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2879725" cy="4859338"/>
  <p:notesSz cx="6858000" cy="9144000"/>
  <p:defaultTextStyle>
    <a:defPPr>
      <a:defRPr lang="en-US"/>
    </a:defPPr>
    <a:lvl1pPr marL="0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1pPr>
    <a:lvl2pPr marL="426019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2pPr>
    <a:lvl3pPr marL="852038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3pPr>
    <a:lvl4pPr marL="1278057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4pPr>
    <a:lvl5pPr marL="1704076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5pPr>
    <a:lvl6pPr marL="2130095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6pPr>
    <a:lvl7pPr marL="2556114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7pPr>
    <a:lvl8pPr marL="2982133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8pPr>
    <a:lvl9pPr marL="3408152" algn="l" defTabSz="852038" rtl="0" eaLnBrk="1" latinLnBrk="0" hangingPunct="1">
      <a:defRPr sz="167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3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795267"/>
            <a:ext cx="2447766" cy="1691770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552278"/>
            <a:ext cx="2159794" cy="1173215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4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0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58715"/>
            <a:ext cx="620941" cy="4118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58715"/>
            <a:ext cx="1826826" cy="4118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31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6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211462"/>
            <a:ext cx="2483763" cy="2021349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251933"/>
            <a:ext cx="2483763" cy="106298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293574"/>
            <a:ext cx="1223883" cy="3083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293574"/>
            <a:ext cx="1223883" cy="3083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97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58716"/>
            <a:ext cx="2483763" cy="939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191213"/>
            <a:ext cx="1218258" cy="58379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775008"/>
            <a:ext cx="1218258" cy="2610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191213"/>
            <a:ext cx="1224258" cy="58379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775008"/>
            <a:ext cx="1224258" cy="2610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74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79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23956"/>
            <a:ext cx="928786" cy="113384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699656"/>
            <a:ext cx="1457861" cy="34532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457802"/>
            <a:ext cx="928786" cy="270075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8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23956"/>
            <a:ext cx="928786" cy="113384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699656"/>
            <a:ext cx="1457861" cy="34532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457802"/>
            <a:ext cx="928786" cy="270075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2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58716"/>
            <a:ext cx="2483763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293574"/>
            <a:ext cx="2483763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4503887"/>
            <a:ext cx="64793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F8A-F8CF-4BC4-AE82-C6E691A6393E}" type="datetimeFigureOut">
              <a:rPr lang="en-SG" smtClean="0"/>
              <a:t>12/4/2016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4503887"/>
            <a:ext cx="97190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4503887"/>
            <a:ext cx="64793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8743-9D71-4F0C-AF71-E2AAD6597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9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Elbow Connector 49"/>
          <p:cNvCxnSpPr>
            <a:stCxn id="41" idx="3"/>
            <a:endCxn id="39" idx="3"/>
          </p:cNvCxnSpPr>
          <p:nvPr/>
        </p:nvCxnSpPr>
        <p:spPr>
          <a:xfrm flipV="1">
            <a:off x="2117572" y="909027"/>
            <a:ext cx="111975" cy="1107678"/>
          </a:xfrm>
          <a:prstGeom prst="bentConnector3">
            <a:avLst>
              <a:gd name="adj1" fmla="val 255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163207" y="156791"/>
            <a:ext cx="751086" cy="4065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Start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1418" y="725861"/>
            <a:ext cx="1378139" cy="366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Capture Audio and </a:t>
            </a:r>
            <a:r>
              <a:rPr lang="en-US" sz="1067" dirty="0" smtClean="0">
                <a:solidFill>
                  <a:schemeClr val="tx1"/>
                </a:solidFill>
              </a:rPr>
              <a:t>Split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7967" y="1337985"/>
            <a:ext cx="1381584" cy="227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Filter Noise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959932" y="1707787"/>
            <a:ext cx="1157636" cy="61786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Data Audible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7967" y="3729045"/>
            <a:ext cx="1381584" cy="32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Display Angle on UI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7965" y="3028498"/>
            <a:ext cx="1381583" cy="45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 smtClean="0">
                <a:solidFill>
                  <a:schemeClr val="tx1"/>
                </a:solidFill>
              </a:rPr>
              <a:t>Estimate </a:t>
            </a:r>
            <a:r>
              <a:rPr lang="en-US" sz="1067" dirty="0">
                <a:solidFill>
                  <a:schemeClr val="tx1"/>
                </a:solidFill>
              </a:rPr>
              <a:t>Angle from TDOA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7965" y="2607019"/>
            <a:ext cx="1381583" cy="227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TDOA Estimation</a:t>
            </a:r>
            <a:endParaRPr lang="en-SG" sz="1067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163207" y="4489315"/>
            <a:ext cx="751086" cy="306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596" tIns="34798" rIns="69596" bIns="347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Stop</a:t>
            </a:r>
            <a:endParaRPr lang="en-SG" sz="1067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8" idx="4"/>
            <a:endCxn id="39" idx="0"/>
          </p:cNvCxnSpPr>
          <p:nvPr/>
        </p:nvCxnSpPr>
        <p:spPr>
          <a:xfrm>
            <a:off x="1538757" y="563350"/>
            <a:ext cx="1724" cy="16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40" idx="0"/>
          </p:cNvCxnSpPr>
          <p:nvPr/>
        </p:nvCxnSpPr>
        <p:spPr>
          <a:xfrm flipH="1">
            <a:off x="1538755" y="1092220"/>
            <a:ext cx="1723" cy="2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2"/>
            <a:endCxn id="41" idx="0"/>
          </p:cNvCxnSpPr>
          <p:nvPr/>
        </p:nvCxnSpPr>
        <p:spPr>
          <a:xfrm flipH="1">
            <a:off x="1538764" y="1565378"/>
            <a:ext cx="1" cy="1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44" idx="0"/>
          </p:cNvCxnSpPr>
          <p:nvPr/>
        </p:nvCxnSpPr>
        <p:spPr>
          <a:xfrm>
            <a:off x="1538764" y="2325648"/>
            <a:ext cx="1" cy="2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  <a:endCxn id="43" idx="0"/>
          </p:cNvCxnSpPr>
          <p:nvPr/>
        </p:nvCxnSpPr>
        <p:spPr>
          <a:xfrm>
            <a:off x="1538750" y="2834405"/>
            <a:ext cx="0" cy="1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42" idx="0"/>
          </p:cNvCxnSpPr>
          <p:nvPr/>
        </p:nvCxnSpPr>
        <p:spPr>
          <a:xfrm>
            <a:off x="1538750" y="3483289"/>
            <a:ext cx="0" cy="24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2"/>
          </p:cNvCxnSpPr>
          <p:nvPr/>
        </p:nvCxnSpPr>
        <p:spPr>
          <a:xfrm flipH="1">
            <a:off x="1538750" y="4049462"/>
            <a:ext cx="9" cy="43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2043" y="2338168"/>
            <a:ext cx="351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Yes</a:t>
            </a:r>
            <a:endParaRPr lang="en-SG" sz="700" dirty="0"/>
          </a:p>
        </p:txBody>
      </p:sp>
      <p:sp useBgFill="1">
        <p:nvSpPr>
          <p:cNvPr id="56" name="TextBox 55"/>
          <p:cNvSpPr txBox="1"/>
          <p:nvPr/>
        </p:nvSpPr>
        <p:spPr>
          <a:xfrm>
            <a:off x="1387420" y="4168907"/>
            <a:ext cx="4056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00" dirty="0"/>
              <a:t>Stop</a:t>
            </a:r>
            <a:endParaRPr lang="en-SG" sz="700" dirty="0"/>
          </a:p>
        </p:txBody>
      </p:sp>
      <p:cxnSp>
        <p:nvCxnSpPr>
          <p:cNvPr id="57" name="Elbow Connector 56"/>
          <p:cNvCxnSpPr>
            <a:stCxn id="42" idx="1"/>
            <a:endCxn id="39" idx="1"/>
          </p:cNvCxnSpPr>
          <p:nvPr/>
        </p:nvCxnSpPr>
        <p:spPr>
          <a:xfrm rot="10800000" flipH="1">
            <a:off x="847967" y="909026"/>
            <a:ext cx="3446" cy="2980222"/>
          </a:xfrm>
          <a:prstGeom prst="bentConnector3">
            <a:avLst>
              <a:gd name="adj1" fmla="val -5049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72819" y="3454893"/>
            <a:ext cx="463648" cy="23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14" dirty="0" smtClean="0"/>
              <a:t>Angle</a:t>
            </a:r>
            <a:endParaRPr lang="en-SG" sz="914" dirty="0"/>
          </a:p>
        </p:txBody>
      </p:sp>
      <p:sp useBgFill="1">
        <p:nvSpPr>
          <p:cNvPr id="59" name="TextBox 58"/>
          <p:cNvSpPr txBox="1"/>
          <p:nvPr/>
        </p:nvSpPr>
        <p:spPr>
          <a:xfrm>
            <a:off x="384123" y="2255503"/>
            <a:ext cx="678132" cy="2330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14" dirty="0"/>
              <a:t>Continue</a:t>
            </a:r>
            <a:endParaRPr lang="en-SG" sz="914" dirty="0"/>
          </a:p>
        </p:txBody>
      </p:sp>
      <p:sp useBgFill="1">
        <p:nvSpPr>
          <p:cNvPr id="54" name="TextBox 53"/>
          <p:cNvSpPr txBox="1"/>
          <p:nvPr/>
        </p:nvSpPr>
        <p:spPr>
          <a:xfrm>
            <a:off x="2229545" y="1229853"/>
            <a:ext cx="343673" cy="2330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14" dirty="0"/>
              <a:t>No</a:t>
            </a:r>
            <a:endParaRPr lang="en-SG" sz="914" dirty="0"/>
          </a:p>
        </p:txBody>
      </p:sp>
    </p:spTree>
    <p:extLst>
      <p:ext uri="{BB962C8B-B14F-4D97-AF65-F5344CB8AC3E}">
        <p14:creationId xmlns:p14="http://schemas.microsoft.com/office/powerpoint/2010/main" val="21515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29</cp:revision>
  <dcterms:created xsi:type="dcterms:W3CDTF">2016-04-12T08:54:15Z</dcterms:created>
  <dcterms:modified xsi:type="dcterms:W3CDTF">2016-04-12T09:49:02Z</dcterms:modified>
</cp:coreProperties>
</file>