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8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9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theme/theme10.xml" ContentType="application/vnd.openxmlformats-officedocument.theme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theme/theme11.xml" ContentType="application/vnd.openxmlformats-officedocument.theme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theme/theme12.xml" ContentType="application/vnd.openxmlformats-officedocument.theme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theme/theme13.xml" ContentType="application/vnd.openxmlformats-officedocument.theme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theme/theme14.xml" ContentType="application/vnd.openxmlformats-officedocument.theme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theme/theme15.xml" ContentType="application/vnd.openxmlformats-officedocument.theme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theme/theme16.xml" ContentType="application/vnd.openxmlformats-officedocument.theme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theme/theme17.xml" ContentType="application/vnd.openxmlformats-officedocument.theme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theme/theme18.xml" ContentType="application/vnd.openxmlformats-officedocument.theme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theme/theme19.xml" ContentType="application/vnd.openxmlformats-officedocument.theme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theme/theme20.xml" ContentType="application/vnd.openxmlformats-officedocument.theme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theme/theme21.xml" ContentType="application/vnd.openxmlformats-officedocument.theme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slideLayouts/slideLayout660.xml" ContentType="application/vnd.openxmlformats-officedocument.presentationml.slideLayout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68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69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slideLayouts/slideLayout704.xml" ContentType="application/vnd.openxmlformats-officedocument.presentationml.slideLayout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slideLayouts/slideLayout7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theme/theme22.xml" ContentType="application/vnd.openxmlformats-officedocument.theme+xml"/>
  <Override PartName="/ppt/slideLayouts/slideLayout7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slideLayouts/slideLayout737.xml" ContentType="application/vnd.openxmlformats-officedocument.presentationml.slideLayout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slideLayouts/slideLayout748.xml" ContentType="application/vnd.openxmlformats-officedocument.presentationml.slideLayout+xml"/>
  <Override PartName="/ppt/slideLayouts/slideLayout749.xml" ContentType="application/vnd.openxmlformats-officedocument.presentationml.slideLayout+xml"/>
  <Override PartName="/ppt/slideLayouts/slideLayout750.xml" ContentType="application/vnd.openxmlformats-officedocument.presentationml.slideLayout+xml"/>
  <Override PartName="/ppt/slideLayouts/slideLayout751.xml" ContentType="application/vnd.openxmlformats-officedocument.presentationml.slideLayout+xml"/>
  <Override PartName="/ppt/slideLayouts/slideLayout752.xml" ContentType="application/vnd.openxmlformats-officedocument.presentationml.slideLayout+xml"/>
  <Override PartName="/ppt/slideLayouts/slideLayout753.xml" ContentType="application/vnd.openxmlformats-officedocument.presentationml.slideLayout+xml"/>
  <Override PartName="/ppt/slideLayouts/slideLayout754.xml" ContentType="application/vnd.openxmlformats-officedocument.presentationml.slideLayout+xml"/>
  <Override PartName="/ppt/slideLayouts/slideLayout755.xml" ContentType="application/vnd.openxmlformats-officedocument.presentationml.slideLayout+xml"/>
  <Override PartName="/ppt/slideLayouts/slideLayout756.xml" ContentType="application/vnd.openxmlformats-officedocument.presentationml.slideLayout+xml"/>
  <Override PartName="/ppt/slideLayouts/slideLayout757.xml" ContentType="application/vnd.openxmlformats-officedocument.presentationml.slideLayout+xml"/>
  <Override PartName="/ppt/slideLayouts/slideLayout758.xml" ContentType="application/vnd.openxmlformats-officedocument.presentationml.slideLayout+xml"/>
  <Override PartName="/ppt/slideLayouts/slideLayout759.xml" ContentType="application/vnd.openxmlformats-officedocument.presentationml.slideLayout+xml"/>
  <Override PartName="/ppt/slideLayouts/slideLayout760.xml" ContentType="application/vnd.openxmlformats-officedocument.presentationml.slideLayout+xml"/>
  <Override PartName="/ppt/slideLayouts/slideLayout761.xml" ContentType="application/vnd.openxmlformats-officedocument.presentationml.slideLayout+xml"/>
  <Override PartName="/ppt/slideLayouts/slideLayout762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764.xml" ContentType="application/vnd.openxmlformats-officedocument.presentationml.slideLayout+xml"/>
  <Override PartName="/ppt/slideLayouts/slideLayout765.xml" ContentType="application/vnd.openxmlformats-officedocument.presentationml.slideLayout+xml"/>
  <Override PartName="/ppt/slideLayouts/slideLayout766.xml" ContentType="application/vnd.openxmlformats-officedocument.presentationml.slideLayout+xml"/>
  <Override PartName="/ppt/slideLayouts/slideLayout767.xml" ContentType="application/vnd.openxmlformats-officedocument.presentationml.slideLayout+xml"/>
  <Override PartName="/ppt/slideLayouts/slideLayout768.xml" ContentType="application/vnd.openxmlformats-officedocument.presentationml.slideLayout+xml"/>
  <Override PartName="/ppt/slideLayouts/slideLayout769.xml" ContentType="application/vnd.openxmlformats-officedocument.presentationml.slideLayout+xml"/>
  <Override PartName="/ppt/slideLayouts/slideLayout770.xml" ContentType="application/vnd.openxmlformats-officedocument.presentationml.slideLayout+xml"/>
  <Override PartName="/ppt/slideLayouts/slideLayout771.xml" ContentType="application/vnd.openxmlformats-officedocument.presentationml.slideLayout+xml"/>
  <Override PartName="/ppt/slideLayouts/slideLayout772.xml" ContentType="application/vnd.openxmlformats-officedocument.presentationml.slideLayout+xml"/>
  <Override PartName="/ppt/slideLayouts/slideLayout773.xml" ContentType="application/vnd.openxmlformats-officedocument.presentationml.slideLayout+xml"/>
  <Override PartName="/ppt/slideLayouts/slideLayout774.xml" ContentType="application/vnd.openxmlformats-officedocument.presentationml.slideLayout+xml"/>
  <Override PartName="/ppt/slideLayouts/slideLayout775.xml" ContentType="application/vnd.openxmlformats-officedocument.presentationml.slideLayout+xml"/>
  <Override PartName="/ppt/slideLayouts/slideLayout776.xml" ContentType="application/vnd.openxmlformats-officedocument.presentationml.slideLayout+xml"/>
  <Override PartName="/ppt/slideLayouts/slideLayout777.xml" ContentType="application/vnd.openxmlformats-officedocument.presentationml.slideLayout+xml"/>
  <Override PartName="/ppt/slideLayouts/slideLayout778.xml" ContentType="application/vnd.openxmlformats-officedocument.presentationml.slideLayout+xml"/>
  <Override PartName="/ppt/slideLayouts/slideLayout779.xml" ContentType="application/vnd.openxmlformats-officedocument.presentationml.slideLayout+xml"/>
  <Override PartName="/ppt/slideLayouts/slideLayout780.xml" ContentType="application/vnd.openxmlformats-officedocument.presentationml.slideLayout+xml"/>
  <Override PartName="/ppt/slideLayouts/slideLayout781.xml" ContentType="application/vnd.openxmlformats-officedocument.presentationml.slideLayout+xml"/>
  <Override PartName="/ppt/slideLayouts/slideLayout782.xml" ContentType="application/vnd.openxmlformats-officedocument.presentationml.slideLayout+xml"/>
  <Override PartName="/ppt/slideLayouts/slideLayout783.xml" ContentType="application/vnd.openxmlformats-officedocument.presentationml.slideLayout+xml"/>
  <Override PartName="/ppt/slideLayouts/slideLayout784.xml" ContentType="application/vnd.openxmlformats-officedocument.presentationml.slideLayout+xml"/>
  <Override PartName="/ppt/slideLayouts/slideLayout785.xml" ContentType="application/vnd.openxmlformats-officedocument.presentationml.slideLayout+xml"/>
  <Override PartName="/ppt/slideLayouts/slideLayout786.xml" ContentType="application/vnd.openxmlformats-officedocument.presentationml.slideLayout+xml"/>
  <Override PartName="/ppt/slideLayouts/slideLayout787.xml" ContentType="application/vnd.openxmlformats-officedocument.presentationml.slideLayout+xml"/>
  <Override PartName="/ppt/slideLayouts/slideLayout788.xml" ContentType="application/vnd.openxmlformats-officedocument.presentationml.slideLayout+xml"/>
  <Override PartName="/ppt/slideLayouts/slideLayout789.xml" ContentType="application/vnd.openxmlformats-officedocument.presentationml.slideLayout+xml"/>
  <Override PartName="/ppt/slideLayouts/slideLayout790.xml" ContentType="application/vnd.openxmlformats-officedocument.presentationml.slideLayout+xml"/>
  <Override PartName="/ppt/slideLayouts/slideLayout791.xml" ContentType="application/vnd.openxmlformats-officedocument.presentationml.slideLayout+xml"/>
  <Override PartName="/ppt/slideLayouts/slideLayout792.xml" ContentType="application/vnd.openxmlformats-officedocument.presentationml.slideLayout+xml"/>
  <Override PartName="/ppt/slideLayouts/slideLayout793.xml" ContentType="application/vnd.openxmlformats-officedocument.presentationml.slideLayout+xml"/>
  <Override PartName="/ppt/slideLayouts/slideLayout794.xml" ContentType="application/vnd.openxmlformats-officedocument.presentationml.slideLayout+xml"/>
  <Override PartName="/ppt/slideLayouts/slideLayout795.xml" ContentType="application/vnd.openxmlformats-officedocument.presentationml.slideLayout+xml"/>
  <Override PartName="/ppt/slideLayouts/slideLayout796.xml" ContentType="application/vnd.openxmlformats-officedocument.presentationml.slideLayout+xml"/>
  <Override PartName="/ppt/slideLayouts/slideLayout797.xml" ContentType="application/vnd.openxmlformats-officedocument.presentationml.slideLayout+xml"/>
  <Override PartName="/ppt/slideLayouts/slideLayout798.xml" ContentType="application/vnd.openxmlformats-officedocument.presentationml.slideLayout+xml"/>
  <Override PartName="/ppt/slideLayouts/slideLayout799.xml" ContentType="application/vnd.openxmlformats-officedocument.presentationml.slideLayout+xml"/>
  <Override PartName="/ppt/slideLayouts/slideLayout800.xml" ContentType="application/vnd.openxmlformats-officedocument.presentationml.slideLayout+xml"/>
  <Override PartName="/ppt/theme/theme23.xml" ContentType="application/vnd.openxmlformats-officedocument.theme+xml"/>
  <Override PartName="/ppt/slideLayouts/slideLayout801.xml" ContentType="application/vnd.openxmlformats-officedocument.presentationml.slideLayout+xml"/>
  <Override PartName="/ppt/theme/theme24.xml" ContentType="application/vnd.openxmlformats-officedocument.theme+xml"/>
  <Override PartName="/ppt/slideLayouts/slideLayout802.xml" ContentType="application/vnd.openxmlformats-officedocument.presentationml.slideLayout+xml"/>
  <Override PartName="/ppt/slideLayouts/slideLayout803.xml" ContentType="application/vnd.openxmlformats-officedocument.presentationml.slideLayout+xml"/>
  <Override PartName="/ppt/slideLayouts/slideLayout804.xml" ContentType="application/vnd.openxmlformats-officedocument.presentationml.slideLayout+xml"/>
  <Override PartName="/ppt/slideLayouts/slideLayout805.xml" ContentType="application/vnd.openxmlformats-officedocument.presentationml.slideLayout+xml"/>
  <Override PartName="/ppt/slideLayouts/slideLayout806.xml" ContentType="application/vnd.openxmlformats-officedocument.presentationml.slideLayout+xml"/>
  <Override PartName="/ppt/slideLayouts/slideLayout807.xml" ContentType="application/vnd.openxmlformats-officedocument.presentationml.slideLayout+xml"/>
  <Override PartName="/ppt/slideLayouts/slideLayout808.xml" ContentType="application/vnd.openxmlformats-officedocument.presentationml.slideLayout+xml"/>
  <Override PartName="/ppt/slideLayouts/slideLayout809.xml" ContentType="application/vnd.openxmlformats-officedocument.presentationml.slideLayout+xml"/>
  <Override PartName="/ppt/slideLayouts/slideLayout810.xml" ContentType="application/vnd.openxmlformats-officedocument.presentationml.slideLayout+xml"/>
  <Override PartName="/ppt/slideLayouts/slideLayout811.xml" ContentType="application/vnd.openxmlformats-officedocument.presentationml.slideLayout+xml"/>
  <Override PartName="/ppt/slideLayouts/slideLayout812.xml" ContentType="application/vnd.openxmlformats-officedocument.presentationml.slideLayout+xml"/>
  <Override PartName="/ppt/slideLayouts/slideLayout813.xml" ContentType="application/vnd.openxmlformats-officedocument.presentationml.slideLayout+xml"/>
  <Override PartName="/ppt/slideLayouts/slideLayout814.xml" ContentType="application/vnd.openxmlformats-officedocument.presentationml.slideLayout+xml"/>
  <Override PartName="/ppt/slideLayouts/slideLayout815.xml" ContentType="application/vnd.openxmlformats-officedocument.presentationml.slideLayout+xml"/>
  <Override PartName="/ppt/slideLayouts/slideLayout816.xml" ContentType="application/vnd.openxmlformats-officedocument.presentationml.slideLayout+xml"/>
  <Override PartName="/ppt/slideLayouts/slideLayout817.xml" ContentType="application/vnd.openxmlformats-officedocument.presentationml.slideLayout+xml"/>
  <Override PartName="/ppt/slideLayouts/slideLayout818.xml" ContentType="application/vnd.openxmlformats-officedocument.presentationml.slideLayout+xml"/>
  <Override PartName="/ppt/slideLayouts/slideLayout819.xml" ContentType="application/vnd.openxmlformats-officedocument.presentationml.slideLayout+xml"/>
  <Override PartName="/ppt/slideLayouts/slideLayout820.xml" ContentType="application/vnd.openxmlformats-officedocument.presentationml.slideLayout+xml"/>
  <Override PartName="/ppt/slideLayouts/slideLayout821.xml" ContentType="application/vnd.openxmlformats-officedocument.presentationml.slideLayout+xml"/>
  <Override PartName="/ppt/slideLayouts/slideLayout822.xml" ContentType="application/vnd.openxmlformats-officedocument.presentationml.slideLayout+xml"/>
  <Override PartName="/ppt/slideLayouts/slideLayout823.xml" ContentType="application/vnd.openxmlformats-officedocument.presentationml.slideLayout+xml"/>
  <Override PartName="/ppt/slideLayouts/slideLayout824.xml" ContentType="application/vnd.openxmlformats-officedocument.presentationml.slideLayout+xml"/>
  <Override PartName="/ppt/slideLayouts/slideLayout825.xml" ContentType="application/vnd.openxmlformats-officedocument.presentationml.slideLayout+xml"/>
  <Override PartName="/ppt/slideLayouts/slideLayout826.xml" ContentType="application/vnd.openxmlformats-officedocument.presentationml.slideLayout+xml"/>
  <Override PartName="/ppt/slideLayouts/slideLayout827.xml" ContentType="application/vnd.openxmlformats-officedocument.presentationml.slideLayout+xml"/>
  <Override PartName="/ppt/slideLayouts/slideLayout828.xml" ContentType="application/vnd.openxmlformats-officedocument.presentationml.slideLayout+xml"/>
  <Override PartName="/ppt/slideLayouts/slideLayout829.xml" ContentType="application/vnd.openxmlformats-officedocument.presentationml.slideLayout+xml"/>
  <Override PartName="/ppt/slideLayouts/slideLayout830.xml" ContentType="application/vnd.openxmlformats-officedocument.presentationml.slideLayout+xml"/>
  <Override PartName="/ppt/slideLayouts/slideLayout831.xml" ContentType="application/vnd.openxmlformats-officedocument.presentationml.slideLayout+xml"/>
  <Override PartName="/ppt/slideLayouts/slideLayout832.xml" ContentType="application/vnd.openxmlformats-officedocument.presentationml.slideLayout+xml"/>
  <Override PartName="/ppt/slideLayouts/slideLayout833.xml" ContentType="application/vnd.openxmlformats-officedocument.presentationml.slideLayout+xml"/>
  <Override PartName="/ppt/slideLayouts/slideLayout834.xml" ContentType="application/vnd.openxmlformats-officedocument.presentationml.slideLayout+xml"/>
  <Override PartName="/ppt/slideLayouts/slideLayout835.xml" ContentType="application/vnd.openxmlformats-officedocument.presentationml.slideLayout+xml"/>
  <Override PartName="/ppt/slideLayouts/slideLayout836.xml" ContentType="application/vnd.openxmlformats-officedocument.presentationml.slideLayout+xml"/>
  <Override PartName="/ppt/slideLayouts/slideLayout837.xml" ContentType="application/vnd.openxmlformats-officedocument.presentationml.slideLayout+xml"/>
  <Override PartName="/ppt/slideLayouts/slideLayout838.xml" ContentType="application/vnd.openxmlformats-officedocument.presentationml.slideLayout+xml"/>
  <Override PartName="/ppt/slideLayouts/slideLayout839.xml" ContentType="application/vnd.openxmlformats-officedocument.presentationml.slideLayout+xml"/>
  <Override PartName="/ppt/slideLayouts/slideLayout840.xml" ContentType="application/vnd.openxmlformats-officedocument.presentationml.slideLayout+xml"/>
  <Override PartName="/ppt/slideLayouts/slideLayout841.xml" ContentType="application/vnd.openxmlformats-officedocument.presentationml.slideLayout+xml"/>
  <Override PartName="/ppt/slideLayouts/slideLayout842.xml" ContentType="application/vnd.openxmlformats-officedocument.presentationml.slideLayout+xml"/>
  <Override PartName="/ppt/slideLayouts/slideLayout843.xml" ContentType="application/vnd.openxmlformats-officedocument.presentationml.slideLayout+xml"/>
  <Override PartName="/ppt/slideLayouts/slideLayout844.xml" ContentType="application/vnd.openxmlformats-officedocument.presentationml.slideLayout+xml"/>
  <Override PartName="/ppt/slideLayouts/slideLayout845.xml" ContentType="application/vnd.openxmlformats-officedocument.presentationml.slideLayout+xml"/>
  <Override PartName="/ppt/slideLayouts/slideLayout846.xml" ContentType="application/vnd.openxmlformats-officedocument.presentationml.slideLayout+xml"/>
  <Override PartName="/ppt/slideLayouts/slideLayout847.xml" ContentType="application/vnd.openxmlformats-officedocument.presentationml.slideLayout+xml"/>
  <Override PartName="/ppt/slideLayouts/slideLayout848.xml" ContentType="application/vnd.openxmlformats-officedocument.presentationml.slideLayout+xml"/>
  <Override PartName="/ppt/slideLayouts/slideLayout849.xml" ContentType="application/vnd.openxmlformats-officedocument.presentationml.slideLayout+xml"/>
  <Override PartName="/ppt/slideLayouts/slideLayout850.xml" ContentType="application/vnd.openxmlformats-officedocument.presentationml.slideLayout+xml"/>
  <Override PartName="/ppt/slideLayouts/slideLayout851.xml" ContentType="application/vnd.openxmlformats-officedocument.presentationml.slideLayout+xml"/>
  <Override PartName="/ppt/slideLayouts/slideLayout852.xml" ContentType="application/vnd.openxmlformats-officedocument.presentationml.slideLayout+xml"/>
  <Override PartName="/ppt/slideLayouts/slideLayout853.xml" ContentType="application/vnd.openxmlformats-officedocument.presentationml.slideLayout+xml"/>
  <Override PartName="/ppt/slideLayouts/slideLayout854.xml" ContentType="application/vnd.openxmlformats-officedocument.presentationml.slideLayout+xml"/>
  <Override PartName="/ppt/slideLayouts/slideLayout855.xml" ContentType="application/vnd.openxmlformats-officedocument.presentationml.slideLayout+xml"/>
  <Override PartName="/ppt/slideLayouts/slideLayout856.xml" ContentType="application/vnd.openxmlformats-officedocument.presentationml.slideLayout+xml"/>
  <Override PartName="/ppt/slideLayouts/slideLayout857.xml" ContentType="application/vnd.openxmlformats-officedocument.presentationml.slideLayout+xml"/>
  <Override PartName="/ppt/slideLayouts/slideLayout858.xml" ContentType="application/vnd.openxmlformats-officedocument.presentationml.slideLayout+xml"/>
  <Override PartName="/ppt/slideLayouts/slideLayout859.xml" ContentType="application/vnd.openxmlformats-officedocument.presentationml.slideLayout+xml"/>
  <Override PartName="/ppt/slideLayouts/slideLayout860.xml" ContentType="application/vnd.openxmlformats-officedocument.presentationml.slideLayout+xml"/>
  <Override PartName="/ppt/slideLayouts/slideLayout861.xml" ContentType="application/vnd.openxmlformats-officedocument.presentationml.slideLayout+xml"/>
  <Override PartName="/ppt/slideLayouts/slideLayout862.xml" ContentType="application/vnd.openxmlformats-officedocument.presentationml.slideLayout+xml"/>
  <Override PartName="/ppt/slideLayouts/slideLayout863.xml" ContentType="application/vnd.openxmlformats-officedocument.presentationml.slideLayout+xml"/>
  <Override PartName="/ppt/slideLayouts/slideLayout864.xml" ContentType="application/vnd.openxmlformats-officedocument.presentationml.slideLayout+xml"/>
  <Override PartName="/ppt/slideLayouts/slideLayout865.xml" ContentType="application/vnd.openxmlformats-officedocument.presentationml.slideLayout+xml"/>
  <Override PartName="/ppt/slideLayouts/slideLayout866.xml" ContentType="application/vnd.openxmlformats-officedocument.presentationml.slideLayout+xml"/>
  <Override PartName="/ppt/slideLayouts/slideLayout867.xml" ContentType="application/vnd.openxmlformats-officedocument.presentationml.slideLayout+xml"/>
  <Override PartName="/ppt/slideLayouts/slideLayout868.xml" ContentType="application/vnd.openxmlformats-officedocument.presentationml.slideLayout+xml"/>
  <Override PartName="/ppt/slideLayouts/slideLayout869.xml" ContentType="application/vnd.openxmlformats-officedocument.presentationml.slideLayout+xml"/>
  <Override PartName="/ppt/slideLayouts/slideLayout870.xml" ContentType="application/vnd.openxmlformats-officedocument.presentationml.slideLayout+xml"/>
  <Override PartName="/ppt/slideLayouts/slideLayout871.xml" ContentType="application/vnd.openxmlformats-officedocument.presentationml.slideLayout+xml"/>
  <Override PartName="/ppt/slideLayouts/slideLayout872.xml" ContentType="application/vnd.openxmlformats-officedocument.presentationml.slideLayout+xml"/>
  <Override PartName="/ppt/slideLayouts/slideLayout873.xml" ContentType="application/vnd.openxmlformats-officedocument.presentationml.slideLayout+xml"/>
  <Override PartName="/ppt/slideLayouts/slideLayout874.xml" ContentType="application/vnd.openxmlformats-officedocument.presentationml.slideLayout+xml"/>
  <Override PartName="/ppt/slideLayouts/slideLayout875.xml" ContentType="application/vnd.openxmlformats-officedocument.presentationml.slideLayout+xml"/>
  <Override PartName="/ppt/slideLayouts/slideLayout876.xml" ContentType="application/vnd.openxmlformats-officedocument.presentationml.slideLayout+xml"/>
  <Override PartName="/ppt/slideLayouts/slideLayout877.xml" ContentType="application/vnd.openxmlformats-officedocument.presentationml.slideLayout+xml"/>
  <Override PartName="/ppt/slideLayouts/slideLayout878.xml" ContentType="application/vnd.openxmlformats-officedocument.presentationml.slideLayout+xml"/>
  <Override PartName="/ppt/theme/theme25.xml" ContentType="application/vnd.openxmlformats-officedocument.theme+xml"/>
  <Override PartName="/ppt/slideLayouts/slideLayout879.xml" ContentType="application/vnd.openxmlformats-officedocument.presentationml.slideLayout+xml"/>
  <Override PartName="/ppt/slideLayouts/slideLayout880.xml" ContentType="application/vnd.openxmlformats-officedocument.presentationml.slideLayout+xml"/>
  <Override PartName="/ppt/slideLayouts/slideLayout881.xml" ContentType="application/vnd.openxmlformats-officedocument.presentationml.slideLayout+xml"/>
  <Override PartName="/ppt/slideLayouts/slideLayout882.xml" ContentType="application/vnd.openxmlformats-officedocument.presentationml.slideLayout+xml"/>
  <Override PartName="/ppt/slideLayouts/slideLayout883.xml" ContentType="application/vnd.openxmlformats-officedocument.presentationml.slideLayout+xml"/>
  <Override PartName="/ppt/slideLayouts/slideLayout884.xml" ContentType="application/vnd.openxmlformats-officedocument.presentationml.slideLayout+xml"/>
  <Override PartName="/ppt/slideLayouts/slideLayout885.xml" ContentType="application/vnd.openxmlformats-officedocument.presentationml.slideLayout+xml"/>
  <Override PartName="/ppt/slideLayouts/slideLayout886.xml" ContentType="application/vnd.openxmlformats-officedocument.presentationml.slideLayout+xml"/>
  <Override PartName="/ppt/slideLayouts/slideLayout887.xml" ContentType="application/vnd.openxmlformats-officedocument.presentationml.slideLayout+xml"/>
  <Override PartName="/ppt/slideLayouts/slideLayout888.xml" ContentType="application/vnd.openxmlformats-officedocument.presentationml.slideLayout+xml"/>
  <Override PartName="/ppt/slideLayouts/slideLayout889.xml" ContentType="application/vnd.openxmlformats-officedocument.presentationml.slideLayout+xml"/>
  <Override PartName="/ppt/slideLayouts/slideLayout890.xml" ContentType="application/vnd.openxmlformats-officedocument.presentationml.slideLayout+xml"/>
  <Override PartName="/ppt/slideLayouts/slideLayout891.xml" ContentType="application/vnd.openxmlformats-officedocument.presentationml.slideLayout+xml"/>
  <Override PartName="/ppt/slideLayouts/slideLayout892.xml" ContentType="application/vnd.openxmlformats-officedocument.presentationml.slideLayout+xml"/>
  <Override PartName="/ppt/slideLayouts/slideLayout893.xml" ContentType="application/vnd.openxmlformats-officedocument.presentationml.slideLayout+xml"/>
  <Override PartName="/ppt/slideLayouts/slideLayout894.xml" ContentType="application/vnd.openxmlformats-officedocument.presentationml.slideLayout+xml"/>
  <Override PartName="/ppt/slideLayouts/slideLayout895.xml" ContentType="application/vnd.openxmlformats-officedocument.presentationml.slideLayout+xml"/>
  <Override PartName="/ppt/slideLayouts/slideLayout896.xml" ContentType="application/vnd.openxmlformats-officedocument.presentationml.slideLayout+xml"/>
  <Override PartName="/ppt/slideLayouts/slideLayout897.xml" ContentType="application/vnd.openxmlformats-officedocument.presentationml.slideLayout+xml"/>
  <Override PartName="/ppt/slideLayouts/slideLayout898.xml" ContentType="application/vnd.openxmlformats-officedocument.presentationml.slideLayout+xml"/>
  <Override PartName="/ppt/slideLayouts/slideLayout899.xml" ContentType="application/vnd.openxmlformats-officedocument.presentationml.slideLayout+xml"/>
  <Override PartName="/ppt/slideLayouts/slideLayout900.xml" ContentType="application/vnd.openxmlformats-officedocument.presentationml.slideLayout+xml"/>
  <Override PartName="/ppt/slideLayouts/slideLayout901.xml" ContentType="application/vnd.openxmlformats-officedocument.presentationml.slideLayout+xml"/>
  <Override PartName="/ppt/slideLayouts/slideLayout902.xml" ContentType="application/vnd.openxmlformats-officedocument.presentationml.slideLayout+xml"/>
  <Override PartName="/ppt/slideLayouts/slideLayout903.xml" ContentType="application/vnd.openxmlformats-officedocument.presentationml.slideLayout+xml"/>
  <Override PartName="/ppt/slideLayouts/slideLayout904.xml" ContentType="application/vnd.openxmlformats-officedocument.presentationml.slideLayout+xml"/>
  <Override PartName="/ppt/slideLayouts/slideLayout905.xml" ContentType="application/vnd.openxmlformats-officedocument.presentationml.slideLayout+xml"/>
  <Override PartName="/ppt/slideLayouts/slideLayout906.xml" ContentType="application/vnd.openxmlformats-officedocument.presentationml.slideLayout+xml"/>
  <Override PartName="/ppt/slideLayouts/slideLayout907.xml" ContentType="application/vnd.openxmlformats-officedocument.presentationml.slideLayout+xml"/>
  <Override PartName="/ppt/slideLayouts/slideLayout908.xml" ContentType="application/vnd.openxmlformats-officedocument.presentationml.slideLayout+xml"/>
  <Override PartName="/ppt/slideLayouts/slideLayout909.xml" ContentType="application/vnd.openxmlformats-officedocument.presentationml.slideLayout+xml"/>
  <Override PartName="/ppt/slideLayouts/slideLayout9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slideLayouts/slideLayout9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Layouts/slideLayout914.xml" ContentType="application/vnd.openxmlformats-officedocument.presentationml.slideLayout+xml"/>
  <Override PartName="/ppt/slideLayouts/slideLayout915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Layouts/slideLayout917.xml" ContentType="application/vnd.openxmlformats-officedocument.presentationml.slideLayout+xml"/>
  <Override PartName="/ppt/slideLayouts/slideLayout918.xml" ContentType="application/vnd.openxmlformats-officedocument.presentationml.slideLayout+xml"/>
  <Override PartName="/ppt/slideLayouts/slideLayout919.xml" ContentType="application/vnd.openxmlformats-officedocument.presentationml.slideLayout+xml"/>
  <Override PartName="/ppt/slideLayouts/slideLayout920.xml" ContentType="application/vnd.openxmlformats-officedocument.presentationml.slideLayout+xml"/>
  <Override PartName="/ppt/slideLayouts/slideLayout9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Layouts/slideLayout923.xml" ContentType="application/vnd.openxmlformats-officedocument.presentationml.slideLayout+xml"/>
  <Override PartName="/ppt/slideLayouts/slideLayout924.xml" ContentType="application/vnd.openxmlformats-officedocument.presentationml.slideLayout+xml"/>
  <Override PartName="/ppt/slideLayouts/slideLayout925.xml" ContentType="application/vnd.openxmlformats-officedocument.presentationml.slideLayout+xml"/>
  <Override PartName="/ppt/slideLayouts/slideLayout926.xml" ContentType="application/vnd.openxmlformats-officedocument.presentationml.slideLayout+xml"/>
  <Override PartName="/ppt/slideLayouts/slideLayout927.xml" ContentType="application/vnd.openxmlformats-officedocument.presentationml.slideLayout+xml"/>
  <Override PartName="/ppt/slideLayouts/slideLayout928.xml" ContentType="application/vnd.openxmlformats-officedocument.presentationml.slideLayout+xml"/>
  <Override PartName="/ppt/slideLayouts/slideLayout929.xml" ContentType="application/vnd.openxmlformats-officedocument.presentationml.slideLayout+xml"/>
  <Override PartName="/ppt/slideLayouts/slideLayout930.xml" ContentType="application/vnd.openxmlformats-officedocument.presentationml.slideLayout+xml"/>
  <Override PartName="/ppt/slideLayouts/slideLayout931.xml" ContentType="application/vnd.openxmlformats-officedocument.presentationml.slideLayout+xml"/>
  <Override PartName="/ppt/slideLayouts/slideLayout932.xml" ContentType="application/vnd.openxmlformats-officedocument.presentationml.slideLayout+xml"/>
  <Override PartName="/ppt/slideLayouts/slideLayout933.xml" ContentType="application/vnd.openxmlformats-officedocument.presentationml.slideLayout+xml"/>
  <Override PartName="/ppt/slideLayouts/slideLayout934.xml" ContentType="application/vnd.openxmlformats-officedocument.presentationml.slideLayout+xml"/>
  <Override PartName="/ppt/slideLayouts/slideLayout935.xml" ContentType="application/vnd.openxmlformats-officedocument.presentationml.slideLayout+xml"/>
  <Override PartName="/ppt/slideLayouts/slideLayout936.xml" ContentType="application/vnd.openxmlformats-officedocument.presentationml.slideLayout+xml"/>
  <Override PartName="/ppt/slideLayouts/slideLayout937.xml" ContentType="application/vnd.openxmlformats-officedocument.presentationml.slideLayout+xml"/>
  <Override PartName="/ppt/slideLayouts/slideLayout938.xml" ContentType="application/vnd.openxmlformats-officedocument.presentationml.slideLayout+xml"/>
  <Override PartName="/ppt/slideLayouts/slideLayout939.xml" ContentType="application/vnd.openxmlformats-officedocument.presentationml.slideLayout+xml"/>
  <Override PartName="/ppt/slideLayouts/slideLayout940.xml" ContentType="application/vnd.openxmlformats-officedocument.presentationml.slideLayout+xml"/>
  <Override PartName="/ppt/slideLayouts/slideLayout941.xml" ContentType="application/vnd.openxmlformats-officedocument.presentationml.slideLayout+xml"/>
  <Override PartName="/ppt/slideLayouts/slideLayout942.xml" ContentType="application/vnd.openxmlformats-officedocument.presentationml.slideLayout+xml"/>
  <Override PartName="/ppt/slideLayouts/slideLayout943.xml" ContentType="application/vnd.openxmlformats-officedocument.presentationml.slideLayout+xml"/>
  <Override PartName="/ppt/slideLayouts/slideLayout944.xml" ContentType="application/vnd.openxmlformats-officedocument.presentationml.slideLayout+xml"/>
  <Override PartName="/ppt/slideLayouts/slideLayout945.xml" ContentType="application/vnd.openxmlformats-officedocument.presentationml.slideLayout+xml"/>
  <Override PartName="/ppt/slideLayouts/slideLayout946.xml" ContentType="application/vnd.openxmlformats-officedocument.presentationml.slideLayout+xml"/>
  <Override PartName="/ppt/slideLayouts/slideLayout947.xml" ContentType="application/vnd.openxmlformats-officedocument.presentationml.slideLayout+xml"/>
  <Override PartName="/ppt/slideLayouts/slideLayout948.xml" ContentType="application/vnd.openxmlformats-officedocument.presentationml.slideLayout+xml"/>
  <Override PartName="/ppt/slideLayouts/slideLayout949.xml" ContentType="application/vnd.openxmlformats-officedocument.presentationml.slideLayout+xml"/>
  <Override PartName="/ppt/slideLayouts/slideLayout950.xml" ContentType="application/vnd.openxmlformats-officedocument.presentationml.slideLayout+xml"/>
  <Override PartName="/ppt/slideLayouts/slideLayout951.xml" ContentType="application/vnd.openxmlformats-officedocument.presentationml.slideLayout+xml"/>
  <Override PartName="/ppt/slideLayouts/slideLayout952.xml" ContentType="application/vnd.openxmlformats-officedocument.presentationml.slideLayout+xml"/>
  <Override PartName="/ppt/slideLayouts/slideLayout953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32" r:id="rId5"/>
    <p:sldMasterId id="2147483815" r:id="rId6"/>
    <p:sldMasterId id="2147483832" r:id="rId7"/>
    <p:sldMasterId id="2147483837" r:id="rId8"/>
    <p:sldMasterId id="2147483842" r:id="rId9"/>
    <p:sldMasterId id="2147483847" r:id="rId10"/>
    <p:sldMasterId id="2147483859" r:id="rId11"/>
    <p:sldMasterId id="2147483932" r:id="rId12"/>
    <p:sldMasterId id="2147484005" r:id="rId13"/>
    <p:sldMasterId id="2147484078" r:id="rId14"/>
    <p:sldMasterId id="2147484151" r:id="rId15"/>
    <p:sldMasterId id="2147484224" r:id="rId16"/>
    <p:sldMasterId id="2147484299" r:id="rId17"/>
    <p:sldMasterId id="2147484326" r:id="rId18"/>
    <p:sldMasterId id="2147484350" r:id="rId19"/>
    <p:sldMasterId id="2147484374" r:id="rId20"/>
    <p:sldMasterId id="2147484398" r:id="rId21"/>
    <p:sldMasterId id="2147484423" r:id="rId22"/>
    <p:sldMasterId id="2147484448" r:id="rId23"/>
    <p:sldMasterId id="2147484473" r:id="rId24"/>
    <p:sldMasterId id="2147484500" r:id="rId25"/>
    <p:sldMasterId id="2147484524" r:id="rId26"/>
    <p:sldMasterId id="2147484596" r:id="rId27"/>
    <p:sldMasterId id="2147484671" r:id="rId28"/>
    <p:sldMasterId id="2147484676" r:id="rId29"/>
    <p:sldMasterId id="2147484760" r:id="rId30"/>
  </p:sldMasterIdLst>
  <p:notesMasterIdLst>
    <p:notesMasterId r:id="rId32"/>
  </p:notesMasterIdLst>
  <p:handoutMasterIdLst>
    <p:handoutMasterId r:id="rId33"/>
  </p:handoutMasterIdLst>
  <p:sldIdLst>
    <p:sldId id="804" r:id="rId31"/>
  </p:sldIdLst>
  <p:sldSz cx="12188825" cy="6858000"/>
  <p:notesSz cx="6858000" cy="9144000"/>
  <p:custDataLst>
    <p:tags r:id="rId34"/>
  </p:custDataLst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">
          <p15:clr>
            <a:srgbClr val="A4A3A4"/>
          </p15:clr>
        </p15:guide>
        <p15:guide id="2" orient="horz" pos="391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9" orient="horz" pos="696" userDrawn="1">
          <p15:clr>
            <a:srgbClr val="A4A3A4"/>
          </p15:clr>
        </p15:guide>
        <p15:guide id="11" pos="2495" userDrawn="1">
          <p15:clr>
            <a:srgbClr val="A4A3A4"/>
          </p15:clr>
        </p15:guide>
        <p15:guide id="12" pos="7511" userDrawn="1">
          <p15:clr>
            <a:srgbClr val="A4A3A4"/>
          </p15:clr>
        </p15:guide>
        <p15:guide id="13" pos="5111" userDrawn="1">
          <p15:clr>
            <a:srgbClr val="A4A3A4"/>
          </p15:clr>
        </p15:guide>
        <p15:guide id="14" pos="407" userDrawn="1">
          <p15:clr>
            <a:srgbClr val="A4A3A4"/>
          </p15:clr>
        </p15:guide>
        <p15:guide id="16" pos="1655" userDrawn="1">
          <p15:clr>
            <a:srgbClr val="A4A3A4"/>
          </p15:clr>
        </p15:guide>
        <p15:guide id="17" pos="2591" userDrawn="1">
          <p15:clr>
            <a:srgbClr val="A4A3A4"/>
          </p15:clr>
        </p15:guide>
        <p15:guide id="18" pos="3887" userDrawn="1">
          <p15:clr>
            <a:srgbClr val="A4A3A4"/>
          </p15:clr>
        </p15:guide>
        <p15:guide id="19" pos="5015" userDrawn="1">
          <p15:clr>
            <a:srgbClr val="A4A3A4"/>
          </p15:clr>
        </p15:guide>
        <p15:guide id="20" pos="6143" userDrawn="1">
          <p15:clr>
            <a:srgbClr val="A4A3A4"/>
          </p15:clr>
        </p15:guide>
        <p15:guide id="22" pos="8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E8200"/>
    <a:srgbClr val="000000"/>
    <a:srgbClr val="D21034"/>
    <a:srgbClr val="111111"/>
    <a:srgbClr val="141416"/>
    <a:srgbClr val="002F5D"/>
    <a:srgbClr val="4D4D4D"/>
    <a:srgbClr val="92929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2445" autoAdjust="0"/>
  </p:normalViewPr>
  <p:slideViewPr>
    <p:cSldViewPr snapToGrid="0" snapToObjects="1">
      <p:cViewPr varScale="1">
        <p:scale>
          <a:sx n="69" d="100"/>
          <a:sy n="69" d="100"/>
        </p:scale>
        <p:origin x="780" y="60"/>
      </p:cViewPr>
      <p:guideLst>
        <p:guide orient="horz" pos="147"/>
        <p:guide orient="horz" pos="3912"/>
        <p:guide orient="horz" pos="3888"/>
        <p:guide orient="horz" pos="432"/>
        <p:guide orient="horz" pos="1608"/>
        <p:guide orient="horz" pos="696"/>
        <p:guide pos="2495"/>
        <p:guide pos="7511"/>
        <p:guide pos="5111"/>
        <p:guide pos="407"/>
        <p:guide pos="1655"/>
        <p:guide pos="2591"/>
        <p:guide pos="3887"/>
        <p:guide pos="5015"/>
        <p:guide pos="6143"/>
        <p:guide pos="887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168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Master" Target="slideMasters/slideMaster9.xml"/><Relationship Id="rId18" Type="http://schemas.openxmlformats.org/officeDocument/2006/relationships/slideMaster" Target="slideMasters/slideMaster14.xml"/><Relationship Id="rId26" Type="http://schemas.openxmlformats.org/officeDocument/2006/relationships/slideMaster" Target="slideMasters/slideMaster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7.xml"/><Relationship Id="rId34" Type="http://schemas.openxmlformats.org/officeDocument/2006/relationships/tags" Target="tags/tag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Master" Target="slideMasters/slideMaster13.xml"/><Relationship Id="rId25" Type="http://schemas.openxmlformats.org/officeDocument/2006/relationships/slideMaster" Target="slideMasters/slideMaster21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2.xml"/><Relationship Id="rId20" Type="http://schemas.openxmlformats.org/officeDocument/2006/relationships/slideMaster" Target="slideMasters/slideMaster16.xml"/><Relationship Id="rId29" Type="http://schemas.openxmlformats.org/officeDocument/2006/relationships/slideMaster" Target="slideMasters/slideMaster2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Master" Target="slideMasters/slideMaster20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Master" Target="slideMasters/slideMaster11.xml"/><Relationship Id="rId23" Type="http://schemas.openxmlformats.org/officeDocument/2006/relationships/slideMaster" Target="slideMasters/slideMaster19.xml"/><Relationship Id="rId28" Type="http://schemas.openxmlformats.org/officeDocument/2006/relationships/slideMaster" Target="slideMasters/slideMaster24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Master" Target="slideMasters/slideMaster15.xml"/><Relationship Id="rId3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Master" Target="slideMasters/slideMaster10.xml"/><Relationship Id="rId22" Type="http://schemas.openxmlformats.org/officeDocument/2006/relationships/slideMaster" Target="slideMasters/slideMaster18.xml"/><Relationship Id="rId27" Type="http://schemas.openxmlformats.org/officeDocument/2006/relationships/slideMaster" Target="slideMasters/slideMaster23.xml"/><Relationship Id="rId30" Type="http://schemas.openxmlformats.org/officeDocument/2006/relationships/slideMaster" Target="slideMasters/slideMaster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>
                <a:latin typeface="Segoe UI" pitchFamily="34" charset="0"/>
              </a:rPr>
              <a:t>6/25/2013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500" dirty="0" smtClean="0">
              <a:solidFill>
                <a:srgbClr val="000000"/>
              </a:solidFill>
              <a:latin typeface="Segoe U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Segoe UI" pitchFamily="34" charset="0"/>
              </a:rPr>
              <a:pPr/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r>
              <a:rPr lang="en-US" smtClean="0"/>
              <a:t>6/25/2013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72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00">
                <a:latin typeface="Segoe" pitchFamily="34" charset="0"/>
              </a:defRPr>
            </a:lvl1pPr>
          </a:lstStyle>
          <a:p>
            <a:endParaRPr lang="en-US" dirty="0" smtClean="0">
              <a:solidFill>
                <a:srgbClr val="000000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9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0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2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3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3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4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5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6.xml"/></Relationships>
</file>

<file path=ppt/slideLayouts/_rels/slideLayout5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5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5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5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5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5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6.xml"/></Relationships>
</file>

<file path=ppt/slideLayouts/_rels/slideLayout5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6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5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6.xml"/></Relationships>
</file>

<file path=ppt/slideLayouts/_rels/slideLayout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6.xml"/></Relationships>
</file>

<file path=ppt/slideLayouts/_rels/slideLayout5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5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7.xml"/></Relationships>
</file>

<file path=ppt/slideLayouts/_rels/slideLayout5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7.xml"/></Relationships>
</file>

<file path=ppt/slideLayouts/_rels/slideLayout5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5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5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5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5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7.xml"/></Relationships>
</file>

<file path=ppt/slideLayouts/_rels/slideLayout5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7.xml"/></Relationships>
</file>

<file path=ppt/slideLayouts/_rels/slideLayout5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7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7.xml"/></Relationships>
</file>

<file path=ppt/slideLayouts/_rels/slideLayout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7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5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8.xml"/></Relationships>
</file>

<file path=ppt/slideLayouts/_rels/slideLayout5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5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5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5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5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5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5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8.xml"/></Relationships>
</file>

<file path=ppt/slideLayouts/_rels/slideLayout5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8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5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5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5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8.xml"/></Relationships>
</file>

<file path=ppt/slideLayouts/_rels/slideLayout5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8.xml"/></Relationships>
</file>

<file path=ppt/slideLayouts/_rels/slideLayout5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5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9.xml"/></Relationships>
</file>

<file path=ppt/slideLayouts/_rels/slideLayout5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9.xml"/></Relationships>
</file>

<file path=ppt/slideLayouts/_rels/slideLayout5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5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5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5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9.xml"/></Relationships>
</file>

<file path=ppt/slideLayouts/_rels/slideLayout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9.xml"/></Relationships>
</file>

<file path=ppt/slideLayouts/_rels/slideLayout5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9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6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6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6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9.xml"/></Relationships>
</file>

<file path=ppt/slideLayouts/_rels/slideLayout6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9.xml"/></Relationships>
</file>

<file path=ppt/slideLayouts/_rels/slideLayout6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9.xml"/></Relationships>
</file>

<file path=ppt/slideLayouts/_rels/slideLayout6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6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0.xml"/></Relationships>
</file>

<file path=ppt/slideLayouts/_rels/slideLayout6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0.xml"/></Relationships>
</file>

<file path=ppt/slideLayouts/_rels/slideLayout6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6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6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6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6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6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0.xml"/></Relationships>
</file>

<file path=ppt/slideLayouts/_rels/slideLayout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0.xml"/></Relationships>
</file>

<file path=ppt/slideLayouts/_rels/slideLayout6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0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0.xml"/></Relationships>
</file>

<file path=ppt/slideLayouts/_rels/slideLayout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0.xml"/></Relationships>
</file>

<file path=ppt/slideLayouts/_rels/slideLayout6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0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6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1.xml"/></Relationships>
</file>

<file path=ppt/slideLayouts/_rels/slideLayout6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1.xml"/></Relationships>
</file>

<file path=ppt/slideLayouts/_rels/slideLayout6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6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6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6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6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6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6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1.xml"/></Relationships>
</file>

<file path=ppt/slideLayouts/_rels/slideLayout6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1.xml"/></Relationships>
</file>

<file path=ppt/slideLayouts/_rels/slideLayout6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1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6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6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6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1.xml"/></Relationships>
</file>

<file path=ppt/slideLayouts/_rels/slideLayout6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1.xml"/></Relationships>
</file>

<file path=ppt/slideLayouts/_rels/slideLayout6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6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2.xml"/></Relationships>
</file>

<file path=ppt/slideLayouts/_rels/slideLayout6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6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2.xml"/></Relationships>
</file>

<file path=ppt/slideLayouts/_rels/slideLayout6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6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6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2.xml"/></Relationships>
</file>

<file path=ppt/slideLayouts/_rels/slideLayout6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2.xml"/></Relationships>
</file>

<file path=ppt/slideLayouts/_rels/slideLayout6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2.xml"/></Relationships>
</file>

<file path=ppt/slideLayouts/_rels/slideLayout6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2.xml"/></Relationships>
</file>

<file path=ppt/slideLayouts/_rels/slideLayout6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6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2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7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7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7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2.xml"/></Relationships>
</file>

<file path=ppt/slideLayouts/_rels/slideLayout7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2.xml"/></Relationships>
</file>

<file path=ppt/slideLayouts/_rels/slideLayout7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7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3.xml"/></Relationships>
</file>

<file path=ppt/slideLayouts/_rels/slideLayout7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3.xml"/></Relationships>
</file>

<file path=ppt/slideLayouts/_rels/slideLayout7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7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7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7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3.xml"/></Relationships>
</file>

<file path=ppt/slideLayouts/_rels/slideLayout7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3.xml"/></Relationships>
</file>

<file path=ppt/slideLayouts/_rels/slideLayout7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3.xml"/></Relationships>
</file>

<file path=ppt/slideLayouts/_rels/slideLayout7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3.xml"/></Relationships>
</file>

<file path=ppt/slideLayouts/_rels/slideLayout7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3.xml"/></Relationships>
</file>

<file path=ppt/slideLayouts/_rels/slideLayout7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3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7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7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7.xml"/></Relationships>
</file>

<file path=ppt/slideLayouts/_rels/slideLayout7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7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7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7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7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3.xml"/></Relationships>
</file>

<file path=ppt/slideLayouts/_rels/slideLayout7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3.xml"/></Relationships>
</file>

<file path=ppt/slideLayouts/_rels/slideLayout7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3.xml"/><Relationship Id="rId4" Type="http://schemas.openxmlformats.org/officeDocument/2006/relationships/image" Target="../media/image3.png"/></Relationships>
</file>

<file path=ppt/slideLayouts/_rels/slideLayout7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3.xml"/><Relationship Id="rId4" Type="http://schemas.openxmlformats.org/officeDocument/2006/relationships/image" Target="../media/image3.png"/></Relationships>
</file>

<file path=ppt/slideLayouts/_rels/slideLayout7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8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4.xml"/></Relationships>
</file>

<file path=ppt/slideLayouts/_rels/slideLayout8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8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5.xml"/></Relationships>
</file>

<file path=ppt/slideLayouts/_rels/slideLayout8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8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5.xml"/></Relationships>
</file>

<file path=ppt/slideLayouts/_rels/slideLayout8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8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8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8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8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5.xml"/></Relationships>
</file>

<file path=ppt/slideLayouts/_rels/slideLayout8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5.xml"/></Relationships>
</file>

<file path=ppt/slideLayouts/_rels/slideLayout8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5.xml"/></Relationships>
</file>

<file path=ppt/slideLayouts/_rels/slideLayout8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8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5.xml"/></Relationships>
</file>

<file path=ppt/slideLayouts/_rels/slideLayout8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8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8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8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8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8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8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8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8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5.xml"/></Relationships>
</file>

<file path=ppt/slideLayouts/_rels/slideLayout8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5.xml"/></Relationships>
</file>

<file path=ppt/slideLayouts/_rels/slideLayout8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5.xml"/></Relationships>
</file>

<file path=ppt/slideLayouts/_rels/slideLayout8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5.xml"/></Relationships>
</file>

<file path=ppt/slideLayouts/_rels/slideLayout8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25.xml"/></Relationships>
</file>

<file path=ppt/slideLayouts/_rels/slideLayout8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3.png"/></Relationships>
</file>

<file path=ppt/slideLayouts/_rels/slideLayout8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8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6.xml"/></Relationships>
</file>

<file path=ppt/slideLayouts/_rels/slideLayout8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8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6.xml"/></Relationships>
</file>

<file path=ppt/slideLayouts/_rels/slideLayout8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8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8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8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6.xml"/></Relationships>
</file>

<file path=ppt/slideLayouts/_rels/slideLayout8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6.xml"/></Relationships>
</file>

<file path=ppt/slideLayouts/_rels/slideLayout8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6.xml"/></Relationships>
</file>

<file path=ppt/slideLayouts/_rels/slideLayout8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8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8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6.xml"/></Relationships>
</file>

<file path=ppt/slideLayouts/_rels/slideLayout8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9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9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9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9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9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9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6.xml"/></Relationships>
</file>

<file path=ppt/slideLayouts/_rels/slideLayout9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3.png"/></Relationships>
</file>

<file path=ppt/slideLayouts/_rels/slideLayout9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3.png"/></Relationships>
</file>

<file path=ppt/slideLayouts/_rels/slideLayout9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6.xml"/></Relationships>
</file>

<file path=ppt/slideLayouts/_rels/slideLayout9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6" y="228608"/>
            <a:ext cx="11149012" cy="553998"/>
          </a:xfrm>
        </p:spPr>
        <p:txBody>
          <a:bodyPr/>
          <a:lstStyle>
            <a:lvl1pPr>
              <a:defRPr lang="en-US" dirty="0">
                <a:solidFill>
                  <a:schemeClr val="accent6"/>
                </a:solidFill>
                <a:latin typeface="Avenir 45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24004"/>
            <a:ext cx="7924800" cy="670953"/>
          </a:xfr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>
                <a:solidFill>
                  <a:srgbClr val="4D4D4D"/>
                </a:solidFill>
                <a:latin typeface="Avenir 45 Book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>
                <a:solidFill>
                  <a:srgbClr val="4D4D4D"/>
                </a:solidFill>
                <a:latin typeface="Avenir 45 Book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62701" y="5355777"/>
            <a:ext cx="3135086" cy="1294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50" y="5841097"/>
            <a:ext cx="2568115" cy="10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1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6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738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079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1490663"/>
            <a:ext cx="3829534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1490663"/>
            <a:ext cx="382333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617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382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3202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711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922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5692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61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060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024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22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992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725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3892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5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050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318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190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978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277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291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638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46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803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432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1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832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147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670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05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848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916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010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721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302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615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8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31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75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18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07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69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2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6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68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53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04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4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4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6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30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or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828800"/>
            <a:ext cx="12188822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342" baseline="0"/>
            </a:lvl1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147" b="0" dirty="0" smtClean="0">
                <a:solidFill>
                  <a:srgbClr val="000000"/>
                </a:solidFill>
                <a:latin typeface="Avenir 45 Book" pitchFamily="34" charset="0"/>
              </a:rPr>
              <a:t>Click to edit content</a:t>
            </a:r>
            <a:endParaRPr lang="en-US" sz="2147" b="0" dirty="0" smtClean="0">
              <a:latin typeface="Avenir 45 Book" pitchFamily="34" charset="0"/>
            </a:endParaRPr>
          </a:p>
          <a:p>
            <a:pPr marL="0" indent="0">
              <a:buNone/>
            </a:pPr>
            <a:endParaRPr lang="en-US" sz="2147" dirty="0" smtClean="0">
              <a:latin typeface="Avenir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0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6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0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4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82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103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33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151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76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129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111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153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1490663"/>
            <a:ext cx="3829534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1490663"/>
            <a:ext cx="382333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31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8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100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087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139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87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6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529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359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50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263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835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020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3892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455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472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989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888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55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693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743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44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565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3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44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1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333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763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430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Avenir 45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24004"/>
            <a:ext cx="7924800" cy="670953"/>
          </a:xfr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>
                <a:solidFill>
                  <a:srgbClr val="4D4D4D"/>
                </a:solidFill>
                <a:latin typeface="Avenir 45 Book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>
                <a:solidFill>
                  <a:srgbClr val="4D4D4D"/>
                </a:solidFill>
                <a:latin typeface="Avenir 45 Book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362701" y="5355777"/>
            <a:ext cx="3135086" cy="1294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50" y="5841097"/>
            <a:ext cx="2568115" cy="10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824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182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578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509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109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806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944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69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707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9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52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55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03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40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96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76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91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952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5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45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or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828800"/>
            <a:ext cx="12188822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342" baseline="0"/>
            </a:lvl1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147" b="0" dirty="0" smtClean="0">
                <a:solidFill>
                  <a:srgbClr val="000000"/>
                </a:solidFill>
                <a:latin typeface="Avenir 45 Book" pitchFamily="34" charset="0"/>
              </a:rPr>
              <a:t>Click to edit content</a:t>
            </a:r>
            <a:endParaRPr lang="en-US" sz="2147" b="0" dirty="0" smtClean="0">
              <a:latin typeface="Avenir 45 Book" pitchFamily="34" charset="0"/>
            </a:endParaRPr>
          </a:p>
          <a:p>
            <a:pPr marL="0" indent="0">
              <a:buNone/>
            </a:pPr>
            <a:endParaRPr lang="en-US" sz="2147" dirty="0" smtClean="0">
              <a:latin typeface="Avenir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39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498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6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04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22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285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055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308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617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805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290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967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397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1490663"/>
            <a:ext cx="3829534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1490663"/>
            <a:ext cx="382333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050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241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030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5771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146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123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23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1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556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646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903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81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3892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950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747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194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691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107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623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689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225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61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673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913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58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1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835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068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646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306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600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87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858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756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350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368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294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943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5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42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43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8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99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12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20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269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6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or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828800"/>
            <a:ext cx="12188822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342" baseline="0"/>
            </a:lvl1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147" b="0" dirty="0" smtClean="0">
                <a:solidFill>
                  <a:srgbClr val="000000"/>
                </a:solidFill>
                <a:latin typeface="Avenir 45 Book" pitchFamily="34" charset="0"/>
              </a:rPr>
              <a:t>Click to edit content</a:t>
            </a:r>
            <a:endParaRPr lang="en-US" sz="2147" b="0" dirty="0" smtClean="0">
              <a:latin typeface="Avenir 45 Book" pitchFamily="34" charset="0"/>
            </a:endParaRPr>
          </a:p>
          <a:p>
            <a:pPr marL="0" indent="0">
              <a:buNone/>
            </a:pPr>
            <a:endParaRPr lang="en-US" sz="2147" dirty="0" smtClean="0">
              <a:latin typeface="Avenir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65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7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1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5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0" y="0"/>
            <a:ext cx="12188825" cy="5647038"/>
          </a:xfrm>
          <a:prstGeom prst="rect">
            <a:avLst/>
          </a:prstGeom>
          <a:solidFill>
            <a:srgbClr val="D2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9116" y="4256990"/>
            <a:ext cx="11149012" cy="74789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9" y="5650134"/>
            <a:ext cx="3047999" cy="120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 bwMode="auto">
          <a:xfrm>
            <a:off x="7362701" y="5652647"/>
            <a:ext cx="3135086" cy="110441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50" y="5841097"/>
            <a:ext cx="2568115" cy="10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1490663"/>
            <a:ext cx="3829534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1490663"/>
            <a:ext cx="382333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54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4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6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0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539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51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66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7367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5553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24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547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167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717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479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1490663"/>
            <a:ext cx="3829534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1490663"/>
            <a:ext cx="382333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58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23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888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173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72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196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377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993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081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653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81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582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793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286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3892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041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78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876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325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850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49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50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643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356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776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333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008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1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5482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772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867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060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272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820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432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06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292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3484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503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3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95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0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39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55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19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86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05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00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209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2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74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0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or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828800"/>
            <a:ext cx="12188822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342" baseline="0"/>
            </a:lvl1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147" b="0" dirty="0" smtClean="0">
                <a:solidFill>
                  <a:srgbClr val="000000"/>
                </a:solidFill>
                <a:latin typeface="Avenir 45 Book" pitchFamily="34" charset="0"/>
              </a:rPr>
              <a:t>Click to edit content</a:t>
            </a:r>
            <a:endParaRPr lang="en-US" sz="2147" b="0" dirty="0" smtClean="0">
              <a:latin typeface="Avenir 45 Book" pitchFamily="34" charset="0"/>
            </a:endParaRPr>
          </a:p>
          <a:p>
            <a:pPr marL="0" indent="0">
              <a:buNone/>
            </a:pPr>
            <a:endParaRPr lang="en-US" sz="2147" dirty="0" smtClean="0">
              <a:latin typeface="Avenir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6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52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4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0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7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6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231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055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79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2606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693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346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59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882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062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553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613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1490663"/>
            <a:ext cx="3829534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1490663"/>
            <a:ext cx="382333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383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031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29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126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1976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146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376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155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323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267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0" y="0"/>
            <a:ext cx="12188825" cy="5647038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9116" y="4256990"/>
            <a:ext cx="11149012" cy="74789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9" y="5650134"/>
            <a:ext cx="3047999" cy="120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 bwMode="auto">
          <a:xfrm>
            <a:off x="7362701" y="5771397"/>
            <a:ext cx="3135086" cy="92172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50" y="5841097"/>
            <a:ext cx="2568115" cy="10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306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401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421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3892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51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491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515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307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405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592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448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966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824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919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26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73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1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16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12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410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624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45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139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404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3892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027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441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33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2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03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04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80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36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19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33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75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302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15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52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60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35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00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7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or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828800"/>
            <a:ext cx="12188822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342" baseline="0"/>
            </a:lvl1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147" b="0" dirty="0" smtClean="0">
                <a:solidFill>
                  <a:srgbClr val="000000"/>
                </a:solidFill>
                <a:latin typeface="Avenir 45 Book" pitchFamily="34" charset="0"/>
              </a:rPr>
              <a:t>Click to edit content</a:t>
            </a:r>
            <a:endParaRPr lang="en-US" sz="2147" b="0" dirty="0" smtClean="0">
              <a:latin typeface="Avenir 45 Book" pitchFamily="34" charset="0"/>
            </a:endParaRPr>
          </a:p>
          <a:p>
            <a:pPr marL="0" indent="0">
              <a:buNone/>
            </a:pPr>
            <a:endParaRPr lang="en-US" sz="2147" dirty="0" smtClean="0">
              <a:latin typeface="Avenir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6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046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5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8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936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6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43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25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1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20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236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2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0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715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7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53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ar Co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1320456" y="4038600"/>
            <a:ext cx="9547913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000000"/>
                </a:solidFill>
                <a:latin typeface="Avenir LT Std 45 Book" pitchFamily="34" charset="0"/>
              </a:rPr>
              <a:t>www.softwareone.com</a:t>
            </a:r>
            <a:endParaRPr lang="en-US" sz="2928" dirty="0">
              <a:solidFill>
                <a:srgbClr val="000000"/>
              </a:solidFill>
              <a:latin typeface="Avenir LT Std 45 Boo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78" y="2209800"/>
            <a:ext cx="9377270" cy="14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0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Tania\Work\Slide Template\New PPT Template\softwareOne_logo_forPrin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88" y="6098062"/>
            <a:ext cx="4400641" cy="62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Underline, 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303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92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8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289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6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455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17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49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54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506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067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4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4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7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761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6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0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6" y="228608"/>
            <a:ext cx="11149012" cy="553998"/>
          </a:xfrm>
        </p:spPr>
        <p:txBody>
          <a:bodyPr/>
          <a:lstStyle>
            <a:lvl1pPr>
              <a:defRPr lang="en-US" dirty="0">
                <a:solidFill>
                  <a:schemeClr val="accent6"/>
                </a:solidFill>
                <a:latin typeface="Avenir 45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24004"/>
            <a:ext cx="7924800" cy="670953"/>
          </a:xfr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>
                <a:solidFill>
                  <a:srgbClr val="4D4D4D"/>
                </a:solidFill>
                <a:latin typeface="Avenir 45 Book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>
                <a:solidFill>
                  <a:srgbClr val="4D4D4D"/>
                </a:solidFill>
                <a:latin typeface="Avenir 45 Book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9" y="5650134"/>
            <a:ext cx="3047999" cy="120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7362701" y="5355777"/>
            <a:ext cx="3135086" cy="1294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50" y="5841097"/>
            <a:ext cx="2568115" cy="10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173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4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8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740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119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92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335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3803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5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00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1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9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722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4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8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7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29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722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1383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029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1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043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2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8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3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2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487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9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24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83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10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3147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496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837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4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3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84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2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5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90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561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54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172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36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270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3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728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8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Underline, Title Only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18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62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6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6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895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73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98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739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108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11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9116" y="1128108"/>
            <a:ext cx="6910200" cy="20005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 smtClean="0"/>
              <a:t>Click to edit Master text styles </a:t>
            </a:r>
          </a:p>
          <a:p>
            <a:pPr lvl="1"/>
            <a:r>
              <a:rPr lang="x-none" dirty="0" smtClean="0"/>
              <a:t>Second level </a:t>
            </a:r>
          </a:p>
          <a:p>
            <a:pPr lvl="2"/>
            <a:r>
              <a:rPr lang="x-none" dirty="0" smtClean="0"/>
              <a:t>Third level </a:t>
            </a:r>
          </a:p>
          <a:p>
            <a:pPr lvl="3"/>
            <a:r>
              <a:rPr lang="x-none" dirty="0" smtClean="0"/>
              <a:t>Fourth level </a:t>
            </a:r>
          </a:p>
          <a:p>
            <a:pPr lvl="4"/>
            <a:r>
              <a:rPr lang="x-none" dirty="0" smtClean="0"/>
              <a:t>Fifth level </a:t>
            </a:r>
            <a:endParaRPr lang="x-none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 smtClean="0"/>
              <a:t>Click to edit Master title style </a:t>
            </a:r>
            <a:endParaRPr lang="x-non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89013" y="6348744"/>
            <a:ext cx="1721574" cy="41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17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323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9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3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9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Underline, Title Only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23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3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88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1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1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3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2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024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83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672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366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54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30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3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931" y="2375065"/>
            <a:ext cx="10843302" cy="926274"/>
          </a:xfrm>
        </p:spPr>
        <p:txBody>
          <a:bodyPr vert="horz" wrap="square" lIns="0" tIns="0" rIns="0" bIns="0" rtlCol="0" anchor="b">
            <a:noAutofit/>
          </a:bodyPr>
          <a:lstStyle>
            <a:lvl1pPr marL="0" algn="l" defTabSz="89232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71"/>
              </a:spcAft>
              <a:buNone/>
              <a:defRPr lang="en-US" sz="3904" b="0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28931" y="3301341"/>
            <a:ext cx="10843302" cy="54676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>
            <a:lvl1pPr>
              <a:buFont typeface="Arial" pitchFamily="34" charset="0"/>
              <a:buNone/>
              <a:defRPr lang="en-US" sz="2733" b="0" kern="1200" cap="none" spc="-98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marL="0" lvl="0" indent="-263371" algn="l" defTabSz="89232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71"/>
              </a:spcAft>
              <a:buSzPct val="90000"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2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or Divider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639" y="1752600"/>
            <a:ext cx="12188824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342" baseline="0"/>
            </a:lvl1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147" b="0" dirty="0" smtClean="0">
                <a:solidFill>
                  <a:srgbClr val="000000"/>
                </a:solidFill>
                <a:latin typeface="Avenir 45 Book" pitchFamily="34" charset="0"/>
              </a:rPr>
              <a:t>Click to edit content</a:t>
            </a:r>
            <a:endParaRPr lang="en-US" sz="2147" b="0" dirty="0" smtClean="0">
              <a:latin typeface="Avenir 45 Book" pitchFamily="34" charset="0"/>
            </a:endParaRPr>
          </a:p>
          <a:p>
            <a:pPr marL="0" indent="0">
              <a:buNone/>
            </a:pPr>
            <a:endParaRPr lang="en-US" sz="2147" dirty="0" smtClean="0">
              <a:latin typeface="Avenir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8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2" y="1490666"/>
            <a:ext cx="3821789" cy="3892551"/>
          </a:xfrm>
          <a:solidFill>
            <a:schemeClr val="bg2"/>
          </a:solidFill>
        </p:spPr>
        <p:txBody>
          <a:bodyPr tIns="107987" rIns="35995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3" y="1490666"/>
            <a:ext cx="3829534" cy="3892551"/>
          </a:xfrm>
          <a:solidFill>
            <a:schemeClr val="bg2"/>
          </a:solidFill>
        </p:spPr>
        <p:txBody>
          <a:bodyPr tIns="107987" rIns="35995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7" y="1490666"/>
            <a:ext cx="3823338" cy="3892551"/>
          </a:xfrm>
          <a:solidFill>
            <a:schemeClr val="bg2"/>
          </a:solidFill>
        </p:spPr>
        <p:txBody>
          <a:bodyPr tIns="107987" rIns="35995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545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9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8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7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24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2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65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41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7948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669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886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15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93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2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3189503"/>
            <a:ext cx="8546148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95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2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9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0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1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0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395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33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5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420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19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33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612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76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674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43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1490663"/>
            <a:ext cx="3829534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1490663"/>
            <a:ext cx="382333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705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996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525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90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12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758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852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576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00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260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003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635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53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3892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33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67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694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852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909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459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387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758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82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232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290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047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Click to edit Master title style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6" y="1447800"/>
            <a:ext cx="11149012" cy="443198"/>
          </a:xfrm>
        </p:spPr>
        <p:txBody>
          <a:bodyPr/>
          <a:lstStyle/>
          <a:p>
            <a:pPr lvl="0"/>
            <a:r>
              <a:rPr lang="de-DE" altLang="ja-JP" noProof="0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239121" y="1341439"/>
            <a:ext cx="11850247" cy="1154162"/>
          </a:xfrm>
        </p:spPr>
        <p:txBody>
          <a:bodyPr wrap="square" anchor="t"/>
          <a:lstStyle>
            <a:lvl1pPr marL="0" indent="0">
              <a:buFont typeface="Arial" pitchFamily="34" charset="0"/>
              <a:buNone/>
              <a:defRPr sz="1600">
                <a:solidFill>
                  <a:schemeClr val="tx1"/>
                </a:solidFill>
              </a:defRPr>
            </a:lvl1pPr>
            <a:lvl2pPr marL="271463" indent="-271463">
              <a:buFont typeface="Wingdings" pitchFamily="2" charset="2"/>
              <a:buChar char="§"/>
              <a:defRPr sz="1600"/>
            </a:lvl2pPr>
            <a:lvl3pPr marL="622300" indent="-350838">
              <a:buFont typeface="Symbol" pitchFamily="18" charset="2"/>
              <a:buChar char="-"/>
              <a:defRPr sz="1400"/>
            </a:lvl3pPr>
            <a:lvl4pPr marL="984250" marR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200"/>
            </a:lvl4pPr>
            <a:lvl5pPr marL="1255713" indent="-271463">
              <a:buFont typeface="Symbol" pitchFamily="18" charset="2"/>
              <a:buChar char="-"/>
              <a:defRPr sz="1200"/>
            </a:lvl5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en-US" noProof="0" dirty="0" smtClean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49486" y="6621463"/>
            <a:ext cx="2539339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094303F-7DF5-476D-8C36-616F6939069F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1749180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8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1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875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40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257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950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594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509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58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403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44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679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20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95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0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7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08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29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88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31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46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38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09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62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9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0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3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3189503"/>
            <a:ext cx="8546148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4565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4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50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3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4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2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4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1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5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50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55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18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396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56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318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949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278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119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1490663"/>
            <a:ext cx="3829534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1490663"/>
            <a:ext cx="382333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188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489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208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21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542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132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045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613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76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226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958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923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4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3892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943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820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06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67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904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831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702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48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311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068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824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1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258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77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702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550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437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45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270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92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475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67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69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00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3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43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65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7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24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1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43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80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or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828800"/>
            <a:ext cx="12188822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342" baseline="0"/>
            </a:lvl1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147" b="0" dirty="0" smtClean="0">
                <a:solidFill>
                  <a:srgbClr val="000000"/>
                </a:solidFill>
                <a:latin typeface="Avenir 45 Book" pitchFamily="34" charset="0"/>
              </a:rPr>
              <a:t>Click to edit content</a:t>
            </a:r>
            <a:endParaRPr lang="en-US" sz="2147" b="0" dirty="0" smtClean="0">
              <a:latin typeface="Avenir 45 Book" pitchFamily="34" charset="0"/>
            </a:endParaRPr>
          </a:p>
          <a:p>
            <a:pPr marL="0" indent="0">
              <a:buNone/>
            </a:pPr>
            <a:endParaRPr lang="en-US" sz="2147" dirty="0" smtClean="0">
              <a:latin typeface="Avenir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5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90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86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8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6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2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91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6" y="228608"/>
            <a:ext cx="11149012" cy="553998"/>
          </a:xfrm>
        </p:spPr>
        <p:txBody>
          <a:bodyPr/>
          <a:lstStyle>
            <a:lvl1pPr>
              <a:defRPr lang="en-US" dirty="0">
                <a:solidFill>
                  <a:schemeClr val="accent6"/>
                </a:solidFill>
                <a:latin typeface="Avenir 45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24004"/>
            <a:ext cx="7924800" cy="670953"/>
          </a:xfrm>
        </p:spPr>
        <p:txBody>
          <a:bodyPr/>
          <a:lstStyle>
            <a:lvl1pPr marL="334636" indent="-334636">
              <a:buFontTx/>
              <a:buBlip>
                <a:blip r:embed="rId3"/>
              </a:buBlip>
              <a:defRPr sz="2342">
                <a:solidFill>
                  <a:srgbClr val="4D4D4D"/>
                </a:solidFill>
                <a:latin typeface="Avenir 45 Book" pitchFamily="34" charset="0"/>
              </a:defRPr>
            </a:lvl1pPr>
            <a:lvl2pPr marL="725045" indent="-278863">
              <a:buFont typeface="Arial" pitchFamily="34" charset="0"/>
              <a:buChar char="•"/>
              <a:defRPr sz="1952">
                <a:solidFill>
                  <a:srgbClr val="4D4D4D"/>
                </a:solidFill>
                <a:latin typeface="Avenir 45 Book" pitchFamily="34" charset="0"/>
              </a:defRPr>
            </a:lvl2pPr>
            <a:lvl3pPr>
              <a:defRPr sz="1952"/>
            </a:lvl3pPr>
            <a:lvl4pPr>
              <a:defRPr sz="1757"/>
            </a:lvl4pPr>
            <a:lvl5pPr>
              <a:defRPr sz="1757"/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62702" y="5355779"/>
            <a:ext cx="3135086" cy="1294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51" y="5841099"/>
            <a:ext cx="2568115" cy="10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374888" y="6348746"/>
            <a:ext cx="528753" cy="320997"/>
          </a:xfrm>
          <a:prstGeom prst="rect">
            <a:avLst/>
          </a:prstGeom>
        </p:spPr>
        <p:txBody>
          <a:bodyPr/>
          <a:lstStyle>
            <a:lvl1pPr>
              <a:defRPr sz="976"/>
            </a:lvl1pPr>
          </a:lstStyle>
          <a:p>
            <a:fld id="{97BEC908-7E89-41BB-A5CD-CF652A0C7ED5}" type="slidenum">
              <a:rPr lang="x-none" smtClean="0">
                <a:solidFill>
                  <a:srgbClr val="000000"/>
                </a:solidFill>
              </a:rPr>
              <a:pPr/>
              <a:t>‹#›</a:t>
            </a:fld>
            <a:endParaRPr lang="x-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6" y="228608"/>
            <a:ext cx="11149012" cy="553998"/>
          </a:xfrm>
        </p:spPr>
        <p:txBody>
          <a:bodyPr/>
          <a:lstStyle>
            <a:lvl1pPr>
              <a:defRPr lang="en-US" dirty="0">
                <a:solidFill>
                  <a:schemeClr val="accent6"/>
                </a:solidFill>
                <a:latin typeface="Avenir 45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24004"/>
            <a:ext cx="7924800" cy="670953"/>
          </a:xfrm>
        </p:spPr>
        <p:txBody>
          <a:bodyPr/>
          <a:lstStyle>
            <a:lvl1pPr marL="334636" indent="-334636">
              <a:buFontTx/>
              <a:buBlip>
                <a:blip r:embed="rId3"/>
              </a:buBlip>
              <a:defRPr sz="2342">
                <a:solidFill>
                  <a:srgbClr val="4D4D4D"/>
                </a:solidFill>
                <a:latin typeface="Avenir 45 Book" pitchFamily="34" charset="0"/>
              </a:defRPr>
            </a:lvl1pPr>
            <a:lvl2pPr marL="725045" indent="-278863">
              <a:buFont typeface="Arial" pitchFamily="34" charset="0"/>
              <a:buChar char="•"/>
              <a:defRPr sz="1952">
                <a:solidFill>
                  <a:srgbClr val="4D4D4D"/>
                </a:solidFill>
                <a:latin typeface="Avenir 45 Book" pitchFamily="34" charset="0"/>
              </a:defRPr>
            </a:lvl2pPr>
            <a:lvl3pPr>
              <a:defRPr sz="1952"/>
            </a:lvl3pPr>
            <a:lvl4pPr>
              <a:defRPr sz="1757"/>
            </a:lvl4pPr>
            <a:lvl5pPr>
              <a:defRPr sz="1757"/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0" y="5650134"/>
            <a:ext cx="3047999" cy="120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7362702" y="5355779"/>
            <a:ext cx="3135086" cy="1294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51" y="5841099"/>
            <a:ext cx="2568115" cy="10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374888" y="6348746"/>
            <a:ext cx="528753" cy="320997"/>
          </a:xfrm>
          <a:prstGeom prst="rect">
            <a:avLst/>
          </a:prstGeom>
        </p:spPr>
        <p:txBody>
          <a:bodyPr/>
          <a:lstStyle>
            <a:lvl1pPr>
              <a:defRPr sz="976"/>
            </a:lvl1pPr>
          </a:lstStyle>
          <a:p>
            <a:fld id="{D136C6D1-1D7D-45E1-A7D6-44C33DC01A23}" type="slidenum">
              <a:rPr lang="x-none" smtClean="0">
                <a:solidFill>
                  <a:srgbClr val="000000"/>
                </a:solidFill>
              </a:rPr>
              <a:pPr/>
              <a:t>‹#›</a:t>
            </a:fld>
            <a:endParaRPr 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362701" y="5355777"/>
            <a:ext cx="4826124" cy="1294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941" tIns="33471" rIns="33471" bIns="6694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69230" fontAlgn="base">
              <a:spcBef>
                <a:spcPct val="0"/>
              </a:spcBef>
              <a:spcAft>
                <a:spcPct val="0"/>
              </a:spcAft>
            </a:pPr>
            <a:endParaRPr lang="en-GB" sz="1317" spc="-37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-1" y="-1"/>
            <a:ext cx="12188826" cy="5831113"/>
          </a:xfrm>
          <a:prstGeom prst="rect">
            <a:avLst/>
          </a:prstGeom>
          <a:solidFill>
            <a:srgbClr val="D2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941" tIns="33471" rIns="66941" bIns="334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69423"/>
            <a:endParaRPr lang="en-US" sz="1317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3743999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89013" y="6348746"/>
            <a:ext cx="1721574" cy="41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374888" y="6308404"/>
            <a:ext cx="528753" cy="320997"/>
          </a:xfrm>
          <a:prstGeom prst="rect">
            <a:avLst/>
          </a:prstGeom>
        </p:spPr>
        <p:txBody>
          <a:bodyPr/>
          <a:lstStyle>
            <a:lvl1pPr>
              <a:defRPr sz="976"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>
                <a:solidFill>
                  <a:srgbClr val="FFFFFF"/>
                </a:solidFill>
              </a:rPr>
              <a:pPr/>
              <a:t>‹#›</a:t>
            </a:fld>
            <a:endParaRPr lang="x-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0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5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3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/>
          <a:lstStyle/>
          <a:p>
            <a:fld id="{0CB79C26-92F0-402A-94A4-192E2139381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30464"/>
      </p:ext>
    </p:extLst>
  </p:cSld>
  <p:clrMapOvr>
    <a:masterClrMapping/>
  </p:clrMapOvr>
  <p:transition spd="slow">
    <p:wipe/>
  </p:transition>
</p:sldLayout>
</file>

<file path=ppt/slideLayouts/slideLayout8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43214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8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3189503"/>
            <a:ext cx="8546148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5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7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2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1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7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83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468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/>
</p:sldLayout>
</file>

<file path=ppt/slideLayouts/slideLayout8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375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5398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42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134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43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226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163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1490663"/>
            <a:ext cx="3829534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1490663"/>
            <a:ext cx="382333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257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96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285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49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69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203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906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317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039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989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671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226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3892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23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204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084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635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7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896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66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77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589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49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532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1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480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9786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182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56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779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499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834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066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555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418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69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52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20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21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49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56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77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73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17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56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59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6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8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9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9117" y="228604"/>
            <a:ext cx="11149012" cy="553998"/>
          </a:xfrm>
        </p:spPr>
        <p:txBody>
          <a:bodyPr/>
          <a:lstStyle>
            <a:lvl1pPr>
              <a:defRPr b="1">
                <a:latin typeface="Avenir LT Std 65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1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6" y="228606"/>
            <a:ext cx="11149012" cy="590931"/>
          </a:xfrm>
        </p:spPr>
        <p:txBody>
          <a:bodyPr/>
          <a:lstStyle>
            <a:lvl1pPr>
              <a:defRPr lang="en-US" sz="4196" dirty="0">
                <a:solidFill>
                  <a:schemeClr val="tx1"/>
                </a:solidFill>
                <a:latin typeface="Avenir 45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0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6" y="228606"/>
            <a:ext cx="11149012" cy="590931"/>
          </a:xfrm>
        </p:spPr>
        <p:txBody>
          <a:bodyPr/>
          <a:lstStyle>
            <a:lvl1pPr>
              <a:defRPr lang="en-US" sz="4196" dirty="0">
                <a:solidFill>
                  <a:schemeClr val="tx1"/>
                </a:solidFill>
                <a:latin typeface="Avenir 45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72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957" y="206306"/>
            <a:ext cx="7594577" cy="457048"/>
          </a:xfrm>
          <a:prstGeom prst="rect">
            <a:avLst/>
          </a:prstGeom>
        </p:spPr>
        <p:txBody>
          <a:bodyPr/>
          <a:lstStyle>
            <a:lvl1pPr>
              <a:defRPr sz="322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3"/>
            <a:ext cx="10969943" cy="137883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2"/>
          </p:nvPr>
        </p:nvSpPr>
        <p:spPr>
          <a:xfrm>
            <a:off x="570653" y="870545"/>
            <a:ext cx="7601274" cy="295465"/>
          </a:xfrm>
          <a:prstGeom prst="rect">
            <a:avLst/>
          </a:prstGeom>
          <a:noFill/>
        </p:spPr>
        <p:txBody>
          <a:bodyPr/>
          <a:lstStyle>
            <a:lvl1pPr marL="0" indent="0" algn="l">
              <a:buNone/>
              <a:defRPr sz="2147">
                <a:solidFill>
                  <a:schemeClr val="bg1"/>
                </a:solidFill>
              </a:defRPr>
            </a:lvl1pPr>
            <a:lvl2pPr marL="604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8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2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6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2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2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33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CH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3"/>
          </p:nvPr>
        </p:nvSpPr>
        <p:spPr>
          <a:xfrm>
            <a:off x="592513" y="6630194"/>
            <a:ext cx="3859794" cy="207963"/>
          </a:xfrm>
          <a:prstGeom prst="rect">
            <a:avLst/>
          </a:prstGeom>
          <a:ln/>
        </p:spPr>
        <p:txBody>
          <a:bodyPr lIns="123828" tIns="61914" rIns="123828" bIns="61914"/>
          <a:lstStyle>
            <a:lvl1pPr algn="l">
              <a:defRPr/>
            </a:lvl1pPr>
          </a:lstStyle>
          <a:p>
            <a:pPr>
              <a:defRPr/>
            </a:pP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773415" y="6649245"/>
            <a:ext cx="2844059" cy="207963"/>
          </a:xfrm>
          <a:prstGeom prst="rect">
            <a:avLst/>
          </a:prstGeom>
          <a:ln/>
        </p:spPr>
        <p:txBody>
          <a:bodyPr lIns="123828" tIns="61914" rIns="123828" bIns="61914"/>
          <a:lstStyle>
            <a:lvl1pPr>
              <a:defRPr>
                <a:latin typeface="Avenir LT Std 65 Medium" pitchFamily="34" charset="0"/>
              </a:defRPr>
            </a:lvl1pPr>
          </a:lstStyle>
          <a:p>
            <a:pPr>
              <a:defRPr/>
            </a:pPr>
            <a:fld id="{061448FD-F143-44F1-9CB3-0679F4959F06}" type="slidenum">
              <a:rPr lang="de-CH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1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ania\Work\Slide Template\New PPT Template\softwareOne_logo_for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24" y="2209802"/>
            <a:ext cx="8139780" cy="153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351927" y="3924301"/>
            <a:ext cx="5484972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20" dirty="0" smtClean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Avenir LT Std 45 Book" pitchFamily="34" charset="0"/>
              </a:rPr>
              <a:t>www.softwareone.com</a:t>
            </a:r>
          </a:p>
        </p:txBody>
      </p:sp>
    </p:spTree>
    <p:extLst>
      <p:ext uri="{BB962C8B-B14F-4D97-AF65-F5344CB8AC3E}">
        <p14:creationId xmlns:p14="http://schemas.microsoft.com/office/powerpoint/2010/main" val="424177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6" y="228608"/>
            <a:ext cx="11149012" cy="553998"/>
          </a:xfrm>
        </p:spPr>
        <p:txBody>
          <a:bodyPr/>
          <a:lstStyle>
            <a:lvl1pPr>
              <a:defRPr lang="en-US" dirty="0">
                <a:solidFill>
                  <a:schemeClr val="accent6"/>
                </a:solidFill>
                <a:latin typeface="Avenir 45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24004"/>
            <a:ext cx="7924800" cy="670953"/>
          </a:xfr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>
                <a:solidFill>
                  <a:srgbClr val="4D4D4D"/>
                </a:solidFill>
                <a:latin typeface="Avenir 45 Book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>
                <a:solidFill>
                  <a:srgbClr val="4D4D4D"/>
                </a:solidFill>
                <a:latin typeface="Avenir 45 Book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9" y="5650134"/>
            <a:ext cx="3047999" cy="120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7362701" y="5355777"/>
            <a:ext cx="3135086" cy="1294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50" y="5841097"/>
            <a:ext cx="2568115" cy="10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3189503"/>
            <a:ext cx="8546148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989" y="228601"/>
            <a:ext cx="11595495" cy="3122612"/>
          </a:xfrm>
          <a:solidFill>
            <a:schemeClr val="bg2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8988" y="3502025"/>
            <a:ext cx="11595495" cy="1881188"/>
          </a:xfr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7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342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6711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5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910149" y="5805594"/>
            <a:ext cx="3978493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3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2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80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133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05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567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839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049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888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845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6" y="3502025"/>
            <a:ext cx="8546541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546" y="4492124"/>
            <a:ext cx="8546148" cy="891089"/>
          </a:xfrm>
          <a:prstGeom prst="rect">
            <a:avLst/>
          </a:prstGeom>
        </p:spPr>
        <p:txBody>
          <a:bodyPr lIns="0"/>
          <a:lstStyle>
            <a:lvl1pPr>
              <a:buNone/>
              <a:defRPr sz="27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1490663"/>
            <a:ext cx="3028263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389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1490663"/>
            <a:ext cx="3829534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1490663"/>
            <a:ext cx="3823338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06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379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811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278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962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736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5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446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353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ey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777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805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43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3892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17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070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486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872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583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423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58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een Al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365" y="3502025"/>
            <a:ext cx="10587118" cy="891089"/>
          </a:xfrm>
        </p:spPr>
        <p:txBody>
          <a:bodyPr anchor="b">
            <a:normAutofit/>
          </a:bodyPr>
          <a:lstStyle>
            <a:lvl1pPr algn="l">
              <a:defRPr sz="3904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911" y="5805594"/>
            <a:ext cx="3974967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2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726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121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713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657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1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72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13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041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621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89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33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92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18612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90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224071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4182434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124156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8065878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10007602" y="3504263"/>
            <a:ext cx="1886882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4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060787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64120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5148207" y="1060787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7432294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9716383" y="1060787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298988" y="2793790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2864120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48208" y="2793790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>
          <a:xfrm>
            <a:off x="7432296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2"/>
          </p:nvPr>
        </p:nvSpPr>
        <p:spPr>
          <a:xfrm>
            <a:off x="9716383" y="2793790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23"/>
          </p:nvPr>
        </p:nvSpPr>
        <p:spPr>
          <a:xfrm>
            <a:off x="298988" y="4526793"/>
            <a:ext cx="2459146" cy="15840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1" name="Content Placeholder 3"/>
          <p:cNvSpPr>
            <a:spLocks noGrp="1"/>
          </p:cNvSpPr>
          <p:nvPr>
            <p:ph sz="quarter" idx="25"/>
          </p:nvPr>
        </p:nvSpPr>
        <p:spPr>
          <a:xfrm>
            <a:off x="2864120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26"/>
          </p:nvPr>
        </p:nvSpPr>
        <p:spPr>
          <a:xfrm>
            <a:off x="5148208" y="4526793"/>
            <a:ext cx="2178101" cy="158400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3" name="Content Placeholder 3"/>
          <p:cNvSpPr>
            <a:spLocks noGrp="1"/>
          </p:cNvSpPr>
          <p:nvPr>
            <p:ph sz="quarter" idx="27"/>
          </p:nvPr>
        </p:nvSpPr>
        <p:spPr>
          <a:xfrm>
            <a:off x="7432296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28"/>
          </p:nvPr>
        </p:nvSpPr>
        <p:spPr>
          <a:xfrm>
            <a:off x="9716383" y="4526793"/>
            <a:ext cx="2178101" cy="158400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541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10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3"/>
            <a:ext cx="3823338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81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298988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2631381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7"/>
          </p:nvPr>
        </p:nvSpPr>
        <p:spPr>
          <a:xfrm>
            <a:off x="4963773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/>
          </p:nvPr>
        </p:nvSpPr>
        <p:spPr>
          <a:xfrm>
            <a:off x="7296166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/>
          </p:nvPr>
        </p:nvSpPr>
        <p:spPr>
          <a:xfrm>
            <a:off x="962855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2428280"/>
            <a:ext cx="2265927" cy="2954933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9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795282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27617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8459951" y="2428279"/>
            <a:ext cx="2265927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3795282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6127617" y="1490664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9"/>
          </p:nvPr>
        </p:nvSpPr>
        <p:spPr>
          <a:xfrm>
            <a:off x="8459951" y="1490663"/>
            <a:ext cx="2265927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27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80281" y="1490663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7697615" y="1490664"/>
            <a:ext cx="3028263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96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462947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80281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7697615" y="2428279"/>
            <a:ext cx="3028263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462947" y="1490664"/>
            <a:ext cx="9262931" cy="859236"/>
          </a:xfrm>
          <a:solidFill>
            <a:schemeClr val="accent5"/>
          </a:solidFill>
        </p:spPr>
        <p:txBody>
          <a:bodyPr tIns="108000" rIns="36000"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74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2428279"/>
            <a:ext cx="382178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187392" y="2428279"/>
            <a:ext cx="3829534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71146" y="2428279"/>
            <a:ext cx="3823338" cy="2954934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298990" y="1490664"/>
            <a:ext cx="382178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1490663"/>
            <a:ext cx="3829534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8071146" y="1490664"/>
            <a:ext cx="3823338" cy="859236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8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120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387256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66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68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98989" y="3502025"/>
            <a:ext cx="3821788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24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382178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7392" y="1490663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187392" y="3502025"/>
            <a:ext cx="770709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90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137789" y="1490663"/>
            <a:ext cx="5756695" cy="3871912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298989" y="3502025"/>
            <a:ext cx="5767538" cy="1860550"/>
          </a:xfrm>
          <a:solidFill>
            <a:schemeClr val="accent1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23931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179646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15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9" y="1490663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241642" y="1490663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298990" y="3502025"/>
            <a:ext cx="1886881" cy="1860550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241642" y="3502025"/>
            <a:ext cx="9652842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11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1146" y="1490663"/>
            <a:ext cx="3823338" cy="3871912"/>
          </a:xfrm>
          <a:solidFill>
            <a:schemeClr val="accent3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98989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/>
          </p:nvPr>
        </p:nvSpPr>
        <p:spPr>
          <a:xfrm>
            <a:off x="297441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88940" y="1490663"/>
            <a:ext cx="3821788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187392" y="3502025"/>
            <a:ext cx="3823337" cy="1860550"/>
          </a:xfrm>
          <a:solidFill>
            <a:schemeClr val="accent5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2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4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"/>
            <a:ext cx="12188825" cy="538321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611" y="5805594"/>
            <a:ext cx="3873568" cy="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6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Red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1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r Cover Layout Grey w/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2513013" y="4038600"/>
            <a:ext cx="7162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28" dirty="0" smtClean="0">
                <a:solidFill>
                  <a:srgbClr val="FFFFFF"/>
                </a:solidFill>
              </a:rPr>
              <a:t>www.softwareone.com</a:t>
            </a:r>
            <a:endParaRPr lang="en-US" sz="2928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8830" y="1768476"/>
            <a:ext cx="9071164" cy="1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1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39869" y="1490663"/>
            <a:ext cx="10354613" cy="3892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42"/>
            </a:lvl1pPr>
            <a:lvl2pPr>
              <a:defRPr sz="1952"/>
            </a:lvl2pPr>
            <a:lvl3pPr>
              <a:defRPr sz="1757"/>
            </a:lvl3pPr>
            <a:lvl4pPr>
              <a:defRPr sz="1561"/>
            </a:lvl4pPr>
            <a:lvl5pPr>
              <a:defRPr sz="15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576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6" y="228608"/>
            <a:ext cx="11149012" cy="553998"/>
          </a:xfrm>
        </p:spPr>
        <p:txBody>
          <a:bodyPr/>
          <a:lstStyle>
            <a:lvl1pPr>
              <a:defRPr lang="en-US" dirty="0">
                <a:solidFill>
                  <a:schemeClr val="accent6"/>
                </a:solidFill>
                <a:latin typeface="Avenir 45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24004"/>
            <a:ext cx="7924800" cy="670953"/>
          </a:xfrm>
        </p:spPr>
        <p:txBody>
          <a:bodyPr/>
          <a:lstStyle>
            <a:lvl1pPr marL="334636" indent="-334636">
              <a:buFontTx/>
              <a:buBlip>
                <a:blip r:embed="rId3"/>
              </a:buBlip>
              <a:defRPr sz="2342">
                <a:solidFill>
                  <a:srgbClr val="4D4D4D"/>
                </a:solidFill>
                <a:latin typeface="Avenir 45 Book" pitchFamily="34" charset="0"/>
              </a:defRPr>
            </a:lvl1pPr>
            <a:lvl2pPr marL="725045" indent="-278863">
              <a:buFont typeface="Arial" pitchFamily="34" charset="0"/>
              <a:buChar char="•"/>
              <a:defRPr sz="1952">
                <a:solidFill>
                  <a:srgbClr val="4D4D4D"/>
                </a:solidFill>
                <a:latin typeface="Avenir 45 Book" pitchFamily="34" charset="0"/>
              </a:defRPr>
            </a:lvl2pPr>
            <a:lvl3pPr>
              <a:defRPr sz="1952"/>
            </a:lvl3pPr>
            <a:lvl4pPr>
              <a:defRPr sz="1757"/>
            </a:lvl4pPr>
            <a:lvl5pPr>
              <a:defRPr sz="1757"/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62702" y="5355779"/>
            <a:ext cx="3135086" cy="1294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51" y="5841099"/>
            <a:ext cx="2568115" cy="10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374888" y="6348746"/>
            <a:ext cx="528753" cy="320997"/>
          </a:xfrm>
          <a:prstGeom prst="rect">
            <a:avLst/>
          </a:prstGeom>
        </p:spPr>
        <p:txBody>
          <a:bodyPr/>
          <a:lstStyle>
            <a:lvl1pPr>
              <a:defRPr sz="976"/>
            </a:lvl1pPr>
          </a:lstStyle>
          <a:p>
            <a:fld id="{97BEC908-7E89-41BB-A5CD-CF652A0C7ED5}" type="slidenum">
              <a:rPr lang="x-none" smtClean="0">
                <a:solidFill>
                  <a:srgbClr val="000000"/>
                </a:solidFill>
              </a:rPr>
              <a:pPr/>
              <a:t>‹#›</a:t>
            </a:fld>
            <a:endParaRPr lang="x-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0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6" y="228608"/>
            <a:ext cx="11149012" cy="553998"/>
          </a:xfrm>
        </p:spPr>
        <p:txBody>
          <a:bodyPr/>
          <a:lstStyle>
            <a:lvl1pPr>
              <a:defRPr lang="en-US" dirty="0">
                <a:solidFill>
                  <a:schemeClr val="accent6"/>
                </a:solidFill>
                <a:latin typeface="Avenir 45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24004"/>
            <a:ext cx="7924800" cy="670953"/>
          </a:xfrm>
        </p:spPr>
        <p:txBody>
          <a:bodyPr/>
          <a:lstStyle>
            <a:lvl1pPr marL="334636" indent="-334636">
              <a:buFontTx/>
              <a:buBlip>
                <a:blip r:embed="rId3"/>
              </a:buBlip>
              <a:defRPr sz="2342">
                <a:solidFill>
                  <a:srgbClr val="4D4D4D"/>
                </a:solidFill>
                <a:latin typeface="Avenir 45 Book" pitchFamily="34" charset="0"/>
              </a:defRPr>
            </a:lvl1pPr>
            <a:lvl2pPr marL="725045" indent="-278863">
              <a:buFont typeface="Arial" pitchFamily="34" charset="0"/>
              <a:buChar char="•"/>
              <a:defRPr sz="1952">
                <a:solidFill>
                  <a:srgbClr val="4D4D4D"/>
                </a:solidFill>
                <a:latin typeface="Avenir 45 Book" pitchFamily="34" charset="0"/>
              </a:defRPr>
            </a:lvl2pPr>
            <a:lvl3pPr>
              <a:defRPr sz="1952"/>
            </a:lvl3pPr>
            <a:lvl4pPr>
              <a:defRPr sz="1757"/>
            </a:lvl4pPr>
            <a:lvl5pPr>
              <a:defRPr sz="1757"/>
            </a:lvl5pPr>
            <a:lvl6pPr>
              <a:defRPr sz="1757"/>
            </a:lvl6pPr>
            <a:lvl7pPr>
              <a:defRPr sz="1757"/>
            </a:lvl7pPr>
            <a:lvl8pPr>
              <a:defRPr sz="1757"/>
            </a:lvl8pPr>
            <a:lvl9pPr>
              <a:defRPr sz="175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0" y="5650134"/>
            <a:ext cx="3047999" cy="120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7362702" y="5355779"/>
            <a:ext cx="3135086" cy="1294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51" y="5841099"/>
            <a:ext cx="2568115" cy="10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374888" y="6348746"/>
            <a:ext cx="528753" cy="320997"/>
          </a:xfrm>
          <a:prstGeom prst="rect">
            <a:avLst/>
          </a:prstGeom>
        </p:spPr>
        <p:txBody>
          <a:bodyPr/>
          <a:lstStyle>
            <a:lvl1pPr>
              <a:defRPr sz="976"/>
            </a:lvl1pPr>
          </a:lstStyle>
          <a:p>
            <a:fld id="{D136C6D1-1D7D-45E1-A7D6-44C33DC01A23}" type="slidenum">
              <a:rPr lang="x-none" smtClean="0">
                <a:solidFill>
                  <a:srgbClr val="000000"/>
                </a:solidFill>
              </a:rPr>
              <a:pPr/>
              <a:t>‹#›</a:t>
            </a:fld>
            <a:endParaRPr 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362701" y="5355777"/>
            <a:ext cx="4826124" cy="1294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941" tIns="33471" rIns="33471" bIns="6694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69230" fontAlgn="base">
              <a:spcBef>
                <a:spcPct val="0"/>
              </a:spcBef>
              <a:spcAft>
                <a:spcPct val="0"/>
              </a:spcAft>
            </a:pPr>
            <a:endParaRPr lang="en-GB" sz="1317" spc="-37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-1" y="-1"/>
            <a:ext cx="12188826" cy="5831113"/>
          </a:xfrm>
          <a:prstGeom prst="rect">
            <a:avLst/>
          </a:prstGeom>
          <a:solidFill>
            <a:srgbClr val="D2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941" tIns="33471" rIns="66941" bIns="334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69423"/>
            <a:endParaRPr lang="en-US" sz="1317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3743999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89013" y="6348746"/>
            <a:ext cx="1721574" cy="41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374888" y="6308404"/>
            <a:ext cx="528753" cy="320997"/>
          </a:xfrm>
          <a:prstGeom prst="rect">
            <a:avLst/>
          </a:prstGeom>
        </p:spPr>
        <p:txBody>
          <a:bodyPr/>
          <a:lstStyle>
            <a:lvl1pPr>
              <a:defRPr sz="976"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>
                <a:solidFill>
                  <a:srgbClr val="FFFFFF"/>
                </a:solidFill>
              </a:rPr>
              <a:pPr/>
              <a:t>‹#›</a:t>
            </a:fld>
            <a:endParaRPr lang="x-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8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7" y="1600200"/>
            <a:ext cx="10969943" cy="4690068"/>
          </a:xfrm>
          <a:prstGeom prst="rect">
            <a:avLst/>
          </a:prstGeom>
        </p:spPr>
        <p:txBody>
          <a:bodyPr/>
          <a:lstStyle>
            <a:lvl1pPr>
              <a:defRPr sz="2342"/>
            </a:lvl1pPr>
            <a:lvl2pPr marL="353227" indent="-176614">
              <a:tabLst>
                <a:tab pos="353227" algn="l"/>
              </a:tabLst>
              <a:defRPr sz="1952"/>
            </a:lvl2pPr>
            <a:lvl3pPr marL="613500" indent="-176614">
              <a:tabLst>
                <a:tab pos="613500" algn="l"/>
              </a:tabLst>
              <a:defRPr sz="1757"/>
            </a:lvl3pPr>
            <a:lvl4pPr marL="873772" indent="-176614">
              <a:tabLst>
                <a:tab pos="873772" algn="l"/>
              </a:tabLst>
              <a:defRPr/>
            </a:lvl4pPr>
            <a:lvl5pPr marL="1050386" indent="-176614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443" y="123826"/>
            <a:ext cx="7402172" cy="55399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2"/>
          </p:nvPr>
        </p:nvSpPr>
        <p:spPr>
          <a:xfrm>
            <a:off x="624257" y="803868"/>
            <a:ext cx="7387358" cy="311499"/>
          </a:xfrm>
          <a:prstGeom prst="rect">
            <a:avLst/>
          </a:prstGeom>
          <a:noFill/>
        </p:spPr>
        <p:txBody>
          <a:bodyPr/>
          <a:lstStyle>
            <a:lvl1pPr marL="0" indent="0" algn="l">
              <a:buNone/>
              <a:defRPr sz="1561">
                <a:solidFill>
                  <a:schemeClr val="bg1"/>
                </a:solidFill>
              </a:defRPr>
            </a:lvl1pPr>
            <a:lvl2pPr marL="446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2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8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4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0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3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9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3"/>
          </p:nvPr>
        </p:nvSpPr>
        <p:spPr>
          <a:xfrm>
            <a:off x="5015195" y="6618288"/>
            <a:ext cx="2158438" cy="239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9903425" y="6594490"/>
            <a:ext cx="1661151" cy="2635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1F8E09EB-A1FF-4302-90BD-49281CAC07BB}" type="slidenum">
              <a:rPr lang="de-CH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de-CH">
              <a:solidFill>
                <a:srgbClr val="969696"/>
              </a:solidFill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5"/>
          </p:nvPr>
        </p:nvSpPr>
        <p:spPr>
          <a:xfrm>
            <a:off x="624258" y="6604000"/>
            <a:ext cx="3565654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>
                <a:solidFill>
                  <a:srgbClr val="969696"/>
                </a:solidFill>
              </a:rPr>
              <a:t>SoftwareONE AG</a:t>
            </a:r>
            <a:endParaRPr lang="de-CH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40604"/>
      </p:ext>
    </p:extLst>
  </p:cSld>
  <p:clrMapOvr>
    <a:masterClrMapping/>
  </p:clrMapOvr>
  <p:transition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8989" y="893763"/>
            <a:ext cx="11595494" cy="360362"/>
          </a:xfr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0630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10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90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24071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82434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124156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8065878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10007602" y="1490663"/>
            <a:ext cx="1886882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890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8988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631381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963773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7296166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9628557" y="1490663"/>
            <a:ext cx="2265927" cy="3892550"/>
          </a:xfrm>
          <a:solidFill>
            <a:schemeClr val="bg2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626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6.xml"/><Relationship Id="rId18" Type="http://schemas.openxmlformats.org/officeDocument/2006/relationships/slideLayout" Target="../slideLayouts/slideLayout241.xml"/><Relationship Id="rId26" Type="http://schemas.openxmlformats.org/officeDocument/2006/relationships/slideLayout" Target="../slideLayouts/slideLayout249.xml"/><Relationship Id="rId39" Type="http://schemas.openxmlformats.org/officeDocument/2006/relationships/slideLayout" Target="../slideLayouts/slideLayout262.xml"/><Relationship Id="rId21" Type="http://schemas.openxmlformats.org/officeDocument/2006/relationships/slideLayout" Target="../slideLayouts/slideLayout244.xml"/><Relationship Id="rId34" Type="http://schemas.openxmlformats.org/officeDocument/2006/relationships/slideLayout" Target="../slideLayouts/slideLayout257.xml"/><Relationship Id="rId42" Type="http://schemas.openxmlformats.org/officeDocument/2006/relationships/slideLayout" Target="../slideLayouts/slideLayout265.xml"/><Relationship Id="rId47" Type="http://schemas.openxmlformats.org/officeDocument/2006/relationships/slideLayout" Target="../slideLayouts/slideLayout270.xml"/><Relationship Id="rId50" Type="http://schemas.openxmlformats.org/officeDocument/2006/relationships/slideLayout" Target="../slideLayouts/slideLayout273.xml"/><Relationship Id="rId55" Type="http://schemas.openxmlformats.org/officeDocument/2006/relationships/slideLayout" Target="../slideLayouts/slideLayout278.xml"/><Relationship Id="rId63" Type="http://schemas.openxmlformats.org/officeDocument/2006/relationships/slideLayout" Target="../slideLayouts/slideLayout286.xml"/><Relationship Id="rId68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30.xml"/><Relationship Id="rId71" Type="http://schemas.openxmlformats.org/officeDocument/2006/relationships/slideLayout" Target="../slideLayouts/slideLayout294.xml"/><Relationship Id="rId2" Type="http://schemas.openxmlformats.org/officeDocument/2006/relationships/slideLayout" Target="../slideLayouts/slideLayout225.xml"/><Relationship Id="rId16" Type="http://schemas.openxmlformats.org/officeDocument/2006/relationships/slideLayout" Target="../slideLayouts/slideLayout239.xml"/><Relationship Id="rId29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34.xml"/><Relationship Id="rId24" Type="http://schemas.openxmlformats.org/officeDocument/2006/relationships/slideLayout" Target="../slideLayouts/slideLayout247.xml"/><Relationship Id="rId32" Type="http://schemas.openxmlformats.org/officeDocument/2006/relationships/slideLayout" Target="../slideLayouts/slideLayout255.xml"/><Relationship Id="rId37" Type="http://schemas.openxmlformats.org/officeDocument/2006/relationships/slideLayout" Target="../slideLayouts/slideLayout260.xml"/><Relationship Id="rId40" Type="http://schemas.openxmlformats.org/officeDocument/2006/relationships/slideLayout" Target="../slideLayouts/slideLayout263.xml"/><Relationship Id="rId45" Type="http://schemas.openxmlformats.org/officeDocument/2006/relationships/slideLayout" Target="../slideLayouts/slideLayout268.xml"/><Relationship Id="rId53" Type="http://schemas.openxmlformats.org/officeDocument/2006/relationships/slideLayout" Target="../slideLayouts/slideLayout276.xml"/><Relationship Id="rId58" Type="http://schemas.openxmlformats.org/officeDocument/2006/relationships/slideLayout" Target="../slideLayouts/slideLayout281.xml"/><Relationship Id="rId66" Type="http://schemas.openxmlformats.org/officeDocument/2006/relationships/slideLayout" Target="../slideLayouts/slideLayout289.xml"/><Relationship Id="rId74" Type="http://schemas.openxmlformats.org/officeDocument/2006/relationships/image" Target="../media/image6.png"/><Relationship Id="rId5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238.xml"/><Relationship Id="rId23" Type="http://schemas.openxmlformats.org/officeDocument/2006/relationships/slideLayout" Target="../slideLayouts/slideLayout246.xml"/><Relationship Id="rId28" Type="http://schemas.openxmlformats.org/officeDocument/2006/relationships/slideLayout" Target="../slideLayouts/slideLayout251.xml"/><Relationship Id="rId36" Type="http://schemas.openxmlformats.org/officeDocument/2006/relationships/slideLayout" Target="../slideLayouts/slideLayout259.xml"/><Relationship Id="rId49" Type="http://schemas.openxmlformats.org/officeDocument/2006/relationships/slideLayout" Target="../slideLayouts/slideLayout272.xml"/><Relationship Id="rId57" Type="http://schemas.openxmlformats.org/officeDocument/2006/relationships/slideLayout" Target="../slideLayouts/slideLayout280.xml"/><Relationship Id="rId61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33.xml"/><Relationship Id="rId19" Type="http://schemas.openxmlformats.org/officeDocument/2006/relationships/slideLayout" Target="../slideLayouts/slideLayout242.xml"/><Relationship Id="rId31" Type="http://schemas.openxmlformats.org/officeDocument/2006/relationships/slideLayout" Target="../slideLayouts/slideLayout254.xml"/><Relationship Id="rId44" Type="http://schemas.openxmlformats.org/officeDocument/2006/relationships/slideLayout" Target="../slideLayouts/slideLayout267.xml"/><Relationship Id="rId52" Type="http://schemas.openxmlformats.org/officeDocument/2006/relationships/slideLayout" Target="../slideLayouts/slideLayout275.xml"/><Relationship Id="rId60" Type="http://schemas.openxmlformats.org/officeDocument/2006/relationships/slideLayout" Target="../slideLayouts/slideLayout283.xml"/><Relationship Id="rId65" Type="http://schemas.openxmlformats.org/officeDocument/2006/relationships/slideLayout" Target="../slideLayouts/slideLayout288.xml"/><Relationship Id="rId73" Type="http://schemas.openxmlformats.org/officeDocument/2006/relationships/theme" Target="../theme/theme10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Relationship Id="rId14" Type="http://schemas.openxmlformats.org/officeDocument/2006/relationships/slideLayout" Target="../slideLayouts/slideLayout237.xml"/><Relationship Id="rId22" Type="http://schemas.openxmlformats.org/officeDocument/2006/relationships/slideLayout" Target="../slideLayouts/slideLayout245.xml"/><Relationship Id="rId27" Type="http://schemas.openxmlformats.org/officeDocument/2006/relationships/slideLayout" Target="../slideLayouts/slideLayout250.xml"/><Relationship Id="rId30" Type="http://schemas.openxmlformats.org/officeDocument/2006/relationships/slideLayout" Target="../slideLayouts/slideLayout253.xml"/><Relationship Id="rId35" Type="http://schemas.openxmlformats.org/officeDocument/2006/relationships/slideLayout" Target="../slideLayouts/slideLayout258.xml"/><Relationship Id="rId43" Type="http://schemas.openxmlformats.org/officeDocument/2006/relationships/slideLayout" Target="../slideLayouts/slideLayout266.xml"/><Relationship Id="rId48" Type="http://schemas.openxmlformats.org/officeDocument/2006/relationships/slideLayout" Target="../slideLayouts/slideLayout271.xml"/><Relationship Id="rId56" Type="http://schemas.openxmlformats.org/officeDocument/2006/relationships/slideLayout" Target="../slideLayouts/slideLayout279.xml"/><Relationship Id="rId64" Type="http://schemas.openxmlformats.org/officeDocument/2006/relationships/slideLayout" Target="../slideLayouts/slideLayout287.xml"/><Relationship Id="rId69" Type="http://schemas.openxmlformats.org/officeDocument/2006/relationships/slideLayout" Target="../slideLayouts/slideLayout292.xml"/><Relationship Id="rId8" Type="http://schemas.openxmlformats.org/officeDocument/2006/relationships/slideLayout" Target="../slideLayouts/slideLayout231.xml"/><Relationship Id="rId51" Type="http://schemas.openxmlformats.org/officeDocument/2006/relationships/slideLayout" Target="../slideLayouts/slideLayout274.xml"/><Relationship Id="rId72" Type="http://schemas.openxmlformats.org/officeDocument/2006/relationships/slideLayout" Target="../slideLayouts/slideLayout295.xml"/><Relationship Id="rId3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35.xml"/><Relationship Id="rId17" Type="http://schemas.openxmlformats.org/officeDocument/2006/relationships/slideLayout" Target="../slideLayouts/slideLayout240.xml"/><Relationship Id="rId25" Type="http://schemas.openxmlformats.org/officeDocument/2006/relationships/slideLayout" Target="../slideLayouts/slideLayout248.xml"/><Relationship Id="rId33" Type="http://schemas.openxmlformats.org/officeDocument/2006/relationships/slideLayout" Target="../slideLayouts/slideLayout256.xml"/><Relationship Id="rId38" Type="http://schemas.openxmlformats.org/officeDocument/2006/relationships/slideLayout" Target="../slideLayouts/slideLayout261.xml"/><Relationship Id="rId46" Type="http://schemas.openxmlformats.org/officeDocument/2006/relationships/slideLayout" Target="../slideLayouts/slideLayout269.xml"/><Relationship Id="rId59" Type="http://schemas.openxmlformats.org/officeDocument/2006/relationships/slideLayout" Target="../slideLayouts/slideLayout282.xml"/><Relationship Id="rId67" Type="http://schemas.openxmlformats.org/officeDocument/2006/relationships/slideLayout" Target="../slideLayouts/slideLayout290.xml"/><Relationship Id="rId20" Type="http://schemas.openxmlformats.org/officeDocument/2006/relationships/slideLayout" Target="../slideLayouts/slideLayout243.xml"/><Relationship Id="rId41" Type="http://schemas.openxmlformats.org/officeDocument/2006/relationships/slideLayout" Target="../slideLayouts/slideLayout264.xml"/><Relationship Id="rId54" Type="http://schemas.openxmlformats.org/officeDocument/2006/relationships/slideLayout" Target="../slideLayouts/slideLayout277.xml"/><Relationship Id="rId62" Type="http://schemas.openxmlformats.org/officeDocument/2006/relationships/slideLayout" Target="../slideLayouts/slideLayout285.xml"/><Relationship Id="rId70" Type="http://schemas.openxmlformats.org/officeDocument/2006/relationships/slideLayout" Target="../slideLayouts/slideLayout293.xml"/><Relationship Id="rId75" Type="http://schemas.openxmlformats.org/officeDocument/2006/relationships/image" Target="../media/image7.png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8.xml"/><Relationship Id="rId18" Type="http://schemas.openxmlformats.org/officeDocument/2006/relationships/slideLayout" Target="../slideLayouts/slideLayout313.xml"/><Relationship Id="rId26" Type="http://schemas.openxmlformats.org/officeDocument/2006/relationships/slideLayout" Target="../slideLayouts/slideLayout321.xml"/><Relationship Id="rId39" Type="http://schemas.openxmlformats.org/officeDocument/2006/relationships/slideLayout" Target="../slideLayouts/slideLayout334.xml"/><Relationship Id="rId21" Type="http://schemas.openxmlformats.org/officeDocument/2006/relationships/slideLayout" Target="../slideLayouts/slideLayout316.xml"/><Relationship Id="rId34" Type="http://schemas.openxmlformats.org/officeDocument/2006/relationships/slideLayout" Target="../slideLayouts/slideLayout329.xml"/><Relationship Id="rId42" Type="http://schemas.openxmlformats.org/officeDocument/2006/relationships/slideLayout" Target="../slideLayouts/slideLayout337.xml"/><Relationship Id="rId47" Type="http://schemas.openxmlformats.org/officeDocument/2006/relationships/slideLayout" Target="../slideLayouts/slideLayout342.xml"/><Relationship Id="rId50" Type="http://schemas.openxmlformats.org/officeDocument/2006/relationships/slideLayout" Target="../slideLayouts/slideLayout345.xml"/><Relationship Id="rId55" Type="http://schemas.openxmlformats.org/officeDocument/2006/relationships/slideLayout" Target="../slideLayouts/slideLayout350.xml"/><Relationship Id="rId63" Type="http://schemas.openxmlformats.org/officeDocument/2006/relationships/slideLayout" Target="../slideLayouts/slideLayout358.xml"/><Relationship Id="rId68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02.xml"/><Relationship Id="rId71" Type="http://schemas.openxmlformats.org/officeDocument/2006/relationships/slideLayout" Target="../slideLayouts/slideLayout366.xml"/><Relationship Id="rId2" Type="http://schemas.openxmlformats.org/officeDocument/2006/relationships/slideLayout" Target="../slideLayouts/slideLayout297.xml"/><Relationship Id="rId16" Type="http://schemas.openxmlformats.org/officeDocument/2006/relationships/slideLayout" Target="../slideLayouts/slideLayout311.xml"/><Relationship Id="rId29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06.xml"/><Relationship Id="rId24" Type="http://schemas.openxmlformats.org/officeDocument/2006/relationships/slideLayout" Target="../slideLayouts/slideLayout319.xml"/><Relationship Id="rId32" Type="http://schemas.openxmlformats.org/officeDocument/2006/relationships/slideLayout" Target="../slideLayouts/slideLayout327.xml"/><Relationship Id="rId37" Type="http://schemas.openxmlformats.org/officeDocument/2006/relationships/slideLayout" Target="../slideLayouts/slideLayout332.xml"/><Relationship Id="rId40" Type="http://schemas.openxmlformats.org/officeDocument/2006/relationships/slideLayout" Target="../slideLayouts/slideLayout335.xml"/><Relationship Id="rId45" Type="http://schemas.openxmlformats.org/officeDocument/2006/relationships/slideLayout" Target="../slideLayouts/slideLayout340.xml"/><Relationship Id="rId53" Type="http://schemas.openxmlformats.org/officeDocument/2006/relationships/slideLayout" Target="../slideLayouts/slideLayout348.xml"/><Relationship Id="rId58" Type="http://schemas.openxmlformats.org/officeDocument/2006/relationships/slideLayout" Target="../slideLayouts/slideLayout353.xml"/><Relationship Id="rId66" Type="http://schemas.openxmlformats.org/officeDocument/2006/relationships/slideLayout" Target="../slideLayouts/slideLayout361.xml"/><Relationship Id="rId74" Type="http://schemas.openxmlformats.org/officeDocument/2006/relationships/image" Target="../media/image6.png"/><Relationship Id="rId5" Type="http://schemas.openxmlformats.org/officeDocument/2006/relationships/slideLayout" Target="../slideLayouts/slideLayout300.xml"/><Relationship Id="rId15" Type="http://schemas.openxmlformats.org/officeDocument/2006/relationships/slideLayout" Target="../slideLayouts/slideLayout310.xml"/><Relationship Id="rId23" Type="http://schemas.openxmlformats.org/officeDocument/2006/relationships/slideLayout" Target="../slideLayouts/slideLayout318.xml"/><Relationship Id="rId28" Type="http://schemas.openxmlformats.org/officeDocument/2006/relationships/slideLayout" Target="../slideLayouts/slideLayout323.xml"/><Relationship Id="rId36" Type="http://schemas.openxmlformats.org/officeDocument/2006/relationships/slideLayout" Target="../slideLayouts/slideLayout331.xml"/><Relationship Id="rId49" Type="http://schemas.openxmlformats.org/officeDocument/2006/relationships/slideLayout" Target="../slideLayouts/slideLayout344.xml"/><Relationship Id="rId57" Type="http://schemas.openxmlformats.org/officeDocument/2006/relationships/slideLayout" Target="../slideLayouts/slideLayout352.xml"/><Relationship Id="rId61" Type="http://schemas.openxmlformats.org/officeDocument/2006/relationships/slideLayout" Target="../slideLayouts/slideLayout356.xml"/><Relationship Id="rId10" Type="http://schemas.openxmlformats.org/officeDocument/2006/relationships/slideLayout" Target="../slideLayouts/slideLayout305.xml"/><Relationship Id="rId19" Type="http://schemas.openxmlformats.org/officeDocument/2006/relationships/slideLayout" Target="../slideLayouts/slideLayout314.xml"/><Relationship Id="rId31" Type="http://schemas.openxmlformats.org/officeDocument/2006/relationships/slideLayout" Target="../slideLayouts/slideLayout326.xml"/><Relationship Id="rId44" Type="http://schemas.openxmlformats.org/officeDocument/2006/relationships/slideLayout" Target="../slideLayouts/slideLayout339.xml"/><Relationship Id="rId52" Type="http://schemas.openxmlformats.org/officeDocument/2006/relationships/slideLayout" Target="../slideLayouts/slideLayout347.xml"/><Relationship Id="rId60" Type="http://schemas.openxmlformats.org/officeDocument/2006/relationships/slideLayout" Target="../slideLayouts/slideLayout355.xml"/><Relationship Id="rId65" Type="http://schemas.openxmlformats.org/officeDocument/2006/relationships/slideLayout" Target="../slideLayouts/slideLayout360.xml"/><Relationship Id="rId73" Type="http://schemas.openxmlformats.org/officeDocument/2006/relationships/theme" Target="../theme/theme11.xml"/><Relationship Id="rId4" Type="http://schemas.openxmlformats.org/officeDocument/2006/relationships/slideLayout" Target="../slideLayouts/slideLayout299.xml"/><Relationship Id="rId9" Type="http://schemas.openxmlformats.org/officeDocument/2006/relationships/slideLayout" Target="../slideLayouts/slideLayout304.xml"/><Relationship Id="rId14" Type="http://schemas.openxmlformats.org/officeDocument/2006/relationships/slideLayout" Target="../slideLayouts/slideLayout309.xml"/><Relationship Id="rId22" Type="http://schemas.openxmlformats.org/officeDocument/2006/relationships/slideLayout" Target="../slideLayouts/slideLayout317.xml"/><Relationship Id="rId27" Type="http://schemas.openxmlformats.org/officeDocument/2006/relationships/slideLayout" Target="../slideLayouts/slideLayout322.xml"/><Relationship Id="rId30" Type="http://schemas.openxmlformats.org/officeDocument/2006/relationships/slideLayout" Target="../slideLayouts/slideLayout325.xml"/><Relationship Id="rId35" Type="http://schemas.openxmlformats.org/officeDocument/2006/relationships/slideLayout" Target="../slideLayouts/slideLayout330.xml"/><Relationship Id="rId43" Type="http://schemas.openxmlformats.org/officeDocument/2006/relationships/slideLayout" Target="../slideLayouts/slideLayout338.xml"/><Relationship Id="rId48" Type="http://schemas.openxmlformats.org/officeDocument/2006/relationships/slideLayout" Target="../slideLayouts/slideLayout343.xml"/><Relationship Id="rId56" Type="http://schemas.openxmlformats.org/officeDocument/2006/relationships/slideLayout" Target="../slideLayouts/slideLayout351.xml"/><Relationship Id="rId64" Type="http://schemas.openxmlformats.org/officeDocument/2006/relationships/slideLayout" Target="../slideLayouts/slideLayout359.xml"/><Relationship Id="rId69" Type="http://schemas.openxmlformats.org/officeDocument/2006/relationships/slideLayout" Target="../slideLayouts/slideLayout364.xml"/><Relationship Id="rId8" Type="http://schemas.openxmlformats.org/officeDocument/2006/relationships/slideLayout" Target="../slideLayouts/slideLayout303.xml"/><Relationship Id="rId51" Type="http://schemas.openxmlformats.org/officeDocument/2006/relationships/slideLayout" Target="../slideLayouts/slideLayout346.xml"/><Relationship Id="rId72" Type="http://schemas.openxmlformats.org/officeDocument/2006/relationships/slideLayout" Target="../slideLayouts/slideLayout367.xml"/><Relationship Id="rId3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307.xml"/><Relationship Id="rId17" Type="http://schemas.openxmlformats.org/officeDocument/2006/relationships/slideLayout" Target="../slideLayouts/slideLayout312.xml"/><Relationship Id="rId25" Type="http://schemas.openxmlformats.org/officeDocument/2006/relationships/slideLayout" Target="../slideLayouts/slideLayout320.xml"/><Relationship Id="rId33" Type="http://schemas.openxmlformats.org/officeDocument/2006/relationships/slideLayout" Target="../slideLayouts/slideLayout328.xml"/><Relationship Id="rId38" Type="http://schemas.openxmlformats.org/officeDocument/2006/relationships/slideLayout" Target="../slideLayouts/slideLayout333.xml"/><Relationship Id="rId46" Type="http://schemas.openxmlformats.org/officeDocument/2006/relationships/slideLayout" Target="../slideLayouts/slideLayout341.xml"/><Relationship Id="rId59" Type="http://schemas.openxmlformats.org/officeDocument/2006/relationships/slideLayout" Target="../slideLayouts/slideLayout354.xml"/><Relationship Id="rId67" Type="http://schemas.openxmlformats.org/officeDocument/2006/relationships/slideLayout" Target="../slideLayouts/slideLayout362.xml"/><Relationship Id="rId20" Type="http://schemas.openxmlformats.org/officeDocument/2006/relationships/slideLayout" Target="../slideLayouts/slideLayout315.xml"/><Relationship Id="rId41" Type="http://schemas.openxmlformats.org/officeDocument/2006/relationships/slideLayout" Target="../slideLayouts/slideLayout336.xml"/><Relationship Id="rId54" Type="http://schemas.openxmlformats.org/officeDocument/2006/relationships/slideLayout" Target="../slideLayouts/slideLayout349.xml"/><Relationship Id="rId62" Type="http://schemas.openxmlformats.org/officeDocument/2006/relationships/slideLayout" Target="../slideLayouts/slideLayout357.xml"/><Relationship Id="rId70" Type="http://schemas.openxmlformats.org/officeDocument/2006/relationships/slideLayout" Target="../slideLayouts/slideLayout365.xml"/><Relationship Id="rId75" Type="http://schemas.openxmlformats.org/officeDocument/2006/relationships/image" Target="../media/image7.png"/><Relationship Id="rId1" Type="http://schemas.openxmlformats.org/officeDocument/2006/relationships/slideLayout" Target="../slideLayouts/slideLayout296.xml"/><Relationship Id="rId6" Type="http://schemas.openxmlformats.org/officeDocument/2006/relationships/slideLayout" Target="../slideLayouts/slideLayout301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0.xml"/><Relationship Id="rId18" Type="http://schemas.openxmlformats.org/officeDocument/2006/relationships/slideLayout" Target="../slideLayouts/slideLayout385.xml"/><Relationship Id="rId26" Type="http://schemas.openxmlformats.org/officeDocument/2006/relationships/slideLayout" Target="../slideLayouts/slideLayout393.xml"/><Relationship Id="rId39" Type="http://schemas.openxmlformats.org/officeDocument/2006/relationships/slideLayout" Target="../slideLayouts/slideLayout406.xml"/><Relationship Id="rId21" Type="http://schemas.openxmlformats.org/officeDocument/2006/relationships/slideLayout" Target="../slideLayouts/slideLayout388.xml"/><Relationship Id="rId34" Type="http://schemas.openxmlformats.org/officeDocument/2006/relationships/slideLayout" Target="../slideLayouts/slideLayout401.xml"/><Relationship Id="rId42" Type="http://schemas.openxmlformats.org/officeDocument/2006/relationships/slideLayout" Target="../slideLayouts/slideLayout409.xml"/><Relationship Id="rId47" Type="http://schemas.openxmlformats.org/officeDocument/2006/relationships/slideLayout" Target="../slideLayouts/slideLayout414.xml"/><Relationship Id="rId50" Type="http://schemas.openxmlformats.org/officeDocument/2006/relationships/slideLayout" Target="../slideLayouts/slideLayout417.xml"/><Relationship Id="rId55" Type="http://schemas.openxmlformats.org/officeDocument/2006/relationships/slideLayout" Target="../slideLayouts/slideLayout422.xml"/><Relationship Id="rId63" Type="http://schemas.openxmlformats.org/officeDocument/2006/relationships/slideLayout" Target="../slideLayouts/slideLayout430.xml"/><Relationship Id="rId68" Type="http://schemas.openxmlformats.org/officeDocument/2006/relationships/slideLayout" Target="../slideLayouts/slideLayout435.xml"/><Relationship Id="rId7" Type="http://schemas.openxmlformats.org/officeDocument/2006/relationships/slideLayout" Target="../slideLayouts/slideLayout374.xml"/><Relationship Id="rId71" Type="http://schemas.openxmlformats.org/officeDocument/2006/relationships/slideLayout" Target="../slideLayouts/slideLayout438.xml"/><Relationship Id="rId2" Type="http://schemas.openxmlformats.org/officeDocument/2006/relationships/slideLayout" Target="../slideLayouts/slideLayout369.xml"/><Relationship Id="rId16" Type="http://schemas.openxmlformats.org/officeDocument/2006/relationships/slideLayout" Target="../slideLayouts/slideLayout383.xml"/><Relationship Id="rId29" Type="http://schemas.openxmlformats.org/officeDocument/2006/relationships/slideLayout" Target="../slideLayouts/slideLayout396.xml"/><Relationship Id="rId11" Type="http://schemas.openxmlformats.org/officeDocument/2006/relationships/slideLayout" Target="../slideLayouts/slideLayout378.xml"/><Relationship Id="rId24" Type="http://schemas.openxmlformats.org/officeDocument/2006/relationships/slideLayout" Target="../slideLayouts/slideLayout391.xml"/><Relationship Id="rId32" Type="http://schemas.openxmlformats.org/officeDocument/2006/relationships/slideLayout" Target="../slideLayouts/slideLayout399.xml"/><Relationship Id="rId37" Type="http://schemas.openxmlformats.org/officeDocument/2006/relationships/slideLayout" Target="../slideLayouts/slideLayout404.xml"/><Relationship Id="rId40" Type="http://schemas.openxmlformats.org/officeDocument/2006/relationships/slideLayout" Target="../slideLayouts/slideLayout407.xml"/><Relationship Id="rId45" Type="http://schemas.openxmlformats.org/officeDocument/2006/relationships/slideLayout" Target="../slideLayouts/slideLayout412.xml"/><Relationship Id="rId53" Type="http://schemas.openxmlformats.org/officeDocument/2006/relationships/slideLayout" Target="../slideLayouts/slideLayout420.xml"/><Relationship Id="rId58" Type="http://schemas.openxmlformats.org/officeDocument/2006/relationships/slideLayout" Target="../slideLayouts/slideLayout425.xml"/><Relationship Id="rId66" Type="http://schemas.openxmlformats.org/officeDocument/2006/relationships/slideLayout" Target="../slideLayouts/slideLayout433.xml"/><Relationship Id="rId74" Type="http://schemas.openxmlformats.org/officeDocument/2006/relationships/image" Target="../media/image6.png"/><Relationship Id="rId5" Type="http://schemas.openxmlformats.org/officeDocument/2006/relationships/slideLayout" Target="../slideLayouts/slideLayout372.xml"/><Relationship Id="rId15" Type="http://schemas.openxmlformats.org/officeDocument/2006/relationships/slideLayout" Target="../slideLayouts/slideLayout382.xml"/><Relationship Id="rId23" Type="http://schemas.openxmlformats.org/officeDocument/2006/relationships/slideLayout" Target="../slideLayouts/slideLayout390.xml"/><Relationship Id="rId28" Type="http://schemas.openxmlformats.org/officeDocument/2006/relationships/slideLayout" Target="../slideLayouts/slideLayout395.xml"/><Relationship Id="rId36" Type="http://schemas.openxmlformats.org/officeDocument/2006/relationships/slideLayout" Target="../slideLayouts/slideLayout403.xml"/><Relationship Id="rId49" Type="http://schemas.openxmlformats.org/officeDocument/2006/relationships/slideLayout" Target="../slideLayouts/slideLayout416.xml"/><Relationship Id="rId57" Type="http://schemas.openxmlformats.org/officeDocument/2006/relationships/slideLayout" Target="../slideLayouts/slideLayout424.xml"/><Relationship Id="rId61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377.xml"/><Relationship Id="rId19" Type="http://schemas.openxmlformats.org/officeDocument/2006/relationships/slideLayout" Target="../slideLayouts/slideLayout386.xml"/><Relationship Id="rId31" Type="http://schemas.openxmlformats.org/officeDocument/2006/relationships/slideLayout" Target="../slideLayouts/slideLayout398.xml"/><Relationship Id="rId44" Type="http://schemas.openxmlformats.org/officeDocument/2006/relationships/slideLayout" Target="../slideLayouts/slideLayout411.xml"/><Relationship Id="rId52" Type="http://schemas.openxmlformats.org/officeDocument/2006/relationships/slideLayout" Target="../slideLayouts/slideLayout419.xml"/><Relationship Id="rId60" Type="http://schemas.openxmlformats.org/officeDocument/2006/relationships/slideLayout" Target="../slideLayouts/slideLayout427.xml"/><Relationship Id="rId65" Type="http://schemas.openxmlformats.org/officeDocument/2006/relationships/slideLayout" Target="../slideLayouts/slideLayout432.xml"/><Relationship Id="rId73" Type="http://schemas.openxmlformats.org/officeDocument/2006/relationships/theme" Target="../theme/theme12.xml"/><Relationship Id="rId4" Type="http://schemas.openxmlformats.org/officeDocument/2006/relationships/slideLayout" Target="../slideLayouts/slideLayout371.xml"/><Relationship Id="rId9" Type="http://schemas.openxmlformats.org/officeDocument/2006/relationships/slideLayout" Target="../slideLayouts/slideLayout376.xml"/><Relationship Id="rId14" Type="http://schemas.openxmlformats.org/officeDocument/2006/relationships/slideLayout" Target="../slideLayouts/slideLayout381.xml"/><Relationship Id="rId22" Type="http://schemas.openxmlformats.org/officeDocument/2006/relationships/slideLayout" Target="../slideLayouts/slideLayout389.xml"/><Relationship Id="rId27" Type="http://schemas.openxmlformats.org/officeDocument/2006/relationships/slideLayout" Target="../slideLayouts/slideLayout394.xml"/><Relationship Id="rId30" Type="http://schemas.openxmlformats.org/officeDocument/2006/relationships/slideLayout" Target="../slideLayouts/slideLayout397.xml"/><Relationship Id="rId35" Type="http://schemas.openxmlformats.org/officeDocument/2006/relationships/slideLayout" Target="../slideLayouts/slideLayout402.xml"/><Relationship Id="rId43" Type="http://schemas.openxmlformats.org/officeDocument/2006/relationships/slideLayout" Target="../slideLayouts/slideLayout410.xml"/><Relationship Id="rId48" Type="http://schemas.openxmlformats.org/officeDocument/2006/relationships/slideLayout" Target="../slideLayouts/slideLayout415.xml"/><Relationship Id="rId56" Type="http://schemas.openxmlformats.org/officeDocument/2006/relationships/slideLayout" Target="../slideLayouts/slideLayout423.xml"/><Relationship Id="rId64" Type="http://schemas.openxmlformats.org/officeDocument/2006/relationships/slideLayout" Target="../slideLayouts/slideLayout431.xml"/><Relationship Id="rId69" Type="http://schemas.openxmlformats.org/officeDocument/2006/relationships/slideLayout" Target="../slideLayouts/slideLayout436.xml"/><Relationship Id="rId8" Type="http://schemas.openxmlformats.org/officeDocument/2006/relationships/slideLayout" Target="../slideLayouts/slideLayout375.xml"/><Relationship Id="rId51" Type="http://schemas.openxmlformats.org/officeDocument/2006/relationships/slideLayout" Target="../slideLayouts/slideLayout418.xml"/><Relationship Id="rId72" Type="http://schemas.openxmlformats.org/officeDocument/2006/relationships/slideLayout" Target="../slideLayouts/slideLayout439.xml"/><Relationship Id="rId3" Type="http://schemas.openxmlformats.org/officeDocument/2006/relationships/slideLayout" Target="../slideLayouts/slideLayout370.xml"/><Relationship Id="rId12" Type="http://schemas.openxmlformats.org/officeDocument/2006/relationships/slideLayout" Target="../slideLayouts/slideLayout379.xml"/><Relationship Id="rId17" Type="http://schemas.openxmlformats.org/officeDocument/2006/relationships/slideLayout" Target="../slideLayouts/slideLayout384.xml"/><Relationship Id="rId25" Type="http://schemas.openxmlformats.org/officeDocument/2006/relationships/slideLayout" Target="../slideLayouts/slideLayout392.xml"/><Relationship Id="rId33" Type="http://schemas.openxmlformats.org/officeDocument/2006/relationships/slideLayout" Target="../slideLayouts/slideLayout400.xml"/><Relationship Id="rId38" Type="http://schemas.openxmlformats.org/officeDocument/2006/relationships/slideLayout" Target="../slideLayouts/slideLayout405.xml"/><Relationship Id="rId46" Type="http://schemas.openxmlformats.org/officeDocument/2006/relationships/slideLayout" Target="../slideLayouts/slideLayout413.xml"/><Relationship Id="rId59" Type="http://schemas.openxmlformats.org/officeDocument/2006/relationships/slideLayout" Target="../slideLayouts/slideLayout426.xml"/><Relationship Id="rId67" Type="http://schemas.openxmlformats.org/officeDocument/2006/relationships/slideLayout" Target="../slideLayouts/slideLayout434.xml"/><Relationship Id="rId20" Type="http://schemas.openxmlformats.org/officeDocument/2006/relationships/slideLayout" Target="../slideLayouts/slideLayout387.xml"/><Relationship Id="rId41" Type="http://schemas.openxmlformats.org/officeDocument/2006/relationships/slideLayout" Target="../slideLayouts/slideLayout408.xml"/><Relationship Id="rId54" Type="http://schemas.openxmlformats.org/officeDocument/2006/relationships/slideLayout" Target="../slideLayouts/slideLayout421.xml"/><Relationship Id="rId62" Type="http://schemas.openxmlformats.org/officeDocument/2006/relationships/slideLayout" Target="../slideLayouts/slideLayout429.xml"/><Relationship Id="rId70" Type="http://schemas.openxmlformats.org/officeDocument/2006/relationships/slideLayout" Target="../slideLayouts/slideLayout437.xml"/><Relationship Id="rId75" Type="http://schemas.openxmlformats.org/officeDocument/2006/relationships/image" Target="../media/image7.png"/><Relationship Id="rId1" Type="http://schemas.openxmlformats.org/officeDocument/2006/relationships/slideLayout" Target="../slideLayouts/slideLayout368.xml"/><Relationship Id="rId6" Type="http://schemas.openxmlformats.org/officeDocument/2006/relationships/slideLayout" Target="../slideLayouts/slideLayout37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7.xml"/><Relationship Id="rId13" Type="http://schemas.openxmlformats.org/officeDocument/2006/relationships/slideLayout" Target="../slideLayouts/slideLayout452.xml"/><Relationship Id="rId18" Type="http://schemas.openxmlformats.org/officeDocument/2006/relationships/slideLayout" Target="../slideLayouts/slideLayout457.xml"/><Relationship Id="rId26" Type="http://schemas.openxmlformats.org/officeDocument/2006/relationships/slideLayout" Target="../slideLayouts/slideLayout465.xml"/><Relationship Id="rId3" Type="http://schemas.openxmlformats.org/officeDocument/2006/relationships/slideLayout" Target="../slideLayouts/slideLayout442.xml"/><Relationship Id="rId21" Type="http://schemas.openxmlformats.org/officeDocument/2006/relationships/slideLayout" Target="../slideLayouts/slideLayout460.xml"/><Relationship Id="rId7" Type="http://schemas.openxmlformats.org/officeDocument/2006/relationships/slideLayout" Target="../slideLayouts/slideLayout446.xml"/><Relationship Id="rId12" Type="http://schemas.openxmlformats.org/officeDocument/2006/relationships/slideLayout" Target="../slideLayouts/slideLayout451.xml"/><Relationship Id="rId17" Type="http://schemas.openxmlformats.org/officeDocument/2006/relationships/slideLayout" Target="../slideLayouts/slideLayout456.xml"/><Relationship Id="rId25" Type="http://schemas.openxmlformats.org/officeDocument/2006/relationships/slideLayout" Target="../slideLayouts/slideLayout464.xml"/><Relationship Id="rId2" Type="http://schemas.openxmlformats.org/officeDocument/2006/relationships/slideLayout" Target="../slideLayouts/slideLayout441.xml"/><Relationship Id="rId16" Type="http://schemas.openxmlformats.org/officeDocument/2006/relationships/slideLayout" Target="../slideLayouts/slideLayout455.xml"/><Relationship Id="rId20" Type="http://schemas.openxmlformats.org/officeDocument/2006/relationships/slideLayout" Target="../slideLayouts/slideLayout459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440.xml"/><Relationship Id="rId6" Type="http://schemas.openxmlformats.org/officeDocument/2006/relationships/slideLayout" Target="../slideLayouts/slideLayout445.xml"/><Relationship Id="rId11" Type="http://schemas.openxmlformats.org/officeDocument/2006/relationships/slideLayout" Target="../slideLayouts/slideLayout450.xml"/><Relationship Id="rId24" Type="http://schemas.openxmlformats.org/officeDocument/2006/relationships/slideLayout" Target="../slideLayouts/slideLayout463.xml"/><Relationship Id="rId5" Type="http://schemas.openxmlformats.org/officeDocument/2006/relationships/slideLayout" Target="../slideLayouts/slideLayout444.xml"/><Relationship Id="rId15" Type="http://schemas.openxmlformats.org/officeDocument/2006/relationships/slideLayout" Target="../slideLayouts/slideLayout454.xml"/><Relationship Id="rId23" Type="http://schemas.openxmlformats.org/officeDocument/2006/relationships/slideLayout" Target="../slideLayouts/slideLayout462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449.xml"/><Relationship Id="rId19" Type="http://schemas.openxmlformats.org/officeDocument/2006/relationships/slideLayout" Target="../slideLayouts/slideLayout458.xml"/><Relationship Id="rId4" Type="http://schemas.openxmlformats.org/officeDocument/2006/relationships/slideLayout" Target="../slideLayouts/slideLayout443.xml"/><Relationship Id="rId9" Type="http://schemas.openxmlformats.org/officeDocument/2006/relationships/slideLayout" Target="../slideLayouts/slideLayout448.xml"/><Relationship Id="rId14" Type="http://schemas.openxmlformats.org/officeDocument/2006/relationships/slideLayout" Target="../slideLayouts/slideLayout453.xml"/><Relationship Id="rId22" Type="http://schemas.openxmlformats.org/officeDocument/2006/relationships/slideLayout" Target="../slideLayouts/slideLayout461.xml"/><Relationship Id="rId27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3.xml"/><Relationship Id="rId13" Type="http://schemas.openxmlformats.org/officeDocument/2006/relationships/slideLayout" Target="../slideLayouts/slideLayout478.xml"/><Relationship Id="rId18" Type="http://schemas.openxmlformats.org/officeDocument/2006/relationships/slideLayout" Target="../slideLayouts/slideLayout483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468.xml"/><Relationship Id="rId21" Type="http://schemas.openxmlformats.org/officeDocument/2006/relationships/slideLayout" Target="../slideLayouts/slideLayout486.xml"/><Relationship Id="rId7" Type="http://schemas.openxmlformats.org/officeDocument/2006/relationships/slideLayout" Target="../slideLayouts/slideLayout472.xml"/><Relationship Id="rId12" Type="http://schemas.openxmlformats.org/officeDocument/2006/relationships/slideLayout" Target="../slideLayouts/slideLayout477.xml"/><Relationship Id="rId17" Type="http://schemas.openxmlformats.org/officeDocument/2006/relationships/slideLayout" Target="../slideLayouts/slideLayout482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467.xml"/><Relationship Id="rId16" Type="http://schemas.openxmlformats.org/officeDocument/2006/relationships/slideLayout" Target="../slideLayouts/slideLayout481.xml"/><Relationship Id="rId20" Type="http://schemas.openxmlformats.org/officeDocument/2006/relationships/slideLayout" Target="../slideLayouts/slideLayout485.xml"/><Relationship Id="rId1" Type="http://schemas.openxmlformats.org/officeDocument/2006/relationships/slideLayout" Target="../slideLayouts/slideLayout466.xml"/><Relationship Id="rId6" Type="http://schemas.openxmlformats.org/officeDocument/2006/relationships/slideLayout" Target="../slideLayouts/slideLayout471.xml"/><Relationship Id="rId11" Type="http://schemas.openxmlformats.org/officeDocument/2006/relationships/slideLayout" Target="../slideLayouts/slideLayout476.xml"/><Relationship Id="rId24" Type="http://schemas.openxmlformats.org/officeDocument/2006/relationships/theme" Target="../theme/theme14.xml"/><Relationship Id="rId5" Type="http://schemas.openxmlformats.org/officeDocument/2006/relationships/slideLayout" Target="../slideLayouts/slideLayout470.xml"/><Relationship Id="rId15" Type="http://schemas.openxmlformats.org/officeDocument/2006/relationships/slideLayout" Target="../slideLayouts/slideLayout480.xml"/><Relationship Id="rId23" Type="http://schemas.openxmlformats.org/officeDocument/2006/relationships/slideLayout" Target="../slideLayouts/slideLayout488.xml"/><Relationship Id="rId10" Type="http://schemas.openxmlformats.org/officeDocument/2006/relationships/slideLayout" Target="../slideLayouts/slideLayout475.xml"/><Relationship Id="rId19" Type="http://schemas.openxmlformats.org/officeDocument/2006/relationships/slideLayout" Target="../slideLayouts/slideLayout484.xml"/><Relationship Id="rId4" Type="http://schemas.openxmlformats.org/officeDocument/2006/relationships/slideLayout" Target="../slideLayouts/slideLayout469.xml"/><Relationship Id="rId9" Type="http://schemas.openxmlformats.org/officeDocument/2006/relationships/slideLayout" Target="../slideLayouts/slideLayout474.xml"/><Relationship Id="rId14" Type="http://schemas.openxmlformats.org/officeDocument/2006/relationships/slideLayout" Target="../slideLayouts/slideLayout479.xml"/><Relationship Id="rId22" Type="http://schemas.openxmlformats.org/officeDocument/2006/relationships/slideLayout" Target="../slideLayouts/slideLayout48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6.xml"/><Relationship Id="rId13" Type="http://schemas.openxmlformats.org/officeDocument/2006/relationships/slideLayout" Target="../slideLayouts/slideLayout501.xml"/><Relationship Id="rId18" Type="http://schemas.openxmlformats.org/officeDocument/2006/relationships/slideLayout" Target="../slideLayouts/slideLayout506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491.xml"/><Relationship Id="rId21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495.xml"/><Relationship Id="rId12" Type="http://schemas.openxmlformats.org/officeDocument/2006/relationships/slideLayout" Target="../slideLayouts/slideLayout500.xml"/><Relationship Id="rId17" Type="http://schemas.openxmlformats.org/officeDocument/2006/relationships/slideLayout" Target="../slideLayouts/slideLayout505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490.xml"/><Relationship Id="rId16" Type="http://schemas.openxmlformats.org/officeDocument/2006/relationships/slideLayout" Target="../slideLayouts/slideLayout504.xml"/><Relationship Id="rId20" Type="http://schemas.openxmlformats.org/officeDocument/2006/relationships/slideLayout" Target="../slideLayouts/slideLayout508.xml"/><Relationship Id="rId1" Type="http://schemas.openxmlformats.org/officeDocument/2006/relationships/slideLayout" Target="../slideLayouts/slideLayout489.xml"/><Relationship Id="rId6" Type="http://schemas.openxmlformats.org/officeDocument/2006/relationships/slideLayout" Target="../slideLayouts/slideLayout494.xml"/><Relationship Id="rId11" Type="http://schemas.openxmlformats.org/officeDocument/2006/relationships/slideLayout" Target="../slideLayouts/slideLayout499.xml"/><Relationship Id="rId24" Type="http://schemas.openxmlformats.org/officeDocument/2006/relationships/theme" Target="../theme/theme15.xml"/><Relationship Id="rId5" Type="http://schemas.openxmlformats.org/officeDocument/2006/relationships/slideLayout" Target="../slideLayouts/slideLayout493.xml"/><Relationship Id="rId15" Type="http://schemas.openxmlformats.org/officeDocument/2006/relationships/slideLayout" Target="../slideLayouts/slideLayout503.xml"/><Relationship Id="rId23" Type="http://schemas.openxmlformats.org/officeDocument/2006/relationships/slideLayout" Target="../slideLayouts/slideLayout511.xml"/><Relationship Id="rId10" Type="http://schemas.openxmlformats.org/officeDocument/2006/relationships/slideLayout" Target="../slideLayouts/slideLayout498.xml"/><Relationship Id="rId19" Type="http://schemas.openxmlformats.org/officeDocument/2006/relationships/slideLayout" Target="../slideLayouts/slideLayout507.xml"/><Relationship Id="rId4" Type="http://schemas.openxmlformats.org/officeDocument/2006/relationships/slideLayout" Target="../slideLayouts/slideLayout492.xml"/><Relationship Id="rId9" Type="http://schemas.openxmlformats.org/officeDocument/2006/relationships/slideLayout" Target="../slideLayouts/slideLayout497.xml"/><Relationship Id="rId14" Type="http://schemas.openxmlformats.org/officeDocument/2006/relationships/slideLayout" Target="../slideLayouts/slideLayout502.xml"/><Relationship Id="rId22" Type="http://schemas.openxmlformats.org/officeDocument/2006/relationships/slideLayout" Target="../slideLayouts/slideLayout51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9.xml"/><Relationship Id="rId13" Type="http://schemas.openxmlformats.org/officeDocument/2006/relationships/slideLayout" Target="../slideLayouts/slideLayout524.xml"/><Relationship Id="rId18" Type="http://schemas.openxmlformats.org/officeDocument/2006/relationships/slideLayout" Target="../slideLayouts/slideLayout529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514.xml"/><Relationship Id="rId21" Type="http://schemas.openxmlformats.org/officeDocument/2006/relationships/slideLayout" Target="../slideLayouts/slideLayout532.xml"/><Relationship Id="rId7" Type="http://schemas.openxmlformats.org/officeDocument/2006/relationships/slideLayout" Target="../slideLayouts/slideLayout518.xml"/><Relationship Id="rId12" Type="http://schemas.openxmlformats.org/officeDocument/2006/relationships/slideLayout" Target="../slideLayouts/slideLayout523.xml"/><Relationship Id="rId17" Type="http://schemas.openxmlformats.org/officeDocument/2006/relationships/slideLayout" Target="../slideLayouts/slideLayout528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513.xml"/><Relationship Id="rId16" Type="http://schemas.openxmlformats.org/officeDocument/2006/relationships/slideLayout" Target="../slideLayouts/slideLayout527.xml"/><Relationship Id="rId20" Type="http://schemas.openxmlformats.org/officeDocument/2006/relationships/slideLayout" Target="../slideLayouts/slideLayout531.xml"/><Relationship Id="rId1" Type="http://schemas.openxmlformats.org/officeDocument/2006/relationships/slideLayout" Target="../slideLayouts/slideLayout512.xml"/><Relationship Id="rId6" Type="http://schemas.openxmlformats.org/officeDocument/2006/relationships/slideLayout" Target="../slideLayouts/slideLayout517.xml"/><Relationship Id="rId11" Type="http://schemas.openxmlformats.org/officeDocument/2006/relationships/slideLayout" Target="../slideLayouts/slideLayout522.xml"/><Relationship Id="rId24" Type="http://schemas.openxmlformats.org/officeDocument/2006/relationships/theme" Target="../theme/theme16.xml"/><Relationship Id="rId5" Type="http://schemas.openxmlformats.org/officeDocument/2006/relationships/slideLayout" Target="../slideLayouts/slideLayout516.xml"/><Relationship Id="rId15" Type="http://schemas.openxmlformats.org/officeDocument/2006/relationships/slideLayout" Target="../slideLayouts/slideLayout526.xml"/><Relationship Id="rId23" Type="http://schemas.openxmlformats.org/officeDocument/2006/relationships/slideLayout" Target="../slideLayouts/slideLayout534.xml"/><Relationship Id="rId10" Type="http://schemas.openxmlformats.org/officeDocument/2006/relationships/slideLayout" Target="../slideLayouts/slideLayout521.xml"/><Relationship Id="rId19" Type="http://schemas.openxmlformats.org/officeDocument/2006/relationships/slideLayout" Target="../slideLayouts/slideLayout530.xml"/><Relationship Id="rId4" Type="http://schemas.openxmlformats.org/officeDocument/2006/relationships/slideLayout" Target="../slideLayouts/slideLayout515.xml"/><Relationship Id="rId9" Type="http://schemas.openxmlformats.org/officeDocument/2006/relationships/slideLayout" Target="../slideLayouts/slideLayout520.xml"/><Relationship Id="rId14" Type="http://schemas.openxmlformats.org/officeDocument/2006/relationships/slideLayout" Target="../slideLayouts/slideLayout525.xml"/><Relationship Id="rId22" Type="http://schemas.openxmlformats.org/officeDocument/2006/relationships/slideLayout" Target="../slideLayouts/slideLayout53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2.xml"/><Relationship Id="rId13" Type="http://schemas.openxmlformats.org/officeDocument/2006/relationships/slideLayout" Target="../slideLayouts/slideLayout547.xml"/><Relationship Id="rId18" Type="http://schemas.openxmlformats.org/officeDocument/2006/relationships/slideLayout" Target="../slideLayouts/slideLayout552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537.xml"/><Relationship Id="rId21" Type="http://schemas.openxmlformats.org/officeDocument/2006/relationships/slideLayout" Target="../slideLayouts/slideLayout555.xml"/><Relationship Id="rId7" Type="http://schemas.openxmlformats.org/officeDocument/2006/relationships/slideLayout" Target="../slideLayouts/slideLayout541.xml"/><Relationship Id="rId12" Type="http://schemas.openxmlformats.org/officeDocument/2006/relationships/slideLayout" Target="../slideLayouts/slideLayout546.xml"/><Relationship Id="rId17" Type="http://schemas.openxmlformats.org/officeDocument/2006/relationships/slideLayout" Target="../slideLayouts/slideLayout551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536.xml"/><Relationship Id="rId16" Type="http://schemas.openxmlformats.org/officeDocument/2006/relationships/slideLayout" Target="../slideLayouts/slideLayout550.xml"/><Relationship Id="rId20" Type="http://schemas.openxmlformats.org/officeDocument/2006/relationships/slideLayout" Target="../slideLayouts/slideLayout554.xml"/><Relationship Id="rId1" Type="http://schemas.openxmlformats.org/officeDocument/2006/relationships/slideLayout" Target="../slideLayouts/slideLayout535.xml"/><Relationship Id="rId6" Type="http://schemas.openxmlformats.org/officeDocument/2006/relationships/slideLayout" Target="../slideLayouts/slideLayout540.xml"/><Relationship Id="rId11" Type="http://schemas.openxmlformats.org/officeDocument/2006/relationships/slideLayout" Target="../slideLayouts/slideLayout545.xml"/><Relationship Id="rId24" Type="http://schemas.openxmlformats.org/officeDocument/2006/relationships/theme" Target="../theme/theme17.xml"/><Relationship Id="rId5" Type="http://schemas.openxmlformats.org/officeDocument/2006/relationships/slideLayout" Target="../slideLayouts/slideLayout539.xml"/><Relationship Id="rId15" Type="http://schemas.openxmlformats.org/officeDocument/2006/relationships/slideLayout" Target="../slideLayouts/slideLayout549.xml"/><Relationship Id="rId23" Type="http://schemas.openxmlformats.org/officeDocument/2006/relationships/slideLayout" Target="../slideLayouts/slideLayout557.xml"/><Relationship Id="rId10" Type="http://schemas.openxmlformats.org/officeDocument/2006/relationships/slideLayout" Target="../slideLayouts/slideLayout544.xml"/><Relationship Id="rId19" Type="http://schemas.openxmlformats.org/officeDocument/2006/relationships/slideLayout" Target="../slideLayouts/slideLayout553.xml"/><Relationship Id="rId4" Type="http://schemas.openxmlformats.org/officeDocument/2006/relationships/slideLayout" Target="../slideLayouts/slideLayout538.xml"/><Relationship Id="rId9" Type="http://schemas.openxmlformats.org/officeDocument/2006/relationships/slideLayout" Target="../slideLayouts/slideLayout543.xml"/><Relationship Id="rId14" Type="http://schemas.openxmlformats.org/officeDocument/2006/relationships/slideLayout" Target="../slideLayouts/slideLayout548.xml"/><Relationship Id="rId22" Type="http://schemas.openxmlformats.org/officeDocument/2006/relationships/slideLayout" Target="../slideLayouts/slideLayout556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5.xml"/><Relationship Id="rId13" Type="http://schemas.openxmlformats.org/officeDocument/2006/relationships/slideLayout" Target="../slideLayouts/slideLayout570.xml"/><Relationship Id="rId18" Type="http://schemas.openxmlformats.org/officeDocument/2006/relationships/slideLayout" Target="../slideLayouts/slideLayout575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560.xml"/><Relationship Id="rId21" Type="http://schemas.openxmlformats.org/officeDocument/2006/relationships/slideLayout" Target="../slideLayouts/slideLayout578.xml"/><Relationship Id="rId7" Type="http://schemas.openxmlformats.org/officeDocument/2006/relationships/slideLayout" Target="../slideLayouts/slideLayout564.xml"/><Relationship Id="rId12" Type="http://schemas.openxmlformats.org/officeDocument/2006/relationships/slideLayout" Target="../slideLayouts/slideLayout569.xml"/><Relationship Id="rId17" Type="http://schemas.openxmlformats.org/officeDocument/2006/relationships/slideLayout" Target="../slideLayouts/slideLayout574.xml"/><Relationship Id="rId25" Type="http://schemas.openxmlformats.org/officeDocument/2006/relationships/theme" Target="../theme/theme18.xml"/><Relationship Id="rId2" Type="http://schemas.openxmlformats.org/officeDocument/2006/relationships/slideLayout" Target="../slideLayouts/slideLayout559.xml"/><Relationship Id="rId16" Type="http://schemas.openxmlformats.org/officeDocument/2006/relationships/slideLayout" Target="../slideLayouts/slideLayout573.xml"/><Relationship Id="rId20" Type="http://schemas.openxmlformats.org/officeDocument/2006/relationships/slideLayout" Target="../slideLayouts/slideLayout577.xml"/><Relationship Id="rId1" Type="http://schemas.openxmlformats.org/officeDocument/2006/relationships/slideLayout" Target="../slideLayouts/slideLayout558.xml"/><Relationship Id="rId6" Type="http://schemas.openxmlformats.org/officeDocument/2006/relationships/slideLayout" Target="../slideLayouts/slideLayout563.xml"/><Relationship Id="rId11" Type="http://schemas.openxmlformats.org/officeDocument/2006/relationships/slideLayout" Target="../slideLayouts/slideLayout568.xml"/><Relationship Id="rId24" Type="http://schemas.openxmlformats.org/officeDocument/2006/relationships/slideLayout" Target="../slideLayouts/slideLayout581.xml"/><Relationship Id="rId5" Type="http://schemas.openxmlformats.org/officeDocument/2006/relationships/slideLayout" Target="../slideLayouts/slideLayout562.xml"/><Relationship Id="rId15" Type="http://schemas.openxmlformats.org/officeDocument/2006/relationships/slideLayout" Target="../slideLayouts/slideLayout572.xml"/><Relationship Id="rId23" Type="http://schemas.openxmlformats.org/officeDocument/2006/relationships/slideLayout" Target="../slideLayouts/slideLayout580.xml"/><Relationship Id="rId10" Type="http://schemas.openxmlformats.org/officeDocument/2006/relationships/slideLayout" Target="../slideLayouts/slideLayout567.xml"/><Relationship Id="rId19" Type="http://schemas.openxmlformats.org/officeDocument/2006/relationships/slideLayout" Target="../slideLayouts/slideLayout576.xml"/><Relationship Id="rId4" Type="http://schemas.openxmlformats.org/officeDocument/2006/relationships/slideLayout" Target="../slideLayouts/slideLayout561.xml"/><Relationship Id="rId9" Type="http://schemas.openxmlformats.org/officeDocument/2006/relationships/slideLayout" Target="../slideLayouts/slideLayout566.xml"/><Relationship Id="rId14" Type="http://schemas.openxmlformats.org/officeDocument/2006/relationships/slideLayout" Target="../slideLayouts/slideLayout571.xml"/><Relationship Id="rId22" Type="http://schemas.openxmlformats.org/officeDocument/2006/relationships/slideLayout" Target="../slideLayouts/slideLayout579.xml"/><Relationship Id="rId27" Type="http://schemas.openxmlformats.org/officeDocument/2006/relationships/image" Target="../media/image7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9.xml"/><Relationship Id="rId13" Type="http://schemas.openxmlformats.org/officeDocument/2006/relationships/slideLayout" Target="../slideLayouts/slideLayout594.xml"/><Relationship Id="rId18" Type="http://schemas.openxmlformats.org/officeDocument/2006/relationships/slideLayout" Target="../slideLayouts/slideLayout599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584.xml"/><Relationship Id="rId21" Type="http://schemas.openxmlformats.org/officeDocument/2006/relationships/slideLayout" Target="../slideLayouts/slideLayout602.xml"/><Relationship Id="rId7" Type="http://schemas.openxmlformats.org/officeDocument/2006/relationships/slideLayout" Target="../slideLayouts/slideLayout588.xml"/><Relationship Id="rId12" Type="http://schemas.openxmlformats.org/officeDocument/2006/relationships/slideLayout" Target="../slideLayouts/slideLayout593.xml"/><Relationship Id="rId17" Type="http://schemas.openxmlformats.org/officeDocument/2006/relationships/slideLayout" Target="../slideLayouts/slideLayout598.xml"/><Relationship Id="rId25" Type="http://schemas.openxmlformats.org/officeDocument/2006/relationships/theme" Target="../theme/theme19.xml"/><Relationship Id="rId2" Type="http://schemas.openxmlformats.org/officeDocument/2006/relationships/slideLayout" Target="../slideLayouts/slideLayout583.xml"/><Relationship Id="rId16" Type="http://schemas.openxmlformats.org/officeDocument/2006/relationships/slideLayout" Target="../slideLayouts/slideLayout597.xml"/><Relationship Id="rId20" Type="http://schemas.openxmlformats.org/officeDocument/2006/relationships/slideLayout" Target="../slideLayouts/slideLayout601.xml"/><Relationship Id="rId1" Type="http://schemas.openxmlformats.org/officeDocument/2006/relationships/slideLayout" Target="../slideLayouts/slideLayout582.xml"/><Relationship Id="rId6" Type="http://schemas.openxmlformats.org/officeDocument/2006/relationships/slideLayout" Target="../slideLayouts/slideLayout587.xml"/><Relationship Id="rId11" Type="http://schemas.openxmlformats.org/officeDocument/2006/relationships/slideLayout" Target="../slideLayouts/slideLayout592.xml"/><Relationship Id="rId24" Type="http://schemas.openxmlformats.org/officeDocument/2006/relationships/slideLayout" Target="../slideLayouts/slideLayout605.xml"/><Relationship Id="rId5" Type="http://schemas.openxmlformats.org/officeDocument/2006/relationships/slideLayout" Target="../slideLayouts/slideLayout586.xml"/><Relationship Id="rId15" Type="http://schemas.openxmlformats.org/officeDocument/2006/relationships/slideLayout" Target="../slideLayouts/slideLayout596.xml"/><Relationship Id="rId23" Type="http://schemas.openxmlformats.org/officeDocument/2006/relationships/slideLayout" Target="../slideLayouts/slideLayout604.xml"/><Relationship Id="rId10" Type="http://schemas.openxmlformats.org/officeDocument/2006/relationships/slideLayout" Target="../slideLayouts/slideLayout591.xml"/><Relationship Id="rId19" Type="http://schemas.openxmlformats.org/officeDocument/2006/relationships/slideLayout" Target="../slideLayouts/slideLayout600.xml"/><Relationship Id="rId4" Type="http://schemas.openxmlformats.org/officeDocument/2006/relationships/slideLayout" Target="../slideLayouts/slideLayout585.xml"/><Relationship Id="rId9" Type="http://schemas.openxmlformats.org/officeDocument/2006/relationships/slideLayout" Target="../slideLayouts/slideLayout590.xml"/><Relationship Id="rId14" Type="http://schemas.openxmlformats.org/officeDocument/2006/relationships/slideLayout" Target="../slideLayouts/slideLayout595.xml"/><Relationship Id="rId22" Type="http://schemas.openxmlformats.org/officeDocument/2006/relationships/slideLayout" Target="../slideLayouts/slideLayout603.xml"/><Relationship Id="rId27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3.xml"/><Relationship Id="rId13" Type="http://schemas.openxmlformats.org/officeDocument/2006/relationships/slideLayout" Target="../slideLayouts/slideLayout618.xml"/><Relationship Id="rId18" Type="http://schemas.openxmlformats.org/officeDocument/2006/relationships/slideLayout" Target="../slideLayouts/slideLayout623.xml"/><Relationship Id="rId26" Type="http://schemas.openxmlformats.org/officeDocument/2006/relationships/slideLayout" Target="../slideLayouts/slideLayout631.xml"/><Relationship Id="rId3" Type="http://schemas.openxmlformats.org/officeDocument/2006/relationships/slideLayout" Target="../slideLayouts/slideLayout608.xml"/><Relationship Id="rId21" Type="http://schemas.openxmlformats.org/officeDocument/2006/relationships/slideLayout" Target="../slideLayouts/slideLayout626.xml"/><Relationship Id="rId7" Type="http://schemas.openxmlformats.org/officeDocument/2006/relationships/slideLayout" Target="../slideLayouts/slideLayout612.xml"/><Relationship Id="rId12" Type="http://schemas.openxmlformats.org/officeDocument/2006/relationships/slideLayout" Target="../slideLayouts/slideLayout617.xml"/><Relationship Id="rId17" Type="http://schemas.openxmlformats.org/officeDocument/2006/relationships/slideLayout" Target="../slideLayouts/slideLayout622.xml"/><Relationship Id="rId25" Type="http://schemas.openxmlformats.org/officeDocument/2006/relationships/slideLayout" Target="../slideLayouts/slideLayout630.xml"/><Relationship Id="rId2" Type="http://schemas.openxmlformats.org/officeDocument/2006/relationships/slideLayout" Target="../slideLayouts/slideLayout607.xml"/><Relationship Id="rId16" Type="http://schemas.openxmlformats.org/officeDocument/2006/relationships/slideLayout" Target="../slideLayouts/slideLayout621.xml"/><Relationship Id="rId20" Type="http://schemas.openxmlformats.org/officeDocument/2006/relationships/slideLayout" Target="../slideLayouts/slideLayout625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606.xml"/><Relationship Id="rId6" Type="http://schemas.openxmlformats.org/officeDocument/2006/relationships/slideLayout" Target="../slideLayouts/slideLayout611.xml"/><Relationship Id="rId11" Type="http://schemas.openxmlformats.org/officeDocument/2006/relationships/slideLayout" Target="../slideLayouts/slideLayout616.xml"/><Relationship Id="rId24" Type="http://schemas.openxmlformats.org/officeDocument/2006/relationships/slideLayout" Target="../slideLayouts/slideLayout629.xml"/><Relationship Id="rId5" Type="http://schemas.openxmlformats.org/officeDocument/2006/relationships/slideLayout" Target="../slideLayouts/slideLayout610.xml"/><Relationship Id="rId15" Type="http://schemas.openxmlformats.org/officeDocument/2006/relationships/slideLayout" Target="../slideLayouts/slideLayout620.xml"/><Relationship Id="rId23" Type="http://schemas.openxmlformats.org/officeDocument/2006/relationships/slideLayout" Target="../slideLayouts/slideLayout628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615.xml"/><Relationship Id="rId19" Type="http://schemas.openxmlformats.org/officeDocument/2006/relationships/slideLayout" Target="../slideLayouts/slideLayout624.xml"/><Relationship Id="rId4" Type="http://schemas.openxmlformats.org/officeDocument/2006/relationships/slideLayout" Target="../slideLayouts/slideLayout609.xml"/><Relationship Id="rId9" Type="http://schemas.openxmlformats.org/officeDocument/2006/relationships/slideLayout" Target="../slideLayouts/slideLayout614.xml"/><Relationship Id="rId14" Type="http://schemas.openxmlformats.org/officeDocument/2006/relationships/slideLayout" Target="../slideLayouts/slideLayout619.xml"/><Relationship Id="rId22" Type="http://schemas.openxmlformats.org/officeDocument/2006/relationships/slideLayout" Target="../slideLayouts/slideLayout627.xml"/><Relationship Id="rId27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9.xml"/><Relationship Id="rId13" Type="http://schemas.openxmlformats.org/officeDocument/2006/relationships/slideLayout" Target="../slideLayouts/slideLayout644.xml"/><Relationship Id="rId18" Type="http://schemas.openxmlformats.org/officeDocument/2006/relationships/slideLayout" Target="../slideLayouts/slideLayout649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634.xml"/><Relationship Id="rId21" Type="http://schemas.openxmlformats.org/officeDocument/2006/relationships/slideLayout" Target="../slideLayouts/slideLayout652.xml"/><Relationship Id="rId7" Type="http://schemas.openxmlformats.org/officeDocument/2006/relationships/slideLayout" Target="../slideLayouts/slideLayout638.xml"/><Relationship Id="rId12" Type="http://schemas.openxmlformats.org/officeDocument/2006/relationships/slideLayout" Target="../slideLayouts/slideLayout643.xml"/><Relationship Id="rId17" Type="http://schemas.openxmlformats.org/officeDocument/2006/relationships/slideLayout" Target="../slideLayouts/slideLayout648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633.xml"/><Relationship Id="rId16" Type="http://schemas.openxmlformats.org/officeDocument/2006/relationships/slideLayout" Target="../slideLayouts/slideLayout647.xml"/><Relationship Id="rId20" Type="http://schemas.openxmlformats.org/officeDocument/2006/relationships/slideLayout" Target="../slideLayouts/slideLayout651.xml"/><Relationship Id="rId1" Type="http://schemas.openxmlformats.org/officeDocument/2006/relationships/slideLayout" Target="../slideLayouts/slideLayout632.xml"/><Relationship Id="rId6" Type="http://schemas.openxmlformats.org/officeDocument/2006/relationships/slideLayout" Target="../slideLayouts/slideLayout637.xml"/><Relationship Id="rId11" Type="http://schemas.openxmlformats.org/officeDocument/2006/relationships/slideLayout" Target="../slideLayouts/slideLayout642.xml"/><Relationship Id="rId24" Type="http://schemas.openxmlformats.org/officeDocument/2006/relationships/theme" Target="../theme/theme21.xml"/><Relationship Id="rId5" Type="http://schemas.openxmlformats.org/officeDocument/2006/relationships/slideLayout" Target="../slideLayouts/slideLayout636.xml"/><Relationship Id="rId15" Type="http://schemas.openxmlformats.org/officeDocument/2006/relationships/slideLayout" Target="../slideLayouts/slideLayout646.xml"/><Relationship Id="rId23" Type="http://schemas.openxmlformats.org/officeDocument/2006/relationships/slideLayout" Target="../slideLayouts/slideLayout654.xml"/><Relationship Id="rId10" Type="http://schemas.openxmlformats.org/officeDocument/2006/relationships/slideLayout" Target="../slideLayouts/slideLayout641.xml"/><Relationship Id="rId19" Type="http://schemas.openxmlformats.org/officeDocument/2006/relationships/slideLayout" Target="../slideLayouts/slideLayout650.xml"/><Relationship Id="rId4" Type="http://schemas.openxmlformats.org/officeDocument/2006/relationships/slideLayout" Target="../slideLayouts/slideLayout635.xml"/><Relationship Id="rId9" Type="http://schemas.openxmlformats.org/officeDocument/2006/relationships/slideLayout" Target="../slideLayouts/slideLayout640.xml"/><Relationship Id="rId14" Type="http://schemas.openxmlformats.org/officeDocument/2006/relationships/slideLayout" Target="../slideLayouts/slideLayout645.xml"/><Relationship Id="rId22" Type="http://schemas.openxmlformats.org/officeDocument/2006/relationships/slideLayout" Target="../slideLayouts/slideLayout653.xml"/></Relationships>
</file>

<file path=ppt/slideMasters/_rels/slideMaster2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67.xml"/><Relationship Id="rId18" Type="http://schemas.openxmlformats.org/officeDocument/2006/relationships/slideLayout" Target="../slideLayouts/slideLayout672.xml"/><Relationship Id="rId26" Type="http://schemas.openxmlformats.org/officeDocument/2006/relationships/slideLayout" Target="../slideLayouts/slideLayout680.xml"/><Relationship Id="rId39" Type="http://schemas.openxmlformats.org/officeDocument/2006/relationships/slideLayout" Target="../slideLayouts/slideLayout693.xml"/><Relationship Id="rId21" Type="http://schemas.openxmlformats.org/officeDocument/2006/relationships/slideLayout" Target="../slideLayouts/slideLayout675.xml"/><Relationship Id="rId34" Type="http://schemas.openxmlformats.org/officeDocument/2006/relationships/slideLayout" Target="../slideLayouts/slideLayout688.xml"/><Relationship Id="rId42" Type="http://schemas.openxmlformats.org/officeDocument/2006/relationships/slideLayout" Target="../slideLayouts/slideLayout696.xml"/><Relationship Id="rId47" Type="http://schemas.openxmlformats.org/officeDocument/2006/relationships/slideLayout" Target="../slideLayouts/slideLayout701.xml"/><Relationship Id="rId50" Type="http://schemas.openxmlformats.org/officeDocument/2006/relationships/slideLayout" Target="../slideLayouts/slideLayout704.xml"/><Relationship Id="rId55" Type="http://schemas.openxmlformats.org/officeDocument/2006/relationships/slideLayout" Target="../slideLayouts/slideLayout709.xml"/><Relationship Id="rId63" Type="http://schemas.openxmlformats.org/officeDocument/2006/relationships/slideLayout" Target="../slideLayouts/slideLayout717.xml"/><Relationship Id="rId68" Type="http://schemas.openxmlformats.org/officeDocument/2006/relationships/slideLayout" Target="../slideLayouts/slideLayout722.xml"/><Relationship Id="rId7" Type="http://schemas.openxmlformats.org/officeDocument/2006/relationships/slideLayout" Target="../slideLayouts/slideLayout661.xml"/><Relationship Id="rId71" Type="http://schemas.openxmlformats.org/officeDocument/2006/relationships/slideLayout" Target="../slideLayouts/slideLayout725.xml"/><Relationship Id="rId2" Type="http://schemas.openxmlformats.org/officeDocument/2006/relationships/slideLayout" Target="../slideLayouts/slideLayout656.xml"/><Relationship Id="rId16" Type="http://schemas.openxmlformats.org/officeDocument/2006/relationships/slideLayout" Target="../slideLayouts/slideLayout670.xml"/><Relationship Id="rId29" Type="http://schemas.openxmlformats.org/officeDocument/2006/relationships/slideLayout" Target="../slideLayouts/slideLayout683.xml"/><Relationship Id="rId11" Type="http://schemas.openxmlformats.org/officeDocument/2006/relationships/slideLayout" Target="../slideLayouts/slideLayout665.xml"/><Relationship Id="rId24" Type="http://schemas.openxmlformats.org/officeDocument/2006/relationships/slideLayout" Target="../slideLayouts/slideLayout678.xml"/><Relationship Id="rId32" Type="http://schemas.openxmlformats.org/officeDocument/2006/relationships/slideLayout" Target="../slideLayouts/slideLayout686.xml"/><Relationship Id="rId37" Type="http://schemas.openxmlformats.org/officeDocument/2006/relationships/slideLayout" Target="../slideLayouts/slideLayout691.xml"/><Relationship Id="rId40" Type="http://schemas.openxmlformats.org/officeDocument/2006/relationships/slideLayout" Target="../slideLayouts/slideLayout694.xml"/><Relationship Id="rId45" Type="http://schemas.openxmlformats.org/officeDocument/2006/relationships/slideLayout" Target="../slideLayouts/slideLayout699.xml"/><Relationship Id="rId53" Type="http://schemas.openxmlformats.org/officeDocument/2006/relationships/slideLayout" Target="../slideLayouts/slideLayout707.xml"/><Relationship Id="rId58" Type="http://schemas.openxmlformats.org/officeDocument/2006/relationships/slideLayout" Target="../slideLayouts/slideLayout712.xml"/><Relationship Id="rId66" Type="http://schemas.openxmlformats.org/officeDocument/2006/relationships/slideLayout" Target="../slideLayouts/slideLayout720.xml"/><Relationship Id="rId74" Type="http://schemas.openxmlformats.org/officeDocument/2006/relationships/image" Target="../media/image7.png"/><Relationship Id="rId5" Type="http://schemas.openxmlformats.org/officeDocument/2006/relationships/slideLayout" Target="../slideLayouts/slideLayout659.xml"/><Relationship Id="rId15" Type="http://schemas.openxmlformats.org/officeDocument/2006/relationships/slideLayout" Target="../slideLayouts/slideLayout669.xml"/><Relationship Id="rId23" Type="http://schemas.openxmlformats.org/officeDocument/2006/relationships/slideLayout" Target="../slideLayouts/slideLayout677.xml"/><Relationship Id="rId28" Type="http://schemas.openxmlformats.org/officeDocument/2006/relationships/slideLayout" Target="../slideLayouts/slideLayout682.xml"/><Relationship Id="rId36" Type="http://schemas.openxmlformats.org/officeDocument/2006/relationships/slideLayout" Target="../slideLayouts/slideLayout690.xml"/><Relationship Id="rId49" Type="http://schemas.openxmlformats.org/officeDocument/2006/relationships/slideLayout" Target="../slideLayouts/slideLayout703.xml"/><Relationship Id="rId57" Type="http://schemas.openxmlformats.org/officeDocument/2006/relationships/slideLayout" Target="../slideLayouts/slideLayout711.xml"/><Relationship Id="rId61" Type="http://schemas.openxmlformats.org/officeDocument/2006/relationships/slideLayout" Target="../slideLayouts/slideLayout715.xml"/><Relationship Id="rId10" Type="http://schemas.openxmlformats.org/officeDocument/2006/relationships/slideLayout" Target="../slideLayouts/slideLayout664.xml"/><Relationship Id="rId19" Type="http://schemas.openxmlformats.org/officeDocument/2006/relationships/slideLayout" Target="../slideLayouts/slideLayout673.xml"/><Relationship Id="rId31" Type="http://schemas.openxmlformats.org/officeDocument/2006/relationships/slideLayout" Target="../slideLayouts/slideLayout685.xml"/><Relationship Id="rId44" Type="http://schemas.openxmlformats.org/officeDocument/2006/relationships/slideLayout" Target="../slideLayouts/slideLayout698.xml"/><Relationship Id="rId52" Type="http://schemas.openxmlformats.org/officeDocument/2006/relationships/slideLayout" Target="../slideLayouts/slideLayout706.xml"/><Relationship Id="rId60" Type="http://schemas.openxmlformats.org/officeDocument/2006/relationships/slideLayout" Target="../slideLayouts/slideLayout714.xml"/><Relationship Id="rId65" Type="http://schemas.openxmlformats.org/officeDocument/2006/relationships/slideLayout" Target="../slideLayouts/slideLayout719.xml"/><Relationship Id="rId73" Type="http://schemas.openxmlformats.org/officeDocument/2006/relationships/image" Target="../media/image21.png"/><Relationship Id="rId4" Type="http://schemas.openxmlformats.org/officeDocument/2006/relationships/slideLayout" Target="../slideLayouts/slideLayout658.xml"/><Relationship Id="rId9" Type="http://schemas.openxmlformats.org/officeDocument/2006/relationships/slideLayout" Target="../slideLayouts/slideLayout663.xml"/><Relationship Id="rId14" Type="http://schemas.openxmlformats.org/officeDocument/2006/relationships/slideLayout" Target="../slideLayouts/slideLayout668.xml"/><Relationship Id="rId22" Type="http://schemas.openxmlformats.org/officeDocument/2006/relationships/slideLayout" Target="../slideLayouts/slideLayout676.xml"/><Relationship Id="rId27" Type="http://schemas.openxmlformats.org/officeDocument/2006/relationships/slideLayout" Target="../slideLayouts/slideLayout681.xml"/><Relationship Id="rId30" Type="http://schemas.openxmlformats.org/officeDocument/2006/relationships/slideLayout" Target="../slideLayouts/slideLayout684.xml"/><Relationship Id="rId35" Type="http://schemas.openxmlformats.org/officeDocument/2006/relationships/slideLayout" Target="../slideLayouts/slideLayout689.xml"/><Relationship Id="rId43" Type="http://schemas.openxmlformats.org/officeDocument/2006/relationships/slideLayout" Target="../slideLayouts/slideLayout697.xml"/><Relationship Id="rId48" Type="http://schemas.openxmlformats.org/officeDocument/2006/relationships/slideLayout" Target="../slideLayouts/slideLayout702.xml"/><Relationship Id="rId56" Type="http://schemas.openxmlformats.org/officeDocument/2006/relationships/slideLayout" Target="../slideLayouts/slideLayout710.xml"/><Relationship Id="rId64" Type="http://schemas.openxmlformats.org/officeDocument/2006/relationships/slideLayout" Target="../slideLayouts/slideLayout718.xml"/><Relationship Id="rId69" Type="http://schemas.openxmlformats.org/officeDocument/2006/relationships/slideLayout" Target="../slideLayouts/slideLayout723.xml"/><Relationship Id="rId8" Type="http://schemas.openxmlformats.org/officeDocument/2006/relationships/slideLayout" Target="../slideLayouts/slideLayout662.xml"/><Relationship Id="rId51" Type="http://schemas.openxmlformats.org/officeDocument/2006/relationships/slideLayout" Target="../slideLayouts/slideLayout705.xml"/><Relationship Id="rId72" Type="http://schemas.openxmlformats.org/officeDocument/2006/relationships/theme" Target="../theme/theme22.xml"/><Relationship Id="rId3" Type="http://schemas.openxmlformats.org/officeDocument/2006/relationships/slideLayout" Target="../slideLayouts/slideLayout657.xml"/><Relationship Id="rId12" Type="http://schemas.openxmlformats.org/officeDocument/2006/relationships/slideLayout" Target="../slideLayouts/slideLayout666.xml"/><Relationship Id="rId17" Type="http://schemas.openxmlformats.org/officeDocument/2006/relationships/slideLayout" Target="../slideLayouts/slideLayout671.xml"/><Relationship Id="rId25" Type="http://schemas.openxmlformats.org/officeDocument/2006/relationships/slideLayout" Target="../slideLayouts/slideLayout679.xml"/><Relationship Id="rId33" Type="http://schemas.openxmlformats.org/officeDocument/2006/relationships/slideLayout" Target="../slideLayouts/slideLayout687.xml"/><Relationship Id="rId38" Type="http://schemas.openxmlformats.org/officeDocument/2006/relationships/slideLayout" Target="../slideLayouts/slideLayout692.xml"/><Relationship Id="rId46" Type="http://schemas.openxmlformats.org/officeDocument/2006/relationships/slideLayout" Target="../slideLayouts/slideLayout700.xml"/><Relationship Id="rId59" Type="http://schemas.openxmlformats.org/officeDocument/2006/relationships/slideLayout" Target="../slideLayouts/slideLayout713.xml"/><Relationship Id="rId67" Type="http://schemas.openxmlformats.org/officeDocument/2006/relationships/slideLayout" Target="../slideLayouts/slideLayout721.xml"/><Relationship Id="rId20" Type="http://schemas.openxmlformats.org/officeDocument/2006/relationships/slideLayout" Target="../slideLayouts/slideLayout674.xml"/><Relationship Id="rId41" Type="http://schemas.openxmlformats.org/officeDocument/2006/relationships/slideLayout" Target="../slideLayouts/slideLayout695.xml"/><Relationship Id="rId54" Type="http://schemas.openxmlformats.org/officeDocument/2006/relationships/slideLayout" Target="../slideLayouts/slideLayout708.xml"/><Relationship Id="rId62" Type="http://schemas.openxmlformats.org/officeDocument/2006/relationships/slideLayout" Target="../slideLayouts/slideLayout716.xml"/><Relationship Id="rId70" Type="http://schemas.openxmlformats.org/officeDocument/2006/relationships/slideLayout" Target="../slideLayouts/slideLayout724.xml"/><Relationship Id="rId1" Type="http://schemas.openxmlformats.org/officeDocument/2006/relationships/slideLayout" Target="../slideLayouts/slideLayout655.xml"/><Relationship Id="rId6" Type="http://schemas.openxmlformats.org/officeDocument/2006/relationships/slideLayout" Target="../slideLayouts/slideLayout660.xml"/></Relationships>
</file>

<file path=ppt/slideMasters/_rels/slideMaster2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38.xml"/><Relationship Id="rId18" Type="http://schemas.openxmlformats.org/officeDocument/2006/relationships/slideLayout" Target="../slideLayouts/slideLayout743.xml"/><Relationship Id="rId26" Type="http://schemas.openxmlformats.org/officeDocument/2006/relationships/slideLayout" Target="../slideLayouts/slideLayout751.xml"/><Relationship Id="rId39" Type="http://schemas.openxmlformats.org/officeDocument/2006/relationships/slideLayout" Target="../slideLayouts/slideLayout764.xml"/><Relationship Id="rId21" Type="http://schemas.openxmlformats.org/officeDocument/2006/relationships/slideLayout" Target="../slideLayouts/slideLayout746.xml"/><Relationship Id="rId34" Type="http://schemas.openxmlformats.org/officeDocument/2006/relationships/slideLayout" Target="../slideLayouts/slideLayout759.xml"/><Relationship Id="rId42" Type="http://schemas.openxmlformats.org/officeDocument/2006/relationships/slideLayout" Target="../slideLayouts/slideLayout767.xml"/><Relationship Id="rId47" Type="http://schemas.openxmlformats.org/officeDocument/2006/relationships/slideLayout" Target="../slideLayouts/slideLayout772.xml"/><Relationship Id="rId50" Type="http://schemas.openxmlformats.org/officeDocument/2006/relationships/slideLayout" Target="../slideLayouts/slideLayout775.xml"/><Relationship Id="rId55" Type="http://schemas.openxmlformats.org/officeDocument/2006/relationships/slideLayout" Target="../slideLayouts/slideLayout780.xml"/><Relationship Id="rId63" Type="http://schemas.openxmlformats.org/officeDocument/2006/relationships/slideLayout" Target="../slideLayouts/slideLayout788.xml"/><Relationship Id="rId68" Type="http://schemas.openxmlformats.org/officeDocument/2006/relationships/slideLayout" Target="../slideLayouts/slideLayout793.xml"/><Relationship Id="rId76" Type="http://schemas.openxmlformats.org/officeDocument/2006/relationships/theme" Target="../theme/theme23.xml"/><Relationship Id="rId7" Type="http://schemas.openxmlformats.org/officeDocument/2006/relationships/slideLayout" Target="../slideLayouts/slideLayout732.xml"/><Relationship Id="rId71" Type="http://schemas.openxmlformats.org/officeDocument/2006/relationships/slideLayout" Target="../slideLayouts/slideLayout796.xml"/><Relationship Id="rId2" Type="http://schemas.openxmlformats.org/officeDocument/2006/relationships/slideLayout" Target="../slideLayouts/slideLayout727.xml"/><Relationship Id="rId16" Type="http://schemas.openxmlformats.org/officeDocument/2006/relationships/slideLayout" Target="../slideLayouts/slideLayout741.xml"/><Relationship Id="rId29" Type="http://schemas.openxmlformats.org/officeDocument/2006/relationships/slideLayout" Target="../slideLayouts/slideLayout754.xml"/><Relationship Id="rId11" Type="http://schemas.openxmlformats.org/officeDocument/2006/relationships/slideLayout" Target="../slideLayouts/slideLayout736.xml"/><Relationship Id="rId24" Type="http://schemas.openxmlformats.org/officeDocument/2006/relationships/slideLayout" Target="../slideLayouts/slideLayout749.xml"/><Relationship Id="rId32" Type="http://schemas.openxmlformats.org/officeDocument/2006/relationships/slideLayout" Target="../slideLayouts/slideLayout757.xml"/><Relationship Id="rId37" Type="http://schemas.openxmlformats.org/officeDocument/2006/relationships/slideLayout" Target="../slideLayouts/slideLayout762.xml"/><Relationship Id="rId40" Type="http://schemas.openxmlformats.org/officeDocument/2006/relationships/slideLayout" Target="../slideLayouts/slideLayout765.xml"/><Relationship Id="rId45" Type="http://schemas.openxmlformats.org/officeDocument/2006/relationships/slideLayout" Target="../slideLayouts/slideLayout770.xml"/><Relationship Id="rId53" Type="http://schemas.openxmlformats.org/officeDocument/2006/relationships/slideLayout" Target="../slideLayouts/slideLayout778.xml"/><Relationship Id="rId58" Type="http://schemas.openxmlformats.org/officeDocument/2006/relationships/slideLayout" Target="../slideLayouts/slideLayout783.xml"/><Relationship Id="rId66" Type="http://schemas.openxmlformats.org/officeDocument/2006/relationships/slideLayout" Target="../slideLayouts/slideLayout791.xml"/><Relationship Id="rId74" Type="http://schemas.openxmlformats.org/officeDocument/2006/relationships/slideLayout" Target="../slideLayouts/slideLayout799.xml"/><Relationship Id="rId5" Type="http://schemas.openxmlformats.org/officeDocument/2006/relationships/slideLayout" Target="../slideLayouts/slideLayout730.xml"/><Relationship Id="rId15" Type="http://schemas.openxmlformats.org/officeDocument/2006/relationships/slideLayout" Target="../slideLayouts/slideLayout740.xml"/><Relationship Id="rId23" Type="http://schemas.openxmlformats.org/officeDocument/2006/relationships/slideLayout" Target="../slideLayouts/slideLayout748.xml"/><Relationship Id="rId28" Type="http://schemas.openxmlformats.org/officeDocument/2006/relationships/slideLayout" Target="../slideLayouts/slideLayout753.xml"/><Relationship Id="rId36" Type="http://schemas.openxmlformats.org/officeDocument/2006/relationships/slideLayout" Target="../slideLayouts/slideLayout761.xml"/><Relationship Id="rId49" Type="http://schemas.openxmlformats.org/officeDocument/2006/relationships/slideLayout" Target="../slideLayouts/slideLayout774.xml"/><Relationship Id="rId57" Type="http://schemas.openxmlformats.org/officeDocument/2006/relationships/slideLayout" Target="../slideLayouts/slideLayout782.xml"/><Relationship Id="rId61" Type="http://schemas.openxmlformats.org/officeDocument/2006/relationships/slideLayout" Target="../slideLayouts/slideLayout786.xml"/><Relationship Id="rId10" Type="http://schemas.openxmlformats.org/officeDocument/2006/relationships/slideLayout" Target="../slideLayouts/slideLayout735.xml"/><Relationship Id="rId19" Type="http://schemas.openxmlformats.org/officeDocument/2006/relationships/slideLayout" Target="../slideLayouts/slideLayout744.xml"/><Relationship Id="rId31" Type="http://schemas.openxmlformats.org/officeDocument/2006/relationships/slideLayout" Target="../slideLayouts/slideLayout756.xml"/><Relationship Id="rId44" Type="http://schemas.openxmlformats.org/officeDocument/2006/relationships/slideLayout" Target="../slideLayouts/slideLayout769.xml"/><Relationship Id="rId52" Type="http://schemas.openxmlformats.org/officeDocument/2006/relationships/slideLayout" Target="../slideLayouts/slideLayout777.xml"/><Relationship Id="rId60" Type="http://schemas.openxmlformats.org/officeDocument/2006/relationships/slideLayout" Target="../slideLayouts/slideLayout785.xml"/><Relationship Id="rId65" Type="http://schemas.openxmlformats.org/officeDocument/2006/relationships/slideLayout" Target="../slideLayouts/slideLayout790.xml"/><Relationship Id="rId73" Type="http://schemas.openxmlformats.org/officeDocument/2006/relationships/slideLayout" Target="../slideLayouts/slideLayout798.xml"/><Relationship Id="rId78" Type="http://schemas.openxmlformats.org/officeDocument/2006/relationships/image" Target="../media/image7.png"/><Relationship Id="rId4" Type="http://schemas.openxmlformats.org/officeDocument/2006/relationships/slideLayout" Target="../slideLayouts/slideLayout729.xml"/><Relationship Id="rId9" Type="http://schemas.openxmlformats.org/officeDocument/2006/relationships/slideLayout" Target="../slideLayouts/slideLayout734.xml"/><Relationship Id="rId14" Type="http://schemas.openxmlformats.org/officeDocument/2006/relationships/slideLayout" Target="../slideLayouts/slideLayout739.xml"/><Relationship Id="rId22" Type="http://schemas.openxmlformats.org/officeDocument/2006/relationships/slideLayout" Target="../slideLayouts/slideLayout747.xml"/><Relationship Id="rId27" Type="http://schemas.openxmlformats.org/officeDocument/2006/relationships/slideLayout" Target="../slideLayouts/slideLayout752.xml"/><Relationship Id="rId30" Type="http://schemas.openxmlformats.org/officeDocument/2006/relationships/slideLayout" Target="../slideLayouts/slideLayout755.xml"/><Relationship Id="rId35" Type="http://schemas.openxmlformats.org/officeDocument/2006/relationships/slideLayout" Target="../slideLayouts/slideLayout760.xml"/><Relationship Id="rId43" Type="http://schemas.openxmlformats.org/officeDocument/2006/relationships/slideLayout" Target="../slideLayouts/slideLayout768.xml"/><Relationship Id="rId48" Type="http://schemas.openxmlformats.org/officeDocument/2006/relationships/slideLayout" Target="../slideLayouts/slideLayout773.xml"/><Relationship Id="rId56" Type="http://schemas.openxmlformats.org/officeDocument/2006/relationships/slideLayout" Target="../slideLayouts/slideLayout781.xml"/><Relationship Id="rId64" Type="http://schemas.openxmlformats.org/officeDocument/2006/relationships/slideLayout" Target="../slideLayouts/slideLayout789.xml"/><Relationship Id="rId69" Type="http://schemas.openxmlformats.org/officeDocument/2006/relationships/slideLayout" Target="../slideLayouts/slideLayout794.xml"/><Relationship Id="rId77" Type="http://schemas.openxmlformats.org/officeDocument/2006/relationships/image" Target="../media/image21.png"/><Relationship Id="rId8" Type="http://schemas.openxmlformats.org/officeDocument/2006/relationships/slideLayout" Target="../slideLayouts/slideLayout733.xml"/><Relationship Id="rId51" Type="http://schemas.openxmlformats.org/officeDocument/2006/relationships/slideLayout" Target="../slideLayouts/slideLayout776.xml"/><Relationship Id="rId72" Type="http://schemas.openxmlformats.org/officeDocument/2006/relationships/slideLayout" Target="../slideLayouts/slideLayout797.xml"/><Relationship Id="rId3" Type="http://schemas.openxmlformats.org/officeDocument/2006/relationships/slideLayout" Target="../slideLayouts/slideLayout728.xml"/><Relationship Id="rId12" Type="http://schemas.openxmlformats.org/officeDocument/2006/relationships/slideLayout" Target="../slideLayouts/slideLayout737.xml"/><Relationship Id="rId17" Type="http://schemas.openxmlformats.org/officeDocument/2006/relationships/slideLayout" Target="../slideLayouts/slideLayout742.xml"/><Relationship Id="rId25" Type="http://schemas.openxmlformats.org/officeDocument/2006/relationships/slideLayout" Target="../slideLayouts/slideLayout750.xml"/><Relationship Id="rId33" Type="http://schemas.openxmlformats.org/officeDocument/2006/relationships/slideLayout" Target="../slideLayouts/slideLayout758.xml"/><Relationship Id="rId38" Type="http://schemas.openxmlformats.org/officeDocument/2006/relationships/slideLayout" Target="../slideLayouts/slideLayout763.xml"/><Relationship Id="rId46" Type="http://schemas.openxmlformats.org/officeDocument/2006/relationships/slideLayout" Target="../slideLayouts/slideLayout771.xml"/><Relationship Id="rId59" Type="http://schemas.openxmlformats.org/officeDocument/2006/relationships/slideLayout" Target="../slideLayouts/slideLayout784.xml"/><Relationship Id="rId67" Type="http://schemas.openxmlformats.org/officeDocument/2006/relationships/slideLayout" Target="../slideLayouts/slideLayout792.xml"/><Relationship Id="rId20" Type="http://schemas.openxmlformats.org/officeDocument/2006/relationships/slideLayout" Target="../slideLayouts/slideLayout745.xml"/><Relationship Id="rId41" Type="http://schemas.openxmlformats.org/officeDocument/2006/relationships/slideLayout" Target="../slideLayouts/slideLayout766.xml"/><Relationship Id="rId54" Type="http://schemas.openxmlformats.org/officeDocument/2006/relationships/slideLayout" Target="../slideLayouts/slideLayout779.xml"/><Relationship Id="rId62" Type="http://schemas.openxmlformats.org/officeDocument/2006/relationships/slideLayout" Target="../slideLayouts/slideLayout787.xml"/><Relationship Id="rId70" Type="http://schemas.openxmlformats.org/officeDocument/2006/relationships/slideLayout" Target="../slideLayouts/slideLayout795.xml"/><Relationship Id="rId75" Type="http://schemas.openxmlformats.org/officeDocument/2006/relationships/slideLayout" Target="../slideLayouts/slideLayout800.xml"/><Relationship Id="rId1" Type="http://schemas.openxmlformats.org/officeDocument/2006/relationships/slideLayout" Target="../slideLayouts/slideLayout726.xml"/><Relationship Id="rId6" Type="http://schemas.openxmlformats.org/officeDocument/2006/relationships/slideLayout" Target="../slideLayouts/slideLayout731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801.xml"/></Relationships>
</file>

<file path=ppt/slideMasters/_rels/slideMaster2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14.xml"/><Relationship Id="rId18" Type="http://schemas.openxmlformats.org/officeDocument/2006/relationships/slideLayout" Target="../slideLayouts/slideLayout819.xml"/><Relationship Id="rId26" Type="http://schemas.openxmlformats.org/officeDocument/2006/relationships/slideLayout" Target="../slideLayouts/slideLayout827.xml"/><Relationship Id="rId39" Type="http://schemas.openxmlformats.org/officeDocument/2006/relationships/slideLayout" Target="../slideLayouts/slideLayout840.xml"/><Relationship Id="rId21" Type="http://schemas.openxmlformats.org/officeDocument/2006/relationships/slideLayout" Target="../slideLayouts/slideLayout822.xml"/><Relationship Id="rId34" Type="http://schemas.openxmlformats.org/officeDocument/2006/relationships/slideLayout" Target="../slideLayouts/slideLayout835.xml"/><Relationship Id="rId42" Type="http://schemas.openxmlformats.org/officeDocument/2006/relationships/slideLayout" Target="../slideLayouts/slideLayout843.xml"/><Relationship Id="rId47" Type="http://schemas.openxmlformats.org/officeDocument/2006/relationships/slideLayout" Target="../slideLayouts/slideLayout848.xml"/><Relationship Id="rId50" Type="http://schemas.openxmlformats.org/officeDocument/2006/relationships/slideLayout" Target="../slideLayouts/slideLayout851.xml"/><Relationship Id="rId55" Type="http://schemas.openxmlformats.org/officeDocument/2006/relationships/slideLayout" Target="../slideLayouts/slideLayout856.xml"/><Relationship Id="rId63" Type="http://schemas.openxmlformats.org/officeDocument/2006/relationships/slideLayout" Target="../slideLayouts/slideLayout864.xml"/><Relationship Id="rId68" Type="http://schemas.openxmlformats.org/officeDocument/2006/relationships/slideLayout" Target="../slideLayouts/slideLayout869.xml"/><Relationship Id="rId76" Type="http://schemas.openxmlformats.org/officeDocument/2006/relationships/slideLayout" Target="../slideLayouts/slideLayout877.xml"/><Relationship Id="rId7" Type="http://schemas.openxmlformats.org/officeDocument/2006/relationships/slideLayout" Target="../slideLayouts/slideLayout808.xml"/><Relationship Id="rId71" Type="http://schemas.openxmlformats.org/officeDocument/2006/relationships/slideLayout" Target="../slideLayouts/slideLayout872.xml"/><Relationship Id="rId2" Type="http://schemas.openxmlformats.org/officeDocument/2006/relationships/slideLayout" Target="../slideLayouts/slideLayout803.xml"/><Relationship Id="rId16" Type="http://schemas.openxmlformats.org/officeDocument/2006/relationships/slideLayout" Target="../slideLayouts/slideLayout817.xml"/><Relationship Id="rId29" Type="http://schemas.openxmlformats.org/officeDocument/2006/relationships/slideLayout" Target="../slideLayouts/slideLayout830.xml"/><Relationship Id="rId11" Type="http://schemas.openxmlformats.org/officeDocument/2006/relationships/slideLayout" Target="../slideLayouts/slideLayout812.xml"/><Relationship Id="rId24" Type="http://schemas.openxmlformats.org/officeDocument/2006/relationships/slideLayout" Target="../slideLayouts/slideLayout825.xml"/><Relationship Id="rId32" Type="http://schemas.openxmlformats.org/officeDocument/2006/relationships/slideLayout" Target="../slideLayouts/slideLayout833.xml"/><Relationship Id="rId37" Type="http://schemas.openxmlformats.org/officeDocument/2006/relationships/slideLayout" Target="../slideLayouts/slideLayout838.xml"/><Relationship Id="rId40" Type="http://schemas.openxmlformats.org/officeDocument/2006/relationships/slideLayout" Target="../slideLayouts/slideLayout841.xml"/><Relationship Id="rId45" Type="http://schemas.openxmlformats.org/officeDocument/2006/relationships/slideLayout" Target="../slideLayouts/slideLayout846.xml"/><Relationship Id="rId53" Type="http://schemas.openxmlformats.org/officeDocument/2006/relationships/slideLayout" Target="../slideLayouts/slideLayout854.xml"/><Relationship Id="rId58" Type="http://schemas.openxmlformats.org/officeDocument/2006/relationships/slideLayout" Target="../slideLayouts/slideLayout859.xml"/><Relationship Id="rId66" Type="http://schemas.openxmlformats.org/officeDocument/2006/relationships/slideLayout" Target="../slideLayouts/slideLayout867.xml"/><Relationship Id="rId74" Type="http://schemas.openxmlformats.org/officeDocument/2006/relationships/slideLayout" Target="../slideLayouts/slideLayout875.xml"/><Relationship Id="rId79" Type="http://schemas.openxmlformats.org/officeDocument/2006/relationships/image" Target="../media/image6.png"/><Relationship Id="rId5" Type="http://schemas.openxmlformats.org/officeDocument/2006/relationships/slideLayout" Target="../slideLayouts/slideLayout806.xml"/><Relationship Id="rId61" Type="http://schemas.openxmlformats.org/officeDocument/2006/relationships/slideLayout" Target="../slideLayouts/slideLayout862.xml"/><Relationship Id="rId10" Type="http://schemas.openxmlformats.org/officeDocument/2006/relationships/slideLayout" Target="../slideLayouts/slideLayout811.xml"/><Relationship Id="rId19" Type="http://schemas.openxmlformats.org/officeDocument/2006/relationships/slideLayout" Target="../slideLayouts/slideLayout820.xml"/><Relationship Id="rId31" Type="http://schemas.openxmlformats.org/officeDocument/2006/relationships/slideLayout" Target="../slideLayouts/slideLayout832.xml"/><Relationship Id="rId44" Type="http://schemas.openxmlformats.org/officeDocument/2006/relationships/slideLayout" Target="../slideLayouts/slideLayout845.xml"/><Relationship Id="rId52" Type="http://schemas.openxmlformats.org/officeDocument/2006/relationships/slideLayout" Target="../slideLayouts/slideLayout853.xml"/><Relationship Id="rId60" Type="http://schemas.openxmlformats.org/officeDocument/2006/relationships/slideLayout" Target="../slideLayouts/slideLayout861.xml"/><Relationship Id="rId65" Type="http://schemas.openxmlformats.org/officeDocument/2006/relationships/slideLayout" Target="../slideLayouts/slideLayout866.xml"/><Relationship Id="rId73" Type="http://schemas.openxmlformats.org/officeDocument/2006/relationships/slideLayout" Target="../slideLayouts/slideLayout874.xml"/><Relationship Id="rId78" Type="http://schemas.openxmlformats.org/officeDocument/2006/relationships/theme" Target="../theme/theme25.xml"/><Relationship Id="rId4" Type="http://schemas.openxmlformats.org/officeDocument/2006/relationships/slideLayout" Target="../slideLayouts/slideLayout805.xml"/><Relationship Id="rId9" Type="http://schemas.openxmlformats.org/officeDocument/2006/relationships/slideLayout" Target="../slideLayouts/slideLayout810.xml"/><Relationship Id="rId14" Type="http://schemas.openxmlformats.org/officeDocument/2006/relationships/slideLayout" Target="../slideLayouts/slideLayout815.xml"/><Relationship Id="rId22" Type="http://schemas.openxmlformats.org/officeDocument/2006/relationships/slideLayout" Target="../slideLayouts/slideLayout823.xml"/><Relationship Id="rId27" Type="http://schemas.openxmlformats.org/officeDocument/2006/relationships/slideLayout" Target="../slideLayouts/slideLayout828.xml"/><Relationship Id="rId30" Type="http://schemas.openxmlformats.org/officeDocument/2006/relationships/slideLayout" Target="../slideLayouts/slideLayout831.xml"/><Relationship Id="rId35" Type="http://schemas.openxmlformats.org/officeDocument/2006/relationships/slideLayout" Target="../slideLayouts/slideLayout836.xml"/><Relationship Id="rId43" Type="http://schemas.openxmlformats.org/officeDocument/2006/relationships/slideLayout" Target="../slideLayouts/slideLayout844.xml"/><Relationship Id="rId48" Type="http://schemas.openxmlformats.org/officeDocument/2006/relationships/slideLayout" Target="../slideLayouts/slideLayout849.xml"/><Relationship Id="rId56" Type="http://schemas.openxmlformats.org/officeDocument/2006/relationships/slideLayout" Target="../slideLayouts/slideLayout857.xml"/><Relationship Id="rId64" Type="http://schemas.openxmlformats.org/officeDocument/2006/relationships/slideLayout" Target="../slideLayouts/slideLayout865.xml"/><Relationship Id="rId69" Type="http://schemas.openxmlformats.org/officeDocument/2006/relationships/slideLayout" Target="../slideLayouts/slideLayout870.xml"/><Relationship Id="rId77" Type="http://schemas.openxmlformats.org/officeDocument/2006/relationships/slideLayout" Target="../slideLayouts/slideLayout878.xml"/><Relationship Id="rId8" Type="http://schemas.openxmlformats.org/officeDocument/2006/relationships/slideLayout" Target="../slideLayouts/slideLayout809.xml"/><Relationship Id="rId51" Type="http://schemas.openxmlformats.org/officeDocument/2006/relationships/slideLayout" Target="../slideLayouts/slideLayout852.xml"/><Relationship Id="rId72" Type="http://schemas.openxmlformats.org/officeDocument/2006/relationships/slideLayout" Target="../slideLayouts/slideLayout873.xml"/><Relationship Id="rId80" Type="http://schemas.openxmlformats.org/officeDocument/2006/relationships/image" Target="../media/image7.png"/><Relationship Id="rId3" Type="http://schemas.openxmlformats.org/officeDocument/2006/relationships/slideLayout" Target="../slideLayouts/slideLayout804.xml"/><Relationship Id="rId12" Type="http://schemas.openxmlformats.org/officeDocument/2006/relationships/slideLayout" Target="../slideLayouts/slideLayout813.xml"/><Relationship Id="rId17" Type="http://schemas.openxmlformats.org/officeDocument/2006/relationships/slideLayout" Target="../slideLayouts/slideLayout818.xml"/><Relationship Id="rId25" Type="http://schemas.openxmlformats.org/officeDocument/2006/relationships/slideLayout" Target="../slideLayouts/slideLayout826.xml"/><Relationship Id="rId33" Type="http://schemas.openxmlformats.org/officeDocument/2006/relationships/slideLayout" Target="../slideLayouts/slideLayout834.xml"/><Relationship Id="rId38" Type="http://schemas.openxmlformats.org/officeDocument/2006/relationships/slideLayout" Target="../slideLayouts/slideLayout839.xml"/><Relationship Id="rId46" Type="http://schemas.openxmlformats.org/officeDocument/2006/relationships/slideLayout" Target="../slideLayouts/slideLayout847.xml"/><Relationship Id="rId59" Type="http://schemas.openxmlformats.org/officeDocument/2006/relationships/slideLayout" Target="../slideLayouts/slideLayout860.xml"/><Relationship Id="rId67" Type="http://schemas.openxmlformats.org/officeDocument/2006/relationships/slideLayout" Target="../slideLayouts/slideLayout868.xml"/><Relationship Id="rId20" Type="http://schemas.openxmlformats.org/officeDocument/2006/relationships/slideLayout" Target="../slideLayouts/slideLayout821.xml"/><Relationship Id="rId41" Type="http://schemas.openxmlformats.org/officeDocument/2006/relationships/slideLayout" Target="../slideLayouts/slideLayout842.xml"/><Relationship Id="rId54" Type="http://schemas.openxmlformats.org/officeDocument/2006/relationships/slideLayout" Target="../slideLayouts/slideLayout855.xml"/><Relationship Id="rId62" Type="http://schemas.openxmlformats.org/officeDocument/2006/relationships/slideLayout" Target="../slideLayouts/slideLayout863.xml"/><Relationship Id="rId70" Type="http://schemas.openxmlformats.org/officeDocument/2006/relationships/slideLayout" Target="../slideLayouts/slideLayout871.xml"/><Relationship Id="rId75" Type="http://schemas.openxmlformats.org/officeDocument/2006/relationships/slideLayout" Target="../slideLayouts/slideLayout876.xml"/><Relationship Id="rId1" Type="http://schemas.openxmlformats.org/officeDocument/2006/relationships/slideLayout" Target="../slideLayouts/slideLayout802.xml"/><Relationship Id="rId6" Type="http://schemas.openxmlformats.org/officeDocument/2006/relationships/slideLayout" Target="../slideLayouts/slideLayout807.xml"/><Relationship Id="rId15" Type="http://schemas.openxmlformats.org/officeDocument/2006/relationships/slideLayout" Target="../slideLayouts/slideLayout816.xml"/><Relationship Id="rId23" Type="http://schemas.openxmlformats.org/officeDocument/2006/relationships/slideLayout" Target="../slideLayouts/slideLayout824.xml"/><Relationship Id="rId28" Type="http://schemas.openxmlformats.org/officeDocument/2006/relationships/slideLayout" Target="../slideLayouts/slideLayout829.xml"/><Relationship Id="rId36" Type="http://schemas.openxmlformats.org/officeDocument/2006/relationships/slideLayout" Target="../slideLayouts/slideLayout837.xml"/><Relationship Id="rId49" Type="http://schemas.openxmlformats.org/officeDocument/2006/relationships/slideLayout" Target="../slideLayouts/slideLayout850.xml"/><Relationship Id="rId57" Type="http://schemas.openxmlformats.org/officeDocument/2006/relationships/slideLayout" Target="../slideLayouts/slideLayout858.xml"/></Relationships>
</file>

<file path=ppt/slideMasters/_rels/slideMaster2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91.xml"/><Relationship Id="rId18" Type="http://schemas.openxmlformats.org/officeDocument/2006/relationships/slideLayout" Target="../slideLayouts/slideLayout896.xml"/><Relationship Id="rId26" Type="http://schemas.openxmlformats.org/officeDocument/2006/relationships/slideLayout" Target="../slideLayouts/slideLayout904.xml"/><Relationship Id="rId39" Type="http://schemas.openxmlformats.org/officeDocument/2006/relationships/slideLayout" Target="../slideLayouts/slideLayout917.xml"/><Relationship Id="rId21" Type="http://schemas.openxmlformats.org/officeDocument/2006/relationships/slideLayout" Target="../slideLayouts/slideLayout899.xml"/><Relationship Id="rId34" Type="http://schemas.openxmlformats.org/officeDocument/2006/relationships/slideLayout" Target="../slideLayouts/slideLayout912.xml"/><Relationship Id="rId42" Type="http://schemas.openxmlformats.org/officeDocument/2006/relationships/slideLayout" Target="../slideLayouts/slideLayout920.xml"/><Relationship Id="rId47" Type="http://schemas.openxmlformats.org/officeDocument/2006/relationships/slideLayout" Target="../slideLayouts/slideLayout925.xml"/><Relationship Id="rId50" Type="http://schemas.openxmlformats.org/officeDocument/2006/relationships/slideLayout" Target="../slideLayouts/slideLayout928.xml"/><Relationship Id="rId55" Type="http://schemas.openxmlformats.org/officeDocument/2006/relationships/slideLayout" Target="../slideLayouts/slideLayout933.xml"/><Relationship Id="rId63" Type="http://schemas.openxmlformats.org/officeDocument/2006/relationships/slideLayout" Target="../slideLayouts/slideLayout941.xml"/><Relationship Id="rId68" Type="http://schemas.openxmlformats.org/officeDocument/2006/relationships/slideLayout" Target="../slideLayouts/slideLayout946.xml"/><Relationship Id="rId76" Type="http://schemas.openxmlformats.org/officeDocument/2006/relationships/theme" Target="../theme/theme26.xml"/><Relationship Id="rId7" Type="http://schemas.openxmlformats.org/officeDocument/2006/relationships/slideLayout" Target="../slideLayouts/slideLayout885.xml"/><Relationship Id="rId71" Type="http://schemas.openxmlformats.org/officeDocument/2006/relationships/slideLayout" Target="../slideLayouts/slideLayout949.xml"/><Relationship Id="rId2" Type="http://schemas.openxmlformats.org/officeDocument/2006/relationships/slideLayout" Target="../slideLayouts/slideLayout880.xml"/><Relationship Id="rId16" Type="http://schemas.openxmlformats.org/officeDocument/2006/relationships/slideLayout" Target="../slideLayouts/slideLayout894.xml"/><Relationship Id="rId29" Type="http://schemas.openxmlformats.org/officeDocument/2006/relationships/slideLayout" Target="../slideLayouts/slideLayout907.xml"/><Relationship Id="rId11" Type="http://schemas.openxmlformats.org/officeDocument/2006/relationships/slideLayout" Target="../slideLayouts/slideLayout889.xml"/><Relationship Id="rId24" Type="http://schemas.openxmlformats.org/officeDocument/2006/relationships/slideLayout" Target="../slideLayouts/slideLayout902.xml"/><Relationship Id="rId32" Type="http://schemas.openxmlformats.org/officeDocument/2006/relationships/slideLayout" Target="../slideLayouts/slideLayout910.xml"/><Relationship Id="rId37" Type="http://schemas.openxmlformats.org/officeDocument/2006/relationships/slideLayout" Target="../slideLayouts/slideLayout915.xml"/><Relationship Id="rId40" Type="http://schemas.openxmlformats.org/officeDocument/2006/relationships/slideLayout" Target="../slideLayouts/slideLayout918.xml"/><Relationship Id="rId45" Type="http://schemas.openxmlformats.org/officeDocument/2006/relationships/slideLayout" Target="../slideLayouts/slideLayout923.xml"/><Relationship Id="rId53" Type="http://schemas.openxmlformats.org/officeDocument/2006/relationships/slideLayout" Target="../slideLayouts/slideLayout931.xml"/><Relationship Id="rId58" Type="http://schemas.openxmlformats.org/officeDocument/2006/relationships/slideLayout" Target="../slideLayouts/slideLayout936.xml"/><Relationship Id="rId66" Type="http://schemas.openxmlformats.org/officeDocument/2006/relationships/slideLayout" Target="../slideLayouts/slideLayout944.xml"/><Relationship Id="rId74" Type="http://schemas.openxmlformats.org/officeDocument/2006/relationships/slideLayout" Target="../slideLayouts/slideLayout952.xml"/><Relationship Id="rId5" Type="http://schemas.openxmlformats.org/officeDocument/2006/relationships/slideLayout" Target="../slideLayouts/slideLayout883.xml"/><Relationship Id="rId15" Type="http://schemas.openxmlformats.org/officeDocument/2006/relationships/slideLayout" Target="../slideLayouts/slideLayout893.xml"/><Relationship Id="rId23" Type="http://schemas.openxmlformats.org/officeDocument/2006/relationships/slideLayout" Target="../slideLayouts/slideLayout901.xml"/><Relationship Id="rId28" Type="http://schemas.openxmlformats.org/officeDocument/2006/relationships/slideLayout" Target="../slideLayouts/slideLayout906.xml"/><Relationship Id="rId36" Type="http://schemas.openxmlformats.org/officeDocument/2006/relationships/slideLayout" Target="../slideLayouts/slideLayout914.xml"/><Relationship Id="rId49" Type="http://schemas.openxmlformats.org/officeDocument/2006/relationships/slideLayout" Target="../slideLayouts/slideLayout927.xml"/><Relationship Id="rId57" Type="http://schemas.openxmlformats.org/officeDocument/2006/relationships/slideLayout" Target="../slideLayouts/slideLayout935.xml"/><Relationship Id="rId61" Type="http://schemas.openxmlformats.org/officeDocument/2006/relationships/slideLayout" Target="../slideLayouts/slideLayout939.xml"/><Relationship Id="rId10" Type="http://schemas.openxmlformats.org/officeDocument/2006/relationships/slideLayout" Target="../slideLayouts/slideLayout888.xml"/><Relationship Id="rId19" Type="http://schemas.openxmlformats.org/officeDocument/2006/relationships/slideLayout" Target="../slideLayouts/slideLayout897.xml"/><Relationship Id="rId31" Type="http://schemas.openxmlformats.org/officeDocument/2006/relationships/slideLayout" Target="../slideLayouts/slideLayout909.xml"/><Relationship Id="rId44" Type="http://schemas.openxmlformats.org/officeDocument/2006/relationships/slideLayout" Target="../slideLayouts/slideLayout922.xml"/><Relationship Id="rId52" Type="http://schemas.openxmlformats.org/officeDocument/2006/relationships/slideLayout" Target="../slideLayouts/slideLayout930.xml"/><Relationship Id="rId60" Type="http://schemas.openxmlformats.org/officeDocument/2006/relationships/slideLayout" Target="../slideLayouts/slideLayout938.xml"/><Relationship Id="rId65" Type="http://schemas.openxmlformats.org/officeDocument/2006/relationships/slideLayout" Target="../slideLayouts/slideLayout943.xml"/><Relationship Id="rId73" Type="http://schemas.openxmlformats.org/officeDocument/2006/relationships/slideLayout" Target="../slideLayouts/slideLayout951.xml"/><Relationship Id="rId78" Type="http://schemas.openxmlformats.org/officeDocument/2006/relationships/image" Target="../media/image7.png"/><Relationship Id="rId4" Type="http://schemas.openxmlformats.org/officeDocument/2006/relationships/slideLayout" Target="../slideLayouts/slideLayout882.xml"/><Relationship Id="rId9" Type="http://schemas.openxmlformats.org/officeDocument/2006/relationships/slideLayout" Target="../slideLayouts/slideLayout887.xml"/><Relationship Id="rId14" Type="http://schemas.openxmlformats.org/officeDocument/2006/relationships/slideLayout" Target="../slideLayouts/slideLayout892.xml"/><Relationship Id="rId22" Type="http://schemas.openxmlformats.org/officeDocument/2006/relationships/slideLayout" Target="../slideLayouts/slideLayout900.xml"/><Relationship Id="rId27" Type="http://schemas.openxmlformats.org/officeDocument/2006/relationships/slideLayout" Target="../slideLayouts/slideLayout905.xml"/><Relationship Id="rId30" Type="http://schemas.openxmlformats.org/officeDocument/2006/relationships/slideLayout" Target="../slideLayouts/slideLayout908.xml"/><Relationship Id="rId35" Type="http://schemas.openxmlformats.org/officeDocument/2006/relationships/slideLayout" Target="../slideLayouts/slideLayout913.xml"/><Relationship Id="rId43" Type="http://schemas.openxmlformats.org/officeDocument/2006/relationships/slideLayout" Target="../slideLayouts/slideLayout921.xml"/><Relationship Id="rId48" Type="http://schemas.openxmlformats.org/officeDocument/2006/relationships/slideLayout" Target="../slideLayouts/slideLayout926.xml"/><Relationship Id="rId56" Type="http://schemas.openxmlformats.org/officeDocument/2006/relationships/slideLayout" Target="../slideLayouts/slideLayout934.xml"/><Relationship Id="rId64" Type="http://schemas.openxmlformats.org/officeDocument/2006/relationships/slideLayout" Target="../slideLayouts/slideLayout942.xml"/><Relationship Id="rId69" Type="http://schemas.openxmlformats.org/officeDocument/2006/relationships/slideLayout" Target="../slideLayouts/slideLayout947.xml"/><Relationship Id="rId77" Type="http://schemas.openxmlformats.org/officeDocument/2006/relationships/image" Target="../media/image21.png"/><Relationship Id="rId8" Type="http://schemas.openxmlformats.org/officeDocument/2006/relationships/slideLayout" Target="../slideLayouts/slideLayout886.xml"/><Relationship Id="rId51" Type="http://schemas.openxmlformats.org/officeDocument/2006/relationships/slideLayout" Target="../slideLayouts/slideLayout929.xml"/><Relationship Id="rId72" Type="http://schemas.openxmlformats.org/officeDocument/2006/relationships/slideLayout" Target="../slideLayouts/slideLayout950.xml"/><Relationship Id="rId3" Type="http://schemas.openxmlformats.org/officeDocument/2006/relationships/slideLayout" Target="../slideLayouts/slideLayout881.xml"/><Relationship Id="rId12" Type="http://schemas.openxmlformats.org/officeDocument/2006/relationships/slideLayout" Target="../slideLayouts/slideLayout890.xml"/><Relationship Id="rId17" Type="http://schemas.openxmlformats.org/officeDocument/2006/relationships/slideLayout" Target="../slideLayouts/slideLayout895.xml"/><Relationship Id="rId25" Type="http://schemas.openxmlformats.org/officeDocument/2006/relationships/slideLayout" Target="../slideLayouts/slideLayout903.xml"/><Relationship Id="rId33" Type="http://schemas.openxmlformats.org/officeDocument/2006/relationships/slideLayout" Target="../slideLayouts/slideLayout911.xml"/><Relationship Id="rId38" Type="http://schemas.openxmlformats.org/officeDocument/2006/relationships/slideLayout" Target="../slideLayouts/slideLayout916.xml"/><Relationship Id="rId46" Type="http://schemas.openxmlformats.org/officeDocument/2006/relationships/slideLayout" Target="../slideLayouts/slideLayout924.xml"/><Relationship Id="rId59" Type="http://schemas.openxmlformats.org/officeDocument/2006/relationships/slideLayout" Target="../slideLayouts/slideLayout937.xml"/><Relationship Id="rId67" Type="http://schemas.openxmlformats.org/officeDocument/2006/relationships/slideLayout" Target="../slideLayouts/slideLayout945.xml"/><Relationship Id="rId20" Type="http://schemas.openxmlformats.org/officeDocument/2006/relationships/slideLayout" Target="../slideLayouts/slideLayout898.xml"/><Relationship Id="rId41" Type="http://schemas.openxmlformats.org/officeDocument/2006/relationships/slideLayout" Target="../slideLayouts/slideLayout919.xml"/><Relationship Id="rId54" Type="http://schemas.openxmlformats.org/officeDocument/2006/relationships/slideLayout" Target="../slideLayouts/slideLayout932.xml"/><Relationship Id="rId62" Type="http://schemas.openxmlformats.org/officeDocument/2006/relationships/slideLayout" Target="../slideLayouts/slideLayout940.xml"/><Relationship Id="rId70" Type="http://schemas.openxmlformats.org/officeDocument/2006/relationships/slideLayout" Target="../slideLayouts/slideLayout948.xml"/><Relationship Id="rId75" Type="http://schemas.openxmlformats.org/officeDocument/2006/relationships/slideLayout" Target="../slideLayouts/slideLayout953.xml"/><Relationship Id="rId1" Type="http://schemas.openxmlformats.org/officeDocument/2006/relationships/slideLayout" Target="../slideLayouts/slideLayout879.xml"/><Relationship Id="rId6" Type="http://schemas.openxmlformats.org/officeDocument/2006/relationships/slideLayout" Target="../slideLayouts/slideLayout88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55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70.xml"/><Relationship Id="rId6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14.xml"/><Relationship Id="rId7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60.xml"/><Relationship Id="rId58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73.xml"/><Relationship Id="rId74" Type="http://schemas.openxmlformats.org/officeDocument/2006/relationships/image" Target="../media/image6.png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64.xml"/><Relationship Id="rId6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7.xml"/><Relationship Id="rId65" Type="http://schemas.openxmlformats.org/officeDocument/2006/relationships/slideLayout" Target="../slideLayouts/slideLayout72.xml"/><Relationship Id="rId73" Type="http://schemas.openxmlformats.org/officeDocument/2006/relationships/theme" Target="../theme/theme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71.xml"/><Relationship Id="rId69" Type="http://schemas.openxmlformats.org/officeDocument/2006/relationships/slideLayout" Target="../slideLayouts/slideLayout76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Relationship Id="rId7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59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27.xml"/><Relationship Id="rId41" Type="http://schemas.openxmlformats.org/officeDocument/2006/relationships/slideLayout" Target="../slideLayouts/slideLayout48.xml"/><Relationship Id="rId54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77.xml"/><Relationship Id="rId75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9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42" Type="http://schemas.openxmlformats.org/officeDocument/2006/relationships/slideLayout" Target="../slideLayouts/slideLayout121.xml"/><Relationship Id="rId47" Type="http://schemas.openxmlformats.org/officeDocument/2006/relationships/slideLayout" Target="../slideLayouts/slideLayout126.xml"/><Relationship Id="rId50" Type="http://schemas.openxmlformats.org/officeDocument/2006/relationships/slideLayout" Target="../slideLayouts/slideLayout129.xml"/><Relationship Id="rId55" Type="http://schemas.openxmlformats.org/officeDocument/2006/relationships/slideLayout" Target="../slideLayouts/slideLayout134.xml"/><Relationship Id="rId63" Type="http://schemas.openxmlformats.org/officeDocument/2006/relationships/slideLayout" Target="../slideLayouts/slideLayout142.xml"/><Relationship Id="rId68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86.xml"/><Relationship Id="rId71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37" Type="http://schemas.openxmlformats.org/officeDocument/2006/relationships/slideLayout" Target="../slideLayouts/slideLayout116.xml"/><Relationship Id="rId40" Type="http://schemas.openxmlformats.org/officeDocument/2006/relationships/slideLayout" Target="../slideLayouts/slideLayout119.xml"/><Relationship Id="rId45" Type="http://schemas.openxmlformats.org/officeDocument/2006/relationships/slideLayout" Target="../slideLayouts/slideLayout124.xml"/><Relationship Id="rId53" Type="http://schemas.openxmlformats.org/officeDocument/2006/relationships/slideLayout" Target="../slideLayouts/slideLayout132.xml"/><Relationship Id="rId58" Type="http://schemas.openxmlformats.org/officeDocument/2006/relationships/slideLayout" Target="../slideLayouts/slideLayout137.xml"/><Relationship Id="rId66" Type="http://schemas.openxmlformats.org/officeDocument/2006/relationships/slideLayout" Target="../slideLayouts/slideLayout145.xml"/><Relationship Id="rId74" Type="http://schemas.openxmlformats.org/officeDocument/2006/relationships/image" Target="../media/image6.png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15.xml"/><Relationship Id="rId49" Type="http://schemas.openxmlformats.org/officeDocument/2006/relationships/slideLayout" Target="../slideLayouts/slideLayout128.xml"/><Relationship Id="rId57" Type="http://schemas.openxmlformats.org/officeDocument/2006/relationships/slideLayout" Target="../slideLayouts/slideLayout136.xml"/><Relationship Id="rId61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4" Type="http://schemas.openxmlformats.org/officeDocument/2006/relationships/slideLayout" Target="../slideLayouts/slideLayout123.xml"/><Relationship Id="rId52" Type="http://schemas.openxmlformats.org/officeDocument/2006/relationships/slideLayout" Target="../slideLayouts/slideLayout131.xml"/><Relationship Id="rId60" Type="http://schemas.openxmlformats.org/officeDocument/2006/relationships/slideLayout" Target="../slideLayouts/slideLayout139.xml"/><Relationship Id="rId65" Type="http://schemas.openxmlformats.org/officeDocument/2006/relationships/slideLayout" Target="../slideLayouts/slideLayout144.xml"/><Relationship Id="rId73" Type="http://schemas.openxmlformats.org/officeDocument/2006/relationships/theme" Target="../theme/theme8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slideLayout" Target="../slideLayouts/slideLayout114.xml"/><Relationship Id="rId43" Type="http://schemas.openxmlformats.org/officeDocument/2006/relationships/slideLayout" Target="../slideLayouts/slideLayout122.xml"/><Relationship Id="rId48" Type="http://schemas.openxmlformats.org/officeDocument/2006/relationships/slideLayout" Target="../slideLayouts/slideLayout127.xml"/><Relationship Id="rId56" Type="http://schemas.openxmlformats.org/officeDocument/2006/relationships/slideLayout" Target="../slideLayouts/slideLayout135.xml"/><Relationship Id="rId64" Type="http://schemas.openxmlformats.org/officeDocument/2006/relationships/slideLayout" Target="../slideLayouts/slideLayout143.xml"/><Relationship Id="rId69" Type="http://schemas.openxmlformats.org/officeDocument/2006/relationships/slideLayout" Target="../slideLayouts/slideLayout148.xml"/><Relationship Id="rId8" Type="http://schemas.openxmlformats.org/officeDocument/2006/relationships/slideLayout" Target="../slideLayouts/slideLayout87.xml"/><Relationship Id="rId51" Type="http://schemas.openxmlformats.org/officeDocument/2006/relationships/slideLayout" Target="../slideLayouts/slideLayout130.xml"/><Relationship Id="rId72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38" Type="http://schemas.openxmlformats.org/officeDocument/2006/relationships/slideLayout" Target="../slideLayouts/slideLayout117.xml"/><Relationship Id="rId46" Type="http://schemas.openxmlformats.org/officeDocument/2006/relationships/slideLayout" Target="../slideLayouts/slideLayout125.xml"/><Relationship Id="rId59" Type="http://schemas.openxmlformats.org/officeDocument/2006/relationships/slideLayout" Target="../slideLayouts/slideLayout138.xml"/><Relationship Id="rId67" Type="http://schemas.openxmlformats.org/officeDocument/2006/relationships/slideLayout" Target="../slideLayouts/slideLayout146.xml"/><Relationship Id="rId20" Type="http://schemas.openxmlformats.org/officeDocument/2006/relationships/slideLayout" Target="../slideLayouts/slideLayout99.xml"/><Relationship Id="rId41" Type="http://schemas.openxmlformats.org/officeDocument/2006/relationships/slideLayout" Target="../slideLayouts/slideLayout120.xml"/><Relationship Id="rId54" Type="http://schemas.openxmlformats.org/officeDocument/2006/relationships/slideLayout" Target="../slideLayouts/slideLayout133.xml"/><Relationship Id="rId62" Type="http://schemas.openxmlformats.org/officeDocument/2006/relationships/slideLayout" Target="../slideLayouts/slideLayout141.xml"/><Relationship Id="rId70" Type="http://schemas.openxmlformats.org/officeDocument/2006/relationships/slideLayout" Target="../slideLayouts/slideLayout149.xml"/><Relationship Id="rId75" Type="http://schemas.openxmlformats.org/officeDocument/2006/relationships/image" Target="../media/image7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4.xml"/><Relationship Id="rId18" Type="http://schemas.openxmlformats.org/officeDocument/2006/relationships/slideLayout" Target="../slideLayouts/slideLayout169.xml"/><Relationship Id="rId26" Type="http://schemas.openxmlformats.org/officeDocument/2006/relationships/slideLayout" Target="../slideLayouts/slideLayout177.xml"/><Relationship Id="rId39" Type="http://schemas.openxmlformats.org/officeDocument/2006/relationships/slideLayout" Target="../slideLayouts/slideLayout190.xml"/><Relationship Id="rId21" Type="http://schemas.openxmlformats.org/officeDocument/2006/relationships/slideLayout" Target="../slideLayouts/slideLayout172.xml"/><Relationship Id="rId34" Type="http://schemas.openxmlformats.org/officeDocument/2006/relationships/slideLayout" Target="../slideLayouts/slideLayout185.xml"/><Relationship Id="rId42" Type="http://schemas.openxmlformats.org/officeDocument/2006/relationships/slideLayout" Target="../slideLayouts/slideLayout193.xml"/><Relationship Id="rId47" Type="http://schemas.openxmlformats.org/officeDocument/2006/relationships/slideLayout" Target="../slideLayouts/slideLayout198.xml"/><Relationship Id="rId50" Type="http://schemas.openxmlformats.org/officeDocument/2006/relationships/slideLayout" Target="../slideLayouts/slideLayout201.xml"/><Relationship Id="rId55" Type="http://schemas.openxmlformats.org/officeDocument/2006/relationships/slideLayout" Target="../slideLayouts/slideLayout206.xml"/><Relationship Id="rId63" Type="http://schemas.openxmlformats.org/officeDocument/2006/relationships/slideLayout" Target="../slideLayouts/slideLayout214.xml"/><Relationship Id="rId68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158.xml"/><Relationship Id="rId71" Type="http://schemas.openxmlformats.org/officeDocument/2006/relationships/slideLayout" Target="../slideLayouts/slideLayout222.xml"/><Relationship Id="rId2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67.xml"/><Relationship Id="rId29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62.xml"/><Relationship Id="rId24" Type="http://schemas.openxmlformats.org/officeDocument/2006/relationships/slideLayout" Target="../slideLayouts/slideLayout175.xml"/><Relationship Id="rId32" Type="http://schemas.openxmlformats.org/officeDocument/2006/relationships/slideLayout" Target="../slideLayouts/slideLayout183.xml"/><Relationship Id="rId37" Type="http://schemas.openxmlformats.org/officeDocument/2006/relationships/slideLayout" Target="../slideLayouts/slideLayout188.xml"/><Relationship Id="rId40" Type="http://schemas.openxmlformats.org/officeDocument/2006/relationships/slideLayout" Target="../slideLayouts/slideLayout191.xml"/><Relationship Id="rId45" Type="http://schemas.openxmlformats.org/officeDocument/2006/relationships/slideLayout" Target="../slideLayouts/slideLayout196.xml"/><Relationship Id="rId53" Type="http://schemas.openxmlformats.org/officeDocument/2006/relationships/slideLayout" Target="../slideLayouts/slideLayout204.xml"/><Relationship Id="rId58" Type="http://schemas.openxmlformats.org/officeDocument/2006/relationships/slideLayout" Target="../slideLayouts/slideLayout209.xml"/><Relationship Id="rId66" Type="http://schemas.openxmlformats.org/officeDocument/2006/relationships/slideLayout" Target="../slideLayouts/slideLayout217.xml"/><Relationship Id="rId74" Type="http://schemas.openxmlformats.org/officeDocument/2006/relationships/image" Target="../media/image6.png"/><Relationship Id="rId5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66.xml"/><Relationship Id="rId23" Type="http://schemas.openxmlformats.org/officeDocument/2006/relationships/slideLayout" Target="../slideLayouts/slideLayout174.xml"/><Relationship Id="rId28" Type="http://schemas.openxmlformats.org/officeDocument/2006/relationships/slideLayout" Target="../slideLayouts/slideLayout179.xml"/><Relationship Id="rId36" Type="http://schemas.openxmlformats.org/officeDocument/2006/relationships/slideLayout" Target="../slideLayouts/slideLayout187.xml"/><Relationship Id="rId49" Type="http://schemas.openxmlformats.org/officeDocument/2006/relationships/slideLayout" Target="../slideLayouts/slideLayout200.xml"/><Relationship Id="rId57" Type="http://schemas.openxmlformats.org/officeDocument/2006/relationships/slideLayout" Target="../slideLayouts/slideLayout208.xml"/><Relationship Id="rId61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61.xml"/><Relationship Id="rId19" Type="http://schemas.openxmlformats.org/officeDocument/2006/relationships/slideLayout" Target="../slideLayouts/slideLayout170.xml"/><Relationship Id="rId31" Type="http://schemas.openxmlformats.org/officeDocument/2006/relationships/slideLayout" Target="../slideLayouts/slideLayout182.xml"/><Relationship Id="rId44" Type="http://schemas.openxmlformats.org/officeDocument/2006/relationships/slideLayout" Target="../slideLayouts/slideLayout195.xml"/><Relationship Id="rId52" Type="http://schemas.openxmlformats.org/officeDocument/2006/relationships/slideLayout" Target="../slideLayouts/slideLayout203.xml"/><Relationship Id="rId60" Type="http://schemas.openxmlformats.org/officeDocument/2006/relationships/slideLayout" Target="../slideLayouts/slideLayout211.xml"/><Relationship Id="rId65" Type="http://schemas.openxmlformats.org/officeDocument/2006/relationships/slideLayout" Target="../slideLayouts/slideLayout216.xml"/><Relationship Id="rId73" Type="http://schemas.openxmlformats.org/officeDocument/2006/relationships/theme" Target="../theme/theme9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Relationship Id="rId22" Type="http://schemas.openxmlformats.org/officeDocument/2006/relationships/slideLayout" Target="../slideLayouts/slideLayout173.xml"/><Relationship Id="rId27" Type="http://schemas.openxmlformats.org/officeDocument/2006/relationships/slideLayout" Target="../slideLayouts/slideLayout178.xml"/><Relationship Id="rId30" Type="http://schemas.openxmlformats.org/officeDocument/2006/relationships/slideLayout" Target="../slideLayouts/slideLayout181.xml"/><Relationship Id="rId35" Type="http://schemas.openxmlformats.org/officeDocument/2006/relationships/slideLayout" Target="../slideLayouts/slideLayout186.xml"/><Relationship Id="rId43" Type="http://schemas.openxmlformats.org/officeDocument/2006/relationships/slideLayout" Target="../slideLayouts/slideLayout194.xml"/><Relationship Id="rId48" Type="http://schemas.openxmlformats.org/officeDocument/2006/relationships/slideLayout" Target="../slideLayouts/slideLayout199.xml"/><Relationship Id="rId56" Type="http://schemas.openxmlformats.org/officeDocument/2006/relationships/slideLayout" Target="../slideLayouts/slideLayout207.xml"/><Relationship Id="rId64" Type="http://schemas.openxmlformats.org/officeDocument/2006/relationships/slideLayout" Target="../slideLayouts/slideLayout215.xml"/><Relationship Id="rId69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159.xml"/><Relationship Id="rId51" Type="http://schemas.openxmlformats.org/officeDocument/2006/relationships/slideLayout" Target="../slideLayouts/slideLayout202.xml"/><Relationship Id="rId72" Type="http://schemas.openxmlformats.org/officeDocument/2006/relationships/slideLayout" Target="../slideLayouts/slideLayout223.xml"/><Relationship Id="rId3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63.xml"/><Relationship Id="rId17" Type="http://schemas.openxmlformats.org/officeDocument/2006/relationships/slideLayout" Target="../slideLayouts/slideLayout168.xml"/><Relationship Id="rId25" Type="http://schemas.openxmlformats.org/officeDocument/2006/relationships/slideLayout" Target="../slideLayouts/slideLayout176.xml"/><Relationship Id="rId33" Type="http://schemas.openxmlformats.org/officeDocument/2006/relationships/slideLayout" Target="../slideLayouts/slideLayout184.xml"/><Relationship Id="rId38" Type="http://schemas.openxmlformats.org/officeDocument/2006/relationships/slideLayout" Target="../slideLayouts/slideLayout189.xml"/><Relationship Id="rId46" Type="http://schemas.openxmlformats.org/officeDocument/2006/relationships/slideLayout" Target="../slideLayouts/slideLayout197.xml"/><Relationship Id="rId59" Type="http://schemas.openxmlformats.org/officeDocument/2006/relationships/slideLayout" Target="../slideLayouts/slideLayout210.xml"/><Relationship Id="rId67" Type="http://schemas.openxmlformats.org/officeDocument/2006/relationships/slideLayout" Target="../slideLayouts/slideLayout218.xml"/><Relationship Id="rId20" Type="http://schemas.openxmlformats.org/officeDocument/2006/relationships/slideLayout" Target="../slideLayouts/slideLayout171.xml"/><Relationship Id="rId41" Type="http://schemas.openxmlformats.org/officeDocument/2006/relationships/slideLayout" Target="../slideLayouts/slideLayout192.xml"/><Relationship Id="rId54" Type="http://schemas.openxmlformats.org/officeDocument/2006/relationships/slideLayout" Target="../slideLayouts/slideLayout205.xml"/><Relationship Id="rId62" Type="http://schemas.openxmlformats.org/officeDocument/2006/relationships/slideLayout" Target="../slideLayouts/slideLayout213.xml"/><Relationship Id="rId70" Type="http://schemas.openxmlformats.org/officeDocument/2006/relationships/slideLayout" Target="../slideLayouts/slideLayout221.xml"/><Relationship Id="rId75" Type="http://schemas.openxmlformats.org/officeDocument/2006/relationships/image" Target="../media/image7.png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16" y="228608"/>
            <a:ext cx="1114901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116" y="1447800"/>
            <a:ext cx="11149012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80" y="6539718"/>
            <a:ext cx="1256247" cy="204311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A05DD49F-C5B9-45FF-B264-F2CA320CE77C}" type="slidenum">
              <a:rPr lang="de-DE" sz="1200" smtClean="0">
                <a:solidFill>
                  <a:schemeClr val="tx1"/>
                </a:solidFill>
                <a:latin typeface="+mn-lt"/>
              </a:rPr>
              <a:t>‹#›</a:t>
            </a:fld>
            <a:endParaRPr lang="de-DE" sz="1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38260" y="6590809"/>
            <a:ext cx="3861378" cy="164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b="1" spc="293" dirty="0" smtClean="0">
                <a:solidFill>
                  <a:schemeClr val="tx2"/>
                </a:solidFill>
              </a:rPr>
              <a:t>Confidential | For </a:t>
            </a:r>
            <a:r>
              <a:rPr lang="en-US" sz="1171" b="1" spc="293" dirty="0">
                <a:solidFill>
                  <a:schemeClr val="tx2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76" r:id="rId2"/>
    <p:sldLayoutId id="2147483778" r:id="rId3"/>
    <p:sldLayoutId id="2147483780" r:id="rId4"/>
    <p:sldLayoutId id="2147483779" r:id="rId5"/>
    <p:sldLayoutId id="2147483800" r:id="rId6"/>
    <p:sldLayoutId id="2147483801" r:id="rId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accent6"/>
          </a:solidFill>
          <a:effectLst/>
          <a:latin typeface="Avenir 45 Book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74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80" y="6539718"/>
            <a:ext cx="1256247" cy="204311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A05DD49F-C5B9-45FF-B264-F2CA320CE77C}" type="slidenum">
              <a:rPr lang="de-DE" sz="1200" smtClean="0">
                <a:solidFill>
                  <a:schemeClr val="tx1"/>
                </a:solidFill>
                <a:latin typeface="+mn-lt"/>
              </a:rPr>
              <a:t>‹#›</a:t>
            </a:fld>
            <a:endParaRPr lang="de-DE" sz="1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4458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  <p:sldLayoutId id="2147484094" r:id="rId16"/>
    <p:sldLayoutId id="2147484095" r:id="rId17"/>
    <p:sldLayoutId id="2147484096" r:id="rId18"/>
    <p:sldLayoutId id="2147484097" r:id="rId19"/>
    <p:sldLayoutId id="2147484098" r:id="rId20"/>
    <p:sldLayoutId id="2147484099" r:id="rId21"/>
    <p:sldLayoutId id="2147484100" r:id="rId22"/>
    <p:sldLayoutId id="2147484101" r:id="rId23"/>
    <p:sldLayoutId id="2147484102" r:id="rId24"/>
    <p:sldLayoutId id="2147484103" r:id="rId25"/>
    <p:sldLayoutId id="2147484104" r:id="rId26"/>
    <p:sldLayoutId id="2147484105" r:id="rId27"/>
    <p:sldLayoutId id="2147484106" r:id="rId28"/>
    <p:sldLayoutId id="2147484107" r:id="rId29"/>
    <p:sldLayoutId id="2147484108" r:id="rId30"/>
    <p:sldLayoutId id="2147484109" r:id="rId31"/>
    <p:sldLayoutId id="2147484110" r:id="rId32"/>
    <p:sldLayoutId id="2147484111" r:id="rId33"/>
    <p:sldLayoutId id="2147484112" r:id="rId34"/>
    <p:sldLayoutId id="2147484113" r:id="rId35"/>
    <p:sldLayoutId id="2147484114" r:id="rId36"/>
    <p:sldLayoutId id="2147484115" r:id="rId37"/>
    <p:sldLayoutId id="2147484116" r:id="rId38"/>
    <p:sldLayoutId id="2147484117" r:id="rId39"/>
    <p:sldLayoutId id="2147484118" r:id="rId40"/>
    <p:sldLayoutId id="2147484119" r:id="rId41"/>
    <p:sldLayoutId id="2147484120" r:id="rId42"/>
    <p:sldLayoutId id="2147484121" r:id="rId43"/>
    <p:sldLayoutId id="2147484122" r:id="rId44"/>
    <p:sldLayoutId id="2147484123" r:id="rId45"/>
    <p:sldLayoutId id="2147484124" r:id="rId46"/>
    <p:sldLayoutId id="2147484125" r:id="rId47"/>
    <p:sldLayoutId id="2147484126" r:id="rId48"/>
    <p:sldLayoutId id="2147484127" r:id="rId49"/>
    <p:sldLayoutId id="2147484128" r:id="rId50"/>
    <p:sldLayoutId id="2147484129" r:id="rId51"/>
    <p:sldLayoutId id="2147484130" r:id="rId52"/>
    <p:sldLayoutId id="2147484131" r:id="rId53"/>
    <p:sldLayoutId id="2147484132" r:id="rId54"/>
    <p:sldLayoutId id="2147484133" r:id="rId55"/>
    <p:sldLayoutId id="2147484134" r:id="rId56"/>
    <p:sldLayoutId id="2147484135" r:id="rId57"/>
    <p:sldLayoutId id="2147484136" r:id="rId58"/>
    <p:sldLayoutId id="2147484137" r:id="rId59"/>
    <p:sldLayoutId id="2147484138" r:id="rId60"/>
    <p:sldLayoutId id="2147484139" r:id="rId61"/>
    <p:sldLayoutId id="2147484140" r:id="rId62"/>
    <p:sldLayoutId id="2147484141" r:id="rId63"/>
    <p:sldLayoutId id="2147484142" r:id="rId64"/>
    <p:sldLayoutId id="2147484143" r:id="rId65"/>
    <p:sldLayoutId id="2147484144" r:id="rId66"/>
    <p:sldLayoutId id="2147484145" r:id="rId67"/>
    <p:sldLayoutId id="2147484146" r:id="rId68"/>
    <p:sldLayoutId id="2147484147" r:id="rId69"/>
    <p:sldLayoutId id="2147484148" r:id="rId70"/>
    <p:sldLayoutId id="2147484149" r:id="rId71"/>
    <p:sldLayoutId id="2147484150" r:id="rId7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75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74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80" y="6539718"/>
            <a:ext cx="1256247" cy="204311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A05DD49F-C5B9-45FF-B264-F2CA320CE77C}" type="slidenum">
              <a:rPr lang="de-DE" sz="1200" smtClean="0">
                <a:solidFill>
                  <a:schemeClr val="tx1"/>
                </a:solidFill>
                <a:latin typeface="+mn-lt"/>
              </a:rPr>
              <a:t>‹#›</a:t>
            </a:fld>
            <a:endParaRPr lang="de-DE" sz="1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8366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  <p:sldLayoutId id="2147484163" r:id="rId12"/>
    <p:sldLayoutId id="2147484164" r:id="rId13"/>
    <p:sldLayoutId id="2147484165" r:id="rId14"/>
    <p:sldLayoutId id="2147484166" r:id="rId15"/>
    <p:sldLayoutId id="2147484167" r:id="rId16"/>
    <p:sldLayoutId id="2147484168" r:id="rId17"/>
    <p:sldLayoutId id="2147484169" r:id="rId18"/>
    <p:sldLayoutId id="2147484170" r:id="rId19"/>
    <p:sldLayoutId id="2147484171" r:id="rId20"/>
    <p:sldLayoutId id="2147484172" r:id="rId21"/>
    <p:sldLayoutId id="2147484173" r:id="rId22"/>
    <p:sldLayoutId id="2147484174" r:id="rId23"/>
    <p:sldLayoutId id="2147484175" r:id="rId24"/>
    <p:sldLayoutId id="2147484176" r:id="rId25"/>
    <p:sldLayoutId id="2147484177" r:id="rId26"/>
    <p:sldLayoutId id="2147484178" r:id="rId27"/>
    <p:sldLayoutId id="2147484179" r:id="rId28"/>
    <p:sldLayoutId id="2147484180" r:id="rId29"/>
    <p:sldLayoutId id="2147484181" r:id="rId30"/>
    <p:sldLayoutId id="2147484182" r:id="rId31"/>
    <p:sldLayoutId id="2147484183" r:id="rId32"/>
    <p:sldLayoutId id="2147484184" r:id="rId33"/>
    <p:sldLayoutId id="2147484185" r:id="rId34"/>
    <p:sldLayoutId id="2147484186" r:id="rId35"/>
    <p:sldLayoutId id="2147484187" r:id="rId36"/>
    <p:sldLayoutId id="2147484188" r:id="rId37"/>
    <p:sldLayoutId id="2147484189" r:id="rId38"/>
    <p:sldLayoutId id="2147484190" r:id="rId39"/>
    <p:sldLayoutId id="2147484191" r:id="rId40"/>
    <p:sldLayoutId id="2147484192" r:id="rId41"/>
    <p:sldLayoutId id="2147484193" r:id="rId42"/>
    <p:sldLayoutId id="2147484194" r:id="rId43"/>
    <p:sldLayoutId id="2147484195" r:id="rId44"/>
    <p:sldLayoutId id="2147484196" r:id="rId45"/>
    <p:sldLayoutId id="2147484197" r:id="rId46"/>
    <p:sldLayoutId id="2147484198" r:id="rId47"/>
    <p:sldLayoutId id="2147484199" r:id="rId48"/>
    <p:sldLayoutId id="2147484200" r:id="rId49"/>
    <p:sldLayoutId id="2147484201" r:id="rId50"/>
    <p:sldLayoutId id="2147484202" r:id="rId51"/>
    <p:sldLayoutId id="2147484203" r:id="rId52"/>
    <p:sldLayoutId id="2147484204" r:id="rId53"/>
    <p:sldLayoutId id="2147484205" r:id="rId54"/>
    <p:sldLayoutId id="2147484206" r:id="rId55"/>
    <p:sldLayoutId id="2147484207" r:id="rId56"/>
    <p:sldLayoutId id="2147484208" r:id="rId57"/>
    <p:sldLayoutId id="2147484209" r:id="rId58"/>
    <p:sldLayoutId id="2147484210" r:id="rId59"/>
    <p:sldLayoutId id="2147484211" r:id="rId60"/>
    <p:sldLayoutId id="2147484212" r:id="rId61"/>
    <p:sldLayoutId id="2147484213" r:id="rId62"/>
    <p:sldLayoutId id="2147484214" r:id="rId63"/>
    <p:sldLayoutId id="2147484215" r:id="rId64"/>
    <p:sldLayoutId id="2147484216" r:id="rId65"/>
    <p:sldLayoutId id="2147484217" r:id="rId66"/>
    <p:sldLayoutId id="2147484218" r:id="rId67"/>
    <p:sldLayoutId id="2147484219" r:id="rId68"/>
    <p:sldLayoutId id="2147484220" r:id="rId69"/>
    <p:sldLayoutId id="2147484221" r:id="rId70"/>
    <p:sldLayoutId id="2147484222" r:id="rId71"/>
    <p:sldLayoutId id="2147484223" r:id="rId7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75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74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80" y="6539718"/>
            <a:ext cx="1256247" cy="204311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A05DD49F-C5B9-45FF-B264-F2CA320CE77C}" type="slidenum">
              <a:rPr lang="de-DE" sz="1200" smtClean="0">
                <a:solidFill>
                  <a:schemeClr val="tx1"/>
                </a:solidFill>
                <a:latin typeface="+mn-lt"/>
              </a:rPr>
              <a:t>‹#›</a:t>
            </a:fld>
            <a:endParaRPr lang="de-DE" sz="1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5058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  <p:sldLayoutId id="2147484236" r:id="rId12"/>
    <p:sldLayoutId id="2147484237" r:id="rId13"/>
    <p:sldLayoutId id="2147484238" r:id="rId14"/>
    <p:sldLayoutId id="2147484239" r:id="rId15"/>
    <p:sldLayoutId id="2147484240" r:id="rId16"/>
    <p:sldLayoutId id="2147484241" r:id="rId17"/>
    <p:sldLayoutId id="2147484242" r:id="rId18"/>
    <p:sldLayoutId id="2147484243" r:id="rId19"/>
    <p:sldLayoutId id="2147484244" r:id="rId20"/>
    <p:sldLayoutId id="2147484245" r:id="rId21"/>
    <p:sldLayoutId id="2147484246" r:id="rId22"/>
    <p:sldLayoutId id="2147484247" r:id="rId23"/>
    <p:sldLayoutId id="2147484248" r:id="rId24"/>
    <p:sldLayoutId id="2147484249" r:id="rId25"/>
    <p:sldLayoutId id="2147484250" r:id="rId26"/>
    <p:sldLayoutId id="2147484251" r:id="rId27"/>
    <p:sldLayoutId id="2147484252" r:id="rId28"/>
    <p:sldLayoutId id="2147484253" r:id="rId29"/>
    <p:sldLayoutId id="2147484254" r:id="rId30"/>
    <p:sldLayoutId id="2147484255" r:id="rId31"/>
    <p:sldLayoutId id="2147484256" r:id="rId32"/>
    <p:sldLayoutId id="2147484257" r:id="rId33"/>
    <p:sldLayoutId id="2147484258" r:id="rId34"/>
    <p:sldLayoutId id="2147484259" r:id="rId35"/>
    <p:sldLayoutId id="2147484260" r:id="rId36"/>
    <p:sldLayoutId id="2147484261" r:id="rId37"/>
    <p:sldLayoutId id="2147484262" r:id="rId38"/>
    <p:sldLayoutId id="2147484263" r:id="rId39"/>
    <p:sldLayoutId id="2147484264" r:id="rId40"/>
    <p:sldLayoutId id="2147484265" r:id="rId41"/>
    <p:sldLayoutId id="2147484266" r:id="rId42"/>
    <p:sldLayoutId id="2147484267" r:id="rId43"/>
    <p:sldLayoutId id="2147484268" r:id="rId44"/>
    <p:sldLayoutId id="2147484269" r:id="rId45"/>
    <p:sldLayoutId id="2147484270" r:id="rId46"/>
    <p:sldLayoutId id="2147484271" r:id="rId47"/>
    <p:sldLayoutId id="2147484272" r:id="rId48"/>
    <p:sldLayoutId id="2147484273" r:id="rId49"/>
    <p:sldLayoutId id="2147484274" r:id="rId50"/>
    <p:sldLayoutId id="2147484275" r:id="rId51"/>
    <p:sldLayoutId id="2147484276" r:id="rId52"/>
    <p:sldLayoutId id="2147484277" r:id="rId53"/>
    <p:sldLayoutId id="2147484278" r:id="rId54"/>
    <p:sldLayoutId id="2147484279" r:id="rId55"/>
    <p:sldLayoutId id="2147484280" r:id="rId56"/>
    <p:sldLayoutId id="2147484281" r:id="rId57"/>
    <p:sldLayoutId id="2147484282" r:id="rId58"/>
    <p:sldLayoutId id="2147484283" r:id="rId59"/>
    <p:sldLayoutId id="2147484284" r:id="rId60"/>
    <p:sldLayoutId id="2147484285" r:id="rId61"/>
    <p:sldLayoutId id="2147484286" r:id="rId62"/>
    <p:sldLayoutId id="2147484287" r:id="rId63"/>
    <p:sldLayoutId id="2147484288" r:id="rId64"/>
    <p:sldLayoutId id="2147484289" r:id="rId65"/>
    <p:sldLayoutId id="2147484290" r:id="rId66"/>
    <p:sldLayoutId id="2147484291" r:id="rId67"/>
    <p:sldLayoutId id="2147484292" r:id="rId68"/>
    <p:sldLayoutId id="2147484293" r:id="rId69"/>
    <p:sldLayoutId id="2147484294" r:id="rId70"/>
    <p:sldLayoutId id="2147484295" r:id="rId71"/>
    <p:sldLayoutId id="2147484296" r:id="rId7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75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884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  <p:sldLayoutId id="2147484315" r:id="rId16"/>
    <p:sldLayoutId id="2147484316" r:id="rId17"/>
    <p:sldLayoutId id="2147484317" r:id="rId18"/>
    <p:sldLayoutId id="2147484318" r:id="rId19"/>
    <p:sldLayoutId id="2147484319" r:id="rId20"/>
    <p:sldLayoutId id="2147484320" r:id="rId21"/>
    <p:sldLayoutId id="2147484321" r:id="rId22"/>
    <p:sldLayoutId id="2147484322" r:id="rId23"/>
    <p:sldLayoutId id="2147484323" r:id="rId24"/>
    <p:sldLayoutId id="2147484324" r:id="rId25"/>
    <p:sldLayoutId id="2147484325" r:id="rId26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29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6518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  <p:sldLayoutId id="2147484339" r:id="rId13"/>
    <p:sldLayoutId id="2147484340" r:id="rId14"/>
    <p:sldLayoutId id="2147484341" r:id="rId15"/>
    <p:sldLayoutId id="2147484342" r:id="rId16"/>
    <p:sldLayoutId id="2147484343" r:id="rId17"/>
    <p:sldLayoutId id="2147484344" r:id="rId18"/>
    <p:sldLayoutId id="2147484345" r:id="rId19"/>
    <p:sldLayoutId id="2147484346" r:id="rId20"/>
    <p:sldLayoutId id="2147484347" r:id="rId21"/>
    <p:sldLayoutId id="2147484348" r:id="rId22"/>
    <p:sldLayoutId id="2147484349" r:id="rId2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26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524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59" r:id="rId9"/>
    <p:sldLayoutId id="2147484360" r:id="rId10"/>
    <p:sldLayoutId id="2147484361" r:id="rId11"/>
    <p:sldLayoutId id="2147484362" r:id="rId12"/>
    <p:sldLayoutId id="2147484363" r:id="rId13"/>
    <p:sldLayoutId id="2147484364" r:id="rId14"/>
    <p:sldLayoutId id="2147484365" r:id="rId15"/>
    <p:sldLayoutId id="2147484366" r:id="rId16"/>
    <p:sldLayoutId id="2147484367" r:id="rId17"/>
    <p:sldLayoutId id="2147484368" r:id="rId18"/>
    <p:sldLayoutId id="2147484369" r:id="rId19"/>
    <p:sldLayoutId id="2147484370" r:id="rId20"/>
    <p:sldLayoutId id="2147484371" r:id="rId21"/>
    <p:sldLayoutId id="2147484372" r:id="rId22"/>
    <p:sldLayoutId id="2147484373" r:id="rId2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26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7456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26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5697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  <p:sldLayoutId id="2147484411" r:id="rId13"/>
    <p:sldLayoutId id="2147484412" r:id="rId14"/>
    <p:sldLayoutId id="2147484413" r:id="rId15"/>
    <p:sldLayoutId id="2147484414" r:id="rId16"/>
    <p:sldLayoutId id="2147484415" r:id="rId17"/>
    <p:sldLayoutId id="2147484416" r:id="rId18"/>
    <p:sldLayoutId id="2147484417" r:id="rId19"/>
    <p:sldLayoutId id="2147484418" r:id="rId20"/>
    <p:sldLayoutId id="2147484419" r:id="rId21"/>
    <p:sldLayoutId id="2147484420" r:id="rId22"/>
    <p:sldLayoutId id="2147484421" r:id="rId2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26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954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  <p:sldLayoutId id="2147484425" r:id="rId2"/>
    <p:sldLayoutId id="2147484426" r:id="rId3"/>
    <p:sldLayoutId id="2147484427" r:id="rId4"/>
    <p:sldLayoutId id="2147484428" r:id="rId5"/>
    <p:sldLayoutId id="2147484429" r:id="rId6"/>
    <p:sldLayoutId id="2147484430" r:id="rId7"/>
    <p:sldLayoutId id="2147484431" r:id="rId8"/>
    <p:sldLayoutId id="2147484432" r:id="rId9"/>
    <p:sldLayoutId id="2147484433" r:id="rId10"/>
    <p:sldLayoutId id="2147484434" r:id="rId11"/>
    <p:sldLayoutId id="2147484435" r:id="rId12"/>
    <p:sldLayoutId id="2147484436" r:id="rId13"/>
    <p:sldLayoutId id="2147484437" r:id="rId14"/>
    <p:sldLayoutId id="2147484438" r:id="rId15"/>
    <p:sldLayoutId id="2147484439" r:id="rId16"/>
    <p:sldLayoutId id="2147484440" r:id="rId17"/>
    <p:sldLayoutId id="2147484441" r:id="rId18"/>
    <p:sldLayoutId id="2147484442" r:id="rId19"/>
    <p:sldLayoutId id="2147484443" r:id="rId20"/>
    <p:sldLayoutId id="2147484444" r:id="rId21"/>
    <p:sldLayoutId id="2147484445" r:id="rId22"/>
    <p:sldLayoutId id="2147484446" r:id="rId23"/>
    <p:sldLayoutId id="2147484447" r:id="rId2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27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0255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  <p:sldLayoutId id="2147484463" r:id="rId15"/>
    <p:sldLayoutId id="2147484464" r:id="rId16"/>
    <p:sldLayoutId id="2147484465" r:id="rId17"/>
    <p:sldLayoutId id="2147484466" r:id="rId18"/>
    <p:sldLayoutId id="2147484467" r:id="rId19"/>
    <p:sldLayoutId id="2147484468" r:id="rId20"/>
    <p:sldLayoutId id="2147484469" r:id="rId21"/>
    <p:sldLayoutId id="2147484470" r:id="rId22"/>
    <p:sldLayoutId id="2147484471" r:id="rId23"/>
    <p:sldLayoutId id="2147484472" r:id="rId2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27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340C-78F7-49E8-87E9-0A8C2B804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332926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5412045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628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  <p:sldLayoutId id="2147484485" r:id="rId12"/>
    <p:sldLayoutId id="2147484486" r:id="rId13"/>
    <p:sldLayoutId id="2147484487" r:id="rId14"/>
    <p:sldLayoutId id="2147484488" r:id="rId15"/>
    <p:sldLayoutId id="2147484489" r:id="rId16"/>
    <p:sldLayoutId id="2147484490" r:id="rId17"/>
    <p:sldLayoutId id="2147484491" r:id="rId18"/>
    <p:sldLayoutId id="2147484492" r:id="rId19"/>
    <p:sldLayoutId id="2147484493" r:id="rId20"/>
    <p:sldLayoutId id="2147484494" r:id="rId21"/>
    <p:sldLayoutId id="2147484495" r:id="rId22"/>
    <p:sldLayoutId id="2147484496" r:id="rId23"/>
    <p:sldLayoutId id="2147484497" r:id="rId24"/>
    <p:sldLayoutId id="2147484498" r:id="rId25"/>
    <p:sldLayoutId id="2147484499" r:id="rId26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29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033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  <p:sldLayoutId id="2147484512" r:id="rId12"/>
    <p:sldLayoutId id="2147484513" r:id="rId13"/>
    <p:sldLayoutId id="2147484514" r:id="rId14"/>
    <p:sldLayoutId id="2147484515" r:id="rId15"/>
    <p:sldLayoutId id="2147484516" r:id="rId16"/>
    <p:sldLayoutId id="2147484517" r:id="rId17"/>
    <p:sldLayoutId id="2147484518" r:id="rId18"/>
    <p:sldLayoutId id="2147484519" r:id="rId19"/>
    <p:sldLayoutId id="2147484520" r:id="rId20"/>
    <p:sldLayoutId id="2147484521" r:id="rId21"/>
    <p:sldLayoutId id="2147484522" r:id="rId22"/>
    <p:sldLayoutId id="2147484523" r:id="rId2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26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7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1094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  <p:sldLayoutId id="2147484536" r:id="rId12"/>
    <p:sldLayoutId id="2147484537" r:id="rId13"/>
    <p:sldLayoutId id="2147484538" r:id="rId14"/>
    <p:sldLayoutId id="2147484539" r:id="rId15"/>
    <p:sldLayoutId id="2147484540" r:id="rId16"/>
    <p:sldLayoutId id="2147484541" r:id="rId17"/>
    <p:sldLayoutId id="2147484542" r:id="rId18"/>
    <p:sldLayoutId id="2147484543" r:id="rId19"/>
    <p:sldLayoutId id="2147484544" r:id="rId20"/>
    <p:sldLayoutId id="2147484545" r:id="rId21"/>
    <p:sldLayoutId id="2147484546" r:id="rId22"/>
    <p:sldLayoutId id="2147484547" r:id="rId23"/>
    <p:sldLayoutId id="2147484548" r:id="rId24"/>
    <p:sldLayoutId id="2147484549" r:id="rId25"/>
    <p:sldLayoutId id="2147484550" r:id="rId26"/>
    <p:sldLayoutId id="2147484551" r:id="rId27"/>
    <p:sldLayoutId id="2147484552" r:id="rId28"/>
    <p:sldLayoutId id="2147484553" r:id="rId29"/>
    <p:sldLayoutId id="2147484554" r:id="rId30"/>
    <p:sldLayoutId id="2147484555" r:id="rId31"/>
    <p:sldLayoutId id="2147484556" r:id="rId32"/>
    <p:sldLayoutId id="2147484557" r:id="rId33"/>
    <p:sldLayoutId id="2147484558" r:id="rId34"/>
    <p:sldLayoutId id="2147484559" r:id="rId35"/>
    <p:sldLayoutId id="2147484560" r:id="rId36"/>
    <p:sldLayoutId id="2147484561" r:id="rId37"/>
    <p:sldLayoutId id="2147484562" r:id="rId38"/>
    <p:sldLayoutId id="2147484563" r:id="rId39"/>
    <p:sldLayoutId id="2147484564" r:id="rId40"/>
    <p:sldLayoutId id="2147484565" r:id="rId41"/>
    <p:sldLayoutId id="2147484566" r:id="rId42"/>
    <p:sldLayoutId id="2147484567" r:id="rId43"/>
    <p:sldLayoutId id="2147484568" r:id="rId44"/>
    <p:sldLayoutId id="2147484569" r:id="rId45"/>
    <p:sldLayoutId id="2147484570" r:id="rId46"/>
    <p:sldLayoutId id="2147484571" r:id="rId47"/>
    <p:sldLayoutId id="2147484572" r:id="rId48"/>
    <p:sldLayoutId id="2147484573" r:id="rId49"/>
    <p:sldLayoutId id="2147484574" r:id="rId50"/>
    <p:sldLayoutId id="2147484575" r:id="rId51"/>
    <p:sldLayoutId id="2147484576" r:id="rId52"/>
    <p:sldLayoutId id="2147484577" r:id="rId53"/>
    <p:sldLayoutId id="2147484578" r:id="rId54"/>
    <p:sldLayoutId id="2147484579" r:id="rId55"/>
    <p:sldLayoutId id="2147484580" r:id="rId56"/>
    <p:sldLayoutId id="2147484581" r:id="rId57"/>
    <p:sldLayoutId id="2147484582" r:id="rId58"/>
    <p:sldLayoutId id="2147484583" r:id="rId59"/>
    <p:sldLayoutId id="2147484584" r:id="rId60"/>
    <p:sldLayoutId id="2147484585" r:id="rId61"/>
    <p:sldLayoutId id="2147484586" r:id="rId62"/>
    <p:sldLayoutId id="2147484587" r:id="rId63"/>
    <p:sldLayoutId id="2147484588" r:id="rId64"/>
    <p:sldLayoutId id="2147484589" r:id="rId65"/>
    <p:sldLayoutId id="2147484590" r:id="rId66"/>
    <p:sldLayoutId id="2147484591" r:id="rId67"/>
    <p:sldLayoutId id="2147484592" r:id="rId68"/>
    <p:sldLayoutId id="2147484593" r:id="rId69"/>
    <p:sldLayoutId id="2147484594" r:id="rId70"/>
    <p:sldLayoutId id="2147484595" r:id="rId7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74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7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435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  <p:sldLayoutId id="2147484608" r:id="rId12"/>
    <p:sldLayoutId id="2147484609" r:id="rId13"/>
    <p:sldLayoutId id="2147484610" r:id="rId14"/>
    <p:sldLayoutId id="2147484611" r:id="rId15"/>
    <p:sldLayoutId id="2147484612" r:id="rId16"/>
    <p:sldLayoutId id="2147484613" r:id="rId17"/>
    <p:sldLayoutId id="2147484614" r:id="rId18"/>
    <p:sldLayoutId id="2147484615" r:id="rId19"/>
    <p:sldLayoutId id="2147484616" r:id="rId20"/>
    <p:sldLayoutId id="2147484617" r:id="rId21"/>
    <p:sldLayoutId id="2147484618" r:id="rId22"/>
    <p:sldLayoutId id="2147484619" r:id="rId23"/>
    <p:sldLayoutId id="2147484620" r:id="rId24"/>
    <p:sldLayoutId id="2147484621" r:id="rId25"/>
    <p:sldLayoutId id="2147484622" r:id="rId26"/>
    <p:sldLayoutId id="2147484623" r:id="rId27"/>
    <p:sldLayoutId id="2147484624" r:id="rId28"/>
    <p:sldLayoutId id="2147484625" r:id="rId29"/>
    <p:sldLayoutId id="2147484626" r:id="rId30"/>
    <p:sldLayoutId id="2147484627" r:id="rId31"/>
    <p:sldLayoutId id="2147484628" r:id="rId32"/>
    <p:sldLayoutId id="2147484629" r:id="rId33"/>
    <p:sldLayoutId id="2147484630" r:id="rId34"/>
    <p:sldLayoutId id="2147484631" r:id="rId35"/>
    <p:sldLayoutId id="2147484632" r:id="rId36"/>
    <p:sldLayoutId id="2147484633" r:id="rId37"/>
    <p:sldLayoutId id="2147484634" r:id="rId38"/>
    <p:sldLayoutId id="2147484635" r:id="rId39"/>
    <p:sldLayoutId id="2147484636" r:id="rId40"/>
    <p:sldLayoutId id="2147484637" r:id="rId41"/>
    <p:sldLayoutId id="2147484638" r:id="rId42"/>
    <p:sldLayoutId id="2147484639" r:id="rId43"/>
    <p:sldLayoutId id="2147484640" r:id="rId44"/>
    <p:sldLayoutId id="2147484641" r:id="rId45"/>
    <p:sldLayoutId id="2147484642" r:id="rId46"/>
    <p:sldLayoutId id="2147484643" r:id="rId47"/>
    <p:sldLayoutId id="2147484644" r:id="rId48"/>
    <p:sldLayoutId id="2147484645" r:id="rId49"/>
    <p:sldLayoutId id="2147484646" r:id="rId50"/>
    <p:sldLayoutId id="2147484647" r:id="rId51"/>
    <p:sldLayoutId id="2147484648" r:id="rId52"/>
    <p:sldLayoutId id="2147484649" r:id="rId53"/>
    <p:sldLayoutId id="2147484650" r:id="rId54"/>
    <p:sldLayoutId id="2147484651" r:id="rId55"/>
    <p:sldLayoutId id="2147484652" r:id="rId56"/>
    <p:sldLayoutId id="2147484653" r:id="rId57"/>
    <p:sldLayoutId id="2147484654" r:id="rId58"/>
    <p:sldLayoutId id="2147484655" r:id="rId59"/>
    <p:sldLayoutId id="2147484656" r:id="rId60"/>
    <p:sldLayoutId id="2147484657" r:id="rId61"/>
    <p:sldLayoutId id="2147484658" r:id="rId62"/>
    <p:sldLayoutId id="2147484659" r:id="rId63"/>
    <p:sldLayoutId id="2147484660" r:id="rId64"/>
    <p:sldLayoutId id="2147484661" r:id="rId65"/>
    <p:sldLayoutId id="2147484662" r:id="rId66"/>
    <p:sldLayoutId id="2147484663" r:id="rId67"/>
    <p:sldLayoutId id="2147484664" r:id="rId68"/>
    <p:sldLayoutId id="2147484665" r:id="rId69"/>
    <p:sldLayoutId id="2147484666" r:id="rId70"/>
    <p:sldLayoutId id="2147484667" r:id="rId71"/>
    <p:sldLayoutId id="2147484668" r:id="rId72"/>
    <p:sldLayoutId id="2147484669" r:id="rId73"/>
    <p:sldLayoutId id="2147484670" r:id="rId74"/>
    <p:sldLayoutId id="2147484836" r:id="rId7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78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340C-78F7-49E8-87E9-0A8C2B804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7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79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80" y="6539718"/>
            <a:ext cx="1256247" cy="204311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05DD49F-C5B9-45FF-B264-F2CA320CE77C}" type="slidenum">
              <a:rPr lang="de-DE" sz="1200" smtClean="0">
                <a:solidFill>
                  <a:srgbClr val="000000"/>
                </a:solidFill>
              </a:rPr>
              <a:pPr/>
              <a:t>‹#›</a:t>
            </a:fld>
            <a:endParaRPr lang="de-DE" sz="12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802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7" r:id="rId1"/>
    <p:sldLayoutId id="2147484678" r:id="rId2"/>
    <p:sldLayoutId id="2147484679" r:id="rId3"/>
    <p:sldLayoutId id="2147484680" r:id="rId4"/>
    <p:sldLayoutId id="2147484681" r:id="rId5"/>
    <p:sldLayoutId id="2147484682" r:id="rId6"/>
    <p:sldLayoutId id="2147484683" r:id="rId7"/>
    <p:sldLayoutId id="2147484684" r:id="rId8"/>
    <p:sldLayoutId id="2147484685" r:id="rId9"/>
    <p:sldLayoutId id="2147484686" r:id="rId10"/>
    <p:sldLayoutId id="2147484687" r:id="rId11"/>
    <p:sldLayoutId id="2147484688" r:id="rId12"/>
    <p:sldLayoutId id="2147484689" r:id="rId13"/>
    <p:sldLayoutId id="2147484690" r:id="rId14"/>
    <p:sldLayoutId id="2147484691" r:id="rId15"/>
    <p:sldLayoutId id="2147484692" r:id="rId16"/>
    <p:sldLayoutId id="2147484693" r:id="rId17"/>
    <p:sldLayoutId id="2147484694" r:id="rId18"/>
    <p:sldLayoutId id="2147484695" r:id="rId19"/>
    <p:sldLayoutId id="2147484696" r:id="rId20"/>
    <p:sldLayoutId id="2147484697" r:id="rId21"/>
    <p:sldLayoutId id="2147484698" r:id="rId22"/>
    <p:sldLayoutId id="2147484699" r:id="rId23"/>
    <p:sldLayoutId id="2147484700" r:id="rId24"/>
    <p:sldLayoutId id="2147484701" r:id="rId25"/>
    <p:sldLayoutId id="2147484702" r:id="rId26"/>
    <p:sldLayoutId id="2147484703" r:id="rId27"/>
    <p:sldLayoutId id="2147484704" r:id="rId28"/>
    <p:sldLayoutId id="2147484705" r:id="rId29"/>
    <p:sldLayoutId id="2147484706" r:id="rId30"/>
    <p:sldLayoutId id="2147484707" r:id="rId31"/>
    <p:sldLayoutId id="2147484708" r:id="rId32"/>
    <p:sldLayoutId id="2147484709" r:id="rId33"/>
    <p:sldLayoutId id="2147484710" r:id="rId34"/>
    <p:sldLayoutId id="2147484711" r:id="rId35"/>
    <p:sldLayoutId id="2147484712" r:id="rId36"/>
    <p:sldLayoutId id="2147484713" r:id="rId37"/>
    <p:sldLayoutId id="2147484714" r:id="rId38"/>
    <p:sldLayoutId id="2147484715" r:id="rId39"/>
    <p:sldLayoutId id="2147484716" r:id="rId40"/>
    <p:sldLayoutId id="2147484717" r:id="rId41"/>
    <p:sldLayoutId id="2147484718" r:id="rId42"/>
    <p:sldLayoutId id="2147484719" r:id="rId43"/>
    <p:sldLayoutId id="2147484720" r:id="rId44"/>
    <p:sldLayoutId id="2147484721" r:id="rId45"/>
    <p:sldLayoutId id="2147484722" r:id="rId46"/>
    <p:sldLayoutId id="2147484723" r:id="rId47"/>
    <p:sldLayoutId id="2147484724" r:id="rId48"/>
    <p:sldLayoutId id="2147484725" r:id="rId49"/>
    <p:sldLayoutId id="2147484726" r:id="rId50"/>
    <p:sldLayoutId id="2147484727" r:id="rId51"/>
    <p:sldLayoutId id="2147484728" r:id="rId52"/>
    <p:sldLayoutId id="2147484729" r:id="rId53"/>
    <p:sldLayoutId id="2147484730" r:id="rId54"/>
    <p:sldLayoutId id="2147484731" r:id="rId55"/>
    <p:sldLayoutId id="2147484732" r:id="rId56"/>
    <p:sldLayoutId id="2147484733" r:id="rId57"/>
    <p:sldLayoutId id="2147484734" r:id="rId58"/>
    <p:sldLayoutId id="2147484735" r:id="rId59"/>
    <p:sldLayoutId id="2147484736" r:id="rId60"/>
    <p:sldLayoutId id="2147484737" r:id="rId61"/>
    <p:sldLayoutId id="2147484738" r:id="rId62"/>
    <p:sldLayoutId id="2147484739" r:id="rId63"/>
    <p:sldLayoutId id="2147484740" r:id="rId64"/>
    <p:sldLayoutId id="2147484741" r:id="rId65"/>
    <p:sldLayoutId id="2147484742" r:id="rId66"/>
    <p:sldLayoutId id="2147484743" r:id="rId67"/>
    <p:sldLayoutId id="2147484744" r:id="rId68"/>
    <p:sldLayoutId id="2147484745" r:id="rId69"/>
    <p:sldLayoutId id="2147484746" r:id="rId70"/>
    <p:sldLayoutId id="2147484747" r:id="rId71"/>
    <p:sldLayoutId id="2147484748" r:id="rId72"/>
    <p:sldLayoutId id="2147484749" r:id="rId73"/>
    <p:sldLayoutId id="2147484750" r:id="rId74"/>
    <p:sldLayoutId id="2147484751" r:id="rId75"/>
    <p:sldLayoutId id="2147484752" r:id="rId76"/>
    <p:sldLayoutId id="2147484753" r:id="rId7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80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7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80" y="6539718"/>
            <a:ext cx="1256247" cy="204311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05DD49F-C5B9-45FF-B264-F2CA320CE77C}" type="slidenum">
              <a:rPr lang="de-DE" sz="1200" smtClean="0">
                <a:solidFill>
                  <a:srgbClr val="000000"/>
                </a:solidFill>
              </a:rPr>
              <a:pPr/>
              <a:t>‹#›</a:t>
            </a:fld>
            <a:endParaRPr lang="de-DE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  <p:sldLayoutId id="2147484772" r:id="rId12"/>
    <p:sldLayoutId id="2147484773" r:id="rId13"/>
    <p:sldLayoutId id="2147484774" r:id="rId14"/>
    <p:sldLayoutId id="2147484775" r:id="rId15"/>
    <p:sldLayoutId id="2147484776" r:id="rId16"/>
    <p:sldLayoutId id="2147484777" r:id="rId17"/>
    <p:sldLayoutId id="2147484778" r:id="rId18"/>
    <p:sldLayoutId id="2147484779" r:id="rId19"/>
    <p:sldLayoutId id="2147484780" r:id="rId20"/>
    <p:sldLayoutId id="2147484781" r:id="rId21"/>
    <p:sldLayoutId id="2147484782" r:id="rId22"/>
    <p:sldLayoutId id="2147484783" r:id="rId23"/>
    <p:sldLayoutId id="2147484784" r:id="rId24"/>
    <p:sldLayoutId id="2147484785" r:id="rId25"/>
    <p:sldLayoutId id="2147484786" r:id="rId26"/>
    <p:sldLayoutId id="2147484787" r:id="rId27"/>
    <p:sldLayoutId id="2147484788" r:id="rId28"/>
    <p:sldLayoutId id="2147484789" r:id="rId29"/>
    <p:sldLayoutId id="2147484790" r:id="rId30"/>
    <p:sldLayoutId id="2147484791" r:id="rId31"/>
    <p:sldLayoutId id="2147484792" r:id="rId32"/>
    <p:sldLayoutId id="2147484793" r:id="rId33"/>
    <p:sldLayoutId id="2147484794" r:id="rId34"/>
    <p:sldLayoutId id="2147484795" r:id="rId35"/>
    <p:sldLayoutId id="2147484796" r:id="rId36"/>
    <p:sldLayoutId id="2147484797" r:id="rId37"/>
    <p:sldLayoutId id="2147484798" r:id="rId38"/>
    <p:sldLayoutId id="2147484799" r:id="rId39"/>
    <p:sldLayoutId id="2147484800" r:id="rId40"/>
    <p:sldLayoutId id="2147484801" r:id="rId41"/>
    <p:sldLayoutId id="2147484802" r:id="rId42"/>
    <p:sldLayoutId id="2147484803" r:id="rId43"/>
    <p:sldLayoutId id="2147484804" r:id="rId44"/>
    <p:sldLayoutId id="2147484805" r:id="rId45"/>
    <p:sldLayoutId id="2147484806" r:id="rId46"/>
    <p:sldLayoutId id="2147484807" r:id="rId47"/>
    <p:sldLayoutId id="2147484808" r:id="rId48"/>
    <p:sldLayoutId id="2147484809" r:id="rId49"/>
    <p:sldLayoutId id="2147484810" r:id="rId50"/>
    <p:sldLayoutId id="2147484811" r:id="rId51"/>
    <p:sldLayoutId id="2147484812" r:id="rId52"/>
    <p:sldLayoutId id="2147484813" r:id="rId53"/>
    <p:sldLayoutId id="2147484814" r:id="rId54"/>
    <p:sldLayoutId id="2147484815" r:id="rId55"/>
    <p:sldLayoutId id="2147484816" r:id="rId56"/>
    <p:sldLayoutId id="2147484817" r:id="rId57"/>
    <p:sldLayoutId id="2147484818" r:id="rId58"/>
    <p:sldLayoutId id="2147484819" r:id="rId59"/>
    <p:sldLayoutId id="2147484820" r:id="rId60"/>
    <p:sldLayoutId id="2147484821" r:id="rId61"/>
    <p:sldLayoutId id="2147484822" r:id="rId62"/>
    <p:sldLayoutId id="2147484823" r:id="rId63"/>
    <p:sldLayoutId id="2147484824" r:id="rId64"/>
    <p:sldLayoutId id="2147484825" r:id="rId65"/>
    <p:sldLayoutId id="2147484826" r:id="rId66"/>
    <p:sldLayoutId id="2147484827" r:id="rId67"/>
    <p:sldLayoutId id="2147484828" r:id="rId68"/>
    <p:sldLayoutId id="2147484829" r:id="rId69"/>
    <p:sldLayoutId id="2147484830" r:id="rId70"/>
    <p:sldLayoutId id="2147484831" r:id="rId71"/>
    <p:sldLayoutId id="2147484832" r:id="rId72"/>
    <p:sldLayoutId id="2147484833" r:id="rId73"/>
    <p:sldLayoutId id="2147484834" r:id="rId74"/>
    <p:sldLayoutId id="2147484835" r:id="rId7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78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340C-78F7-49E8-87E9-0A8C2B804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81379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5516610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340C-78F7-49E8-87E9-0A8C2B804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8146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340C-78F7-49E8-87E9-0A8C2B804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359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340C-78F7-49E8-87E9-0A8C2B8045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9241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74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80" y="6539718"/>
            <a:ext cx="1256247" cy="204311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A05DD49F-C5B9-45FF-B264-F2CA320CE77C}" type="slidenum">
              <a:rPr lang="de-DE" sz="1200" smtClean="0">
                <a:solidFill>
                  <a:schemeClr val="tx1"/>
                </a:solidFill>
                <a:latin typeface="+mn-lt"/>
              </a:rPr>
              <a:t>‹#›</a:t>
            </a:fld>
            <a:endParaRPr lang="de-DE" sz="1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2792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  <p:sldLayoutId id="2147483882" r:id="rId23"/>
    <p:sldLayoutId id="2147483883" r:id="rId24"/>
    <p:sldLayoutId id="2147483884" r:id="rId25"/>
    <p:sldLayoutId id="2147483885" r:id="rId26"/>
    <p:sldLayoutId id="2147483886" r:id="rId27"/>
    <p:sldLayoutId id="2147483887" r:id="rId28"/>
    <p:sldLayoutId id="2147483888" r:id="rId29"/>
    <p:sldLayoutId id="2147483889" r:id="rId30"/>
    <p:sldLayoutId id="2147483890" r:id="rId31"/>
    <p:sldLayoutId id="2147483891" r:id="rId32"/>
    <p:sldLayoutId id="2147483892" r:id="rId33"/>
    <p:sldLayoutId id="2147483893" r:id="rId34"/>
    <p:sldLayoutId id="2147483894" r:id="rId35"/>
    <p:sldLayoutId id="2147483895" r:id="rId36"/>
    <p:sldLayoutId id="2147483896" r:id="rId37"/>
    <p:sldLayoutId id="2147483897" r:id="rId38"/>
    <p:sldLayoutId id="2147483898" r:id="rId39"/>
    <p:sldLayoutId id="2147483899" r:id="rId40"/>
    <p:sldLayoutId id="2147483900" r:id="rId41"/>
    <p:sldLayoutId id="2147483901" r:id="rId42"/>
    <p:sldLayoutId id="2147483902" r:id="rId43"/>
    <p:sldLayoutId id="2147483903" r:id="rId44"/>
    <p:sldLayoutId id="2147483904" r:id="rId45"/>
    <p:sldLayoutId id="2147483905" r:id="rId46"/>
    <p:sldLayoutId id="2147483906" r:id="rId47"/>
    <p:sldLayoutId id="2147483907" r:id="rId48"/>
    <p:sldLayoutId id="2147483908" r:id="rId49"/>
    <p:sldLayoutId id="2147483909" r:id="rId50"/>
    <p:sldLayoutId id="2147483910" r:id="rId51"/>
    <p:sldLayoutId id="2147483911" r:id="rId52"/>
    <p:sldLayoutId id="2147483912" r:id="rId53"/>
    <p:sldLayoutId id="2147483913" r:id="rId54"/>
    <p:sldLayoutId id="2147483914" r:id="rId55"/>
    <p:sldLayoutId id="2147483915" r:id="rId56"/>
    <p:sldLayoutId id="2147483916" r:id="rId57"/>
    <p:sldLayoutId id="2147483917" r:id="rId58"/>
    <p:sldLayoutId id="2147483918" r:id="rId59"/>
    <p:sldLayoutId id="2147483919" r:id="rId60"/>
    <p:sldLayoutId id="2147483920" r:id="rId61"/>
    <p:sldLayoutId id="2147483921" r:id="rId62"/>
    <p:sldLayoutId id="2147483922" r:id="rId63"/>
    <p:sldLayoutId id="2147483923" r:id="rId64"/>
    <p:sldLayoutId id="2147483924" r:id="rId65"/>
    <p:sldLayoutId id="2147483925" r:id="rId66"/>
    <p:sldLayoutId id="2147483926" r:id="rId67"/>
    <p:sldLayoutId id="2147483927" r:id="rId68"/>
    <p:sldLayoutId id="2147483928" r:id="rId69"/>
    <p:sldLayoutId id="2147483929" r:id="rId70"/>
    <p:sldLayoutId id="2147483930" r:id="rId71"/>
    <p:sldLayoutId id="2147483931" r:id="rId7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75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80" y="6539718"/>
            <a:ext cx="1256247" cy="204311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A05DD49F-C5B9-45FF-B264-F2CA320CE77C}" type="slidenum">
              <a:rPr lang="de-DE" sz="1200" smtClean="0">
                <a:solidFill>
                  <a:schemeClr val="tx1"/>
                </a:solidFill>
                <a:latin typeface="+mn-lt"/>
              </a:rPr>
              <a:t>‹#›</a:t>
            </a:fld>
            <a:endParaRPr lang="de-DE" sz="1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631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3952" r:id="rId20"/>
    <p:sldLayoutId id="2147483953" r:id="rId21"/>
    <p:sldLayoutId id="2147483954" r:id="rId22"/>
    <p:sldLayoutId id="2147483955" r:id="rId23"/>
    <p:sldLayoutId id="2147483956" r:id="rId24"/>
    <p:sldLayoutId id="2147483957" r:id="rId25"/>
    <p:sldLayoutId id="2147483958" r:id="rId26"/>
    <p:sldLayoutId id="2147483959" r:id="rId27"/>
    <p:sldLayoutId id="2147483960" r:id="rId28"/>
    <p:sldLayoutId id="2147483961" r:id="rId29"/>
    <p:sldLayoutId id="2147483962" r:id="rId30"/>
    <p:sldLayoutId id="2147483963" r:id="rId31"/>
    <p:sldLayoutId id="2147483964" r:id="rId32"/>
    <p:sldLayoutId id="2147483965" r:id="rId33"/>
    <p:sldLayoutId id="2147483966" r:id="rId34"/>
    <p:sldLayoutId id="2147483967" r:id="rId35"/>
    <p:sldLayoutId id="2147483968" r:id="rId36"/>
    <p:sldLayoutId id="2147483969" r:id="rId37"/>
    <p:sldLayoutId id="2147483970" r:id="rId38"/>
    <p:sldLayoutId id="2147483971" r:id="rId39"/>
    <p:sldLayoutId id="2147483972" r:id="rId40"/>
    <p:sldLayoutId id="2147483973" r:id="rId41"/>
    <p:sldLayoutId id="2147483974" r:id="rId42"/>
    <p:sldLayoutId id="2147483975" r:id="rId43"/>
    <p:sldLayoutId id="2147483976" r:id="rId44"/>
    <p:sldLayoutId id="2147483977" r:id="rId45"/>
    <p:sldLayoutId id="2147483978" r:id="rId46"/>
    <p:sldLayoutId id="2147483979" r:id="rId47"/>
    <p:sldLayoutId id="2147483980" r:id="rId48"/>
    <p:sldLayoutId id="2147483981" r:id="rId49"/>
    <p:sldLayoutId id="2147483982" r:id="rId50"/>
    <p:sldLayoutId id="2147483983" r:id="rId51"/>
    <p:sldLayoutId id="2147483984" r:id="rId52"/>
    <p:sldLayoutId id="2147483985" r:id="rId53"/>
    <p:sldLayoutId id="2147483986" r:id="rId54"/>
    <p:sldLayoutId id="2147483987" r:id="rId55"/>
    <p:sldLayoutId id="2147483988" r:id="rId56"/>
    <p:sldLayoutId id="2147483989" r:id="rId57"/>
    <p:sldLayoutId id="2147483990" r:id="rId58"/>
    <p:sldLayoutId id="2147483991" r:id="rId59"/>
    <p:sldLayoutId id="2147483992" r:id="rId60"/>
    <p:sldLayoutId id="2147483993" r:id="rId61"/>
    <p:sldLayoutId id="2147483994" r:id="rId62"/>
    <p:sldLayoutId id="2147483995" r:id="rId63"/>
    <p:sldLayoutId id="2147483996" r:id="rId64"/>
    <p:sldLayoutId id="2147483997" r:id="rId65"/>
    <p:sldLayoutId id="2147483998" r:id="rId66"/>
    <p:sldLayoutId id="2147483999" r:id="rId67"/>
    <p:sldLayoutId id="2147484000" r:id="rId68"/>
    <p:sldLayoutId id="2147484001" r:id="rId69"/>
    <p:sldLayoutId id="2147484002" r:id="rId70"/>
    <p:sldLayoutId id="2147484003" r:id="rId71"/>
    <p:sldLayoutId id="2147484004" r:id="rId7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75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89" y="228602"/>
            <a:ext cx="1159549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39870" y="1490663"/>
            <a:ext cx="10354614" cy="389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5" descr="SW1 Logo.png"/>
          <p:cNvPicPr>
            <a:picLocks noChangeAspect="1"/>
          </p:cNvPicPr>
          <p:nvPr userDrawn="1"/>
        </p:nvPicPr>
        <p:blipFill>
          <a:blip r:embed="rId74"/>
          <a:stretch>
            <a:fillRect/>
          </a:stretch>
        </p:blipFill>
        <p:spPr>
          <a:xfrm>
            <a:off x="9542063" y="6220960"/>
            <a:ext cx="2222227" cy="43516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6344654"/>
            <a:ext cx="9169101" cy="16042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32" tIns="44616" rIns="44616" bIns="892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2069" fontAlgn="base">
              <a:spcBef>
                <a:spcPct val="0"/>
              </a:spcBef>
              <a:spcAft>
                <a:spcPct val="0"/>
              </a:spcAft>
            </a:pPr>
            <a:endParaRPr lang="en-GB" sz="1757" spc="-49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80" y="6539718"/>
            <a:ext cx="1256247" cy="204311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A05DD49F-C5B9-45FF-B264-F2CA320CE77C}" type="slidenum">
              <a:rPr lang="de-DE" sz="1200" smtClean="0">
                <a:solidFill>
                  <a:schemeClr val="tx1"/>
                </a:solidFill>
                <a:latin typeface="+mn-lt"/>
              </a:rPr>
              <a:t>‹#›</a:t>
            </a:fld>
            <a:endParaRPr lang="de-DE" sz="1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8260" y="6590809"/>
            <a:ext cx="3694666" cy="162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878"/>
              </a:spcAft>
              <a:buSzPct val="90000"/>
            </a:pPr>
            <a:r>
              <a:rPr lang="en-US" sz="1171" spc="293" dirty="0" smtClean="0">
                <a:solidFill>
                  <a:srgbClr val="616265"/>
                </a:solidFill>
              </a:rPr>
              <a:t>Confidential | For </a:t>
            </a:r>
            <a:r>
              <a:rPr lang="en-US" sz="1171" spc="293" dirty="0">
                <a:solidFill>
                  <a:srgbClr val="616265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255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  <p:sldLayoutId id="2147484023" r:id="rId18"/>
    <p:sldLayoutId id="2147484024" r:id="rId19"/>
    <p:sldLayoutId id="2147484025" r:id="rId20"/>
    <p:sldLayoutId id="2147484026" r:id="rId21"/>
    <p:sldLayoutId id="2147484027" r:id="rId22"/>
    <p:sldLayoutId id="2147484028" r:id="rId23"/>
    <p:sldLayoutId id="2147484029" r:id="rId24"/>
    <p:sldLayoutId id="2147484030" r:id="rId25"/>
    <p:sldLayoutId id="2147484031" r:id="rId26"/>
    <p:sldLayoutId id="2147484032" r:id="rId27"/>
    <p:sldLayoutId id="2147484033" r:id="rId28"/>
    <p:sldLayoutId id="2147484034" r:id="rId29"/>
    <p:sldLayoutId id="2147484035" r:id="rId30"/>
    <p:sldLayoutId id="2147484036" r:id="rId31"/>
    <p:sldLayoutId id="2147484037" r:id="rId32"/>
    <p:sldLayoutId id="2147484038" r:id="rId33"/>
    <p:sldLayoutId id="2147484039" r:id="rId34"/>
    <p:sldLayoutId id="2147484040" r:id="rId35"/>
    <p:sldLayoutId id="2147484041" r:id="rId36"/>
    <p:sldLayoutId id="2147484042" r:id="rId37"/>
    <p:sldLayoutId id="2147484043" r:id="rId38"/>
    <p:sldLayoutId id="2147484044" r:id="rId39"/>
    <p:sldLayoutId id="2147484045" r:id="rId40"/>
    <p:sldLayoutId id="2147484046" r:id="rId41"/>
    <p:sldLayoutId id="2147484047" r:id="rId42"/>
    <p:sldLayoutId id="2147484048" r:id="rId43"/>
    <p:sldLayoutId id="2147484049" r:id="rId44"/>
    <p:sldLayoutId id="2147484050" r:id="rId45"/>
    <p:sldLayoutId id="2147484051" r:id="rId46"/>
    <p:sldLayoutId id="2147484052" r:id="rId47"/>
    <p:sldLayoutId id="2147484053" r:id="rId48"/>
    <p:sldLayoutId id="2147484054" r:id="rId49"/>
    <p:sldLayoutId id="2147484055" r:id="rId50"/>
    <p:sldLayoutId id="2147484056" r:id="rId51"/>
    <p:sldLayoutId id="2147484057" r:id="rId52"/>
    <p:sldLayoutId id="2147484058" r:id="rId53"/>
    <p:sldLayoutId id="2147484059" r:id="rId54"/>
    <p:sldLayoutId id="2147484060" r:id="rId55"/>
    <p:sldLayoutId id="2147484061" r:id="rId56"/>
    <p:sldLayoutId id="2147484062" r:id="rId57"/>
    <p:sldLayoutId id="2147484063" r:id="rId58"/>
    <p:sldLayoutId id="2147484064" r:id="rId59"/>
    <p:sldLayoutId id="2147484065" r:id="rId60"/>
    <p:sldLayoutId id="2147484066" r:id="rId61"/>
    <p:sldLayoutId id="2147484067" r:id="rId62"/>
    <p:sldLayoutId id="2147484068" r:id="rId63"/>
    <p:sldLayoutId id="2147484069" r:id="rId64"/>
    <p:sldLayoutId id="2147484070" r:id="rId65"/>
    <p:sldLayoutId id="2147484071" r:id="rId66"/>
    <p:sldLayoutId id="2147484072" r:id="rId67"/>
    <p:sldLayoutId id="2147484073" r:id="rId68"/>
    <p:sldLayoutId id="2147484074" r:id="rId69"/>
    <p:sldLayoutId id="2147484075" r:id="rId70"/>
    <p:sldLayoutId id="2147484076" r:id="rId71"/>
    <p:sldLayoutId id="2147484077" r:id="rId7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92327" rtl="0" eaLnBrk="1" latinLnBrk="0" hangingPunct="1">
        <a:lnSpc>
          <a:spcPct val="90000"/>
        </a:lnSpc>
        <a:spcBef>
          <a:spcPct val="0"/>
        </a:spcBef>
        <a:buNone/>
        <a:defRPr lang="en-US" sz="3904" b="0" kern="1200" cap="none" spc="-98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21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100000"/>
        <a:buFontTx/>
        <a:buBlip>
          <a:blip r:embed="rId75"/>
        </a:buBlip>
        <a:defRPr lang="en-US" sz="175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049" indent="-264921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615049" algn="l"/>
        </a:tabLst>
        <a:defRPr lang="en-US" sz="156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3916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366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8837" indent="-168868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tabLst>
          <a:tab pos="892363" algn="l"/>
        </a:tabLst>
        <a:defRPr lang="en-US" sz="117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757" indent="-179712" algn="l" defTabSz="892327" rtl="0" eaLnBrk="1" latinLnBrk="0" hangingPunct="1">
        <a:lnSpc>
          <a:spcPct val="90000"/>
        </a:lnSpc>
        <a:spcBef>
          <a:spcPts val="0"/>
        </a:spcBef>
        <a:spcAft>
          <a:spcPts val="390"/>
        </a:spcAft>
        <a:buSzPct val="90000"/>
        <a:buFont typeface="Arial" pitchFamily="34" charset="0"/>
        <a:buChar char="•"/>
        <a:defRPr lang="en-US" sz="117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3900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063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6227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2391" indent="-223082" algn="l" defTabSz="892327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164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327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491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465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081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6982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145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69309" algn="l" defTabSz="892327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800.xml"/><Relationship Id="rId1" Type="http://schemas.openxmlformats.org/officeDocument/2006/relationships/tags" Target="../tags/tag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98990" y="305887"/>
            <a:ext cx="11595495" cy="378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9232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04" b="0" kern="1200" cap="none" spc="-98" baseline="0" dirty="0" smtClean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z="2733" dirty="0" smtClean="0"/>
              <a:t>Service No. </a:t>
            </a:r>
            <a:r>
              <a:rPr lang="en-US" sz="2733" dirty="0"/>
              <a:t>| Service Name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82147" y="701297"/>
            <a:ext cx="3827017" cy="1708589"/>
            <a:chOff x="7882147" y="701297"/>
            <a:chExt cx="3827017" cy="170858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7882147" y="1145182"/>
              <a:ext cx="3827017" cy="12647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261" tIns="70261" rIns="35131" bIns="351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966" lvl="1" indent="-171966">
                <a:lnSpc>
                  <a:spcPct val="90000"/>
                </a:lnSpc>
                <a:spcBef>
                  <a:spcPct val="20000"/>
                </a:spcBef>
                <a:buSzPct val="90000"/>
                <a:buBlip>
                  <a:blip r:embed="rId3"/>
                </a:buBlip>
                <a:defRPr/>
              </a:pPr>
              <a:endParaRPr lang="en-US" sz="1073" dirty="0">
                <a:solidFill>
                  <a:srgbClr val="61626B">
                    <a:lumMod val="50000"/>
                  </a:srgbClr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882147" y="701297"/>
              <a:ext cx="3827017" cy="421568"/>
              <a:chOff x="7882147" y="701297"/>
              <a:chExt cx="3827017" cy="421568"/>
            </a:xfrm>
          </p:grpSpPr>
          <p:sp>
            <p:nvSpPr>
              <p:cNvPr id="58" name="Rectangle 57"/>
              <p:cNvSpPr/>
              <p:nvPr/>
            </p:nvSpPr>
            <p:spPr bwMode="auto">
              <a:xfrm>
                <a:off x="7882147" y="701297"/>
                <a:ext cx="3827017" cy="42156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73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66" b="1" dirty="0">
                    <a:solidFill>
                      <a:schemeClr val="bg1"/>
                    </a:solidFill>
                    <a:cs typeface="Segoe UI Light" panose="020B0502040204020203" pitchFamily="34" charset="0"/>
                  </a:rPr>
                  <a:t>Commercials of this Service</a:t>
                </a:r>
              </a:p>
            </p:txBody>
          </p:sp>
          <p:sp>
            <p:nvSpPr>
              <p:cNvPr id="22" name="Freeform 21"/>
              <p:cNvSpPr>
                <a:spLocks noChangeAspect="1"/>
              </p:cNvSpPr>
              <p:nvPr/>
            </p:nvSpPr>
            <p:spPr bwMode="white">
              <a:xfrm>
                <a:off x="8067635" y="850192"/>
                <a:ext cx="81955" cy="136999"/>
              </a:xfrm>
              <a:custGeom>
                <a:avLst/>
                <a:gdLst>
                  <a:gd name="T0" fmla="*/ 18 w 50"/>
                  <a:gd name="T1" fmla="*/ 86 h 86"/>
                  <a:gd name="T2" fmla="*/ 33 w 50"/>
                  <a:gd name="T3" fmla="*/ 86 h 86"/>
                  <a:gd name="T4" fmla="*/ 33 w 50"/>
                  <a:gd name="T5" fmla="*/ 75 h 86"/>
                  <a:gd name="T6" fmla="*/ 50 w 50"/>
                  <a:gd name="T7" fmla="*/ 55 h 86"/>
                  <a:gd name="T8" fmla="*/ 50 w 50"/>
                  <a:gd name="T9" fmla="*/ 55 h 86"/>
                  <a:gd name="T10" fmla="*/ 32 w 50"/>
                  <a:gd name="T11" fmla="*/ 34 h 86"/>
                  <a:gd name="T12" fmla="*/ 32 w 50"/>
                  <a:gd name="T13" fmla="*/ 34 h 86"/>
                  <a:gd name="T14" fmla="*/ 22 w 50"/>
                  <a:gd name="T15" fmla="*/ 28 h 86"/>
                  <a:gd name="T16" fmla="*/ 22 w 50"/>
                  <a:gd name="T17" fmla="*/ 28 h 86"/>
                  <a:gd name="T18" fmla="*/ 28 w 50"/>
                  <a:gd name="T19" fmla="*/ 25 h 86"/>
                  <a:gd name="T20" fmla="*/ 28 w 50"/>
                  <a:gd name="T21" fmla="*/ 25 h 86"/>
                  <a:gd name="T22" fmla="*/ 41 w 50"/>
                  <a:gd name="T23" fmla="*/ 28 h 86"/>
                  <a:gd name="T24" fmla="*/ 41 w 50"/>
                  <a:gd name="T25" fmla="*/ 28 h 86"/>
                  <a:gd name="T26" fmla="*/ 43 w 50"/>
                  <a:gd name="T27" fmla="*/ 30 h 86"/>
                  <a:gd name="T28" fmla="*/ 44 w 50"/>
                  <a:gd name="T29" fmla="*/ 27 h 86"/>
                  <a:gd name="T30" fmla="*/ 48 w 50"/>
                  <a:gd name="T31" fmla="*/ 13 h 86"/>
                  <a:gd name="T32" fmla="*/ 46 w 50"/>
                  <a:gd name="T33" fmla="*/ 12 h 86"/>
                  <a:gd name="T34" fmla="*/ 33 w 50"/>
                  <a:gd name="T35" fmla="*/ 9 h 86"/>
                  <a:gd name="T36" fmla="*/ 33 w 50"/>
                  <a:gd name="T37" fmla="*/ 9 h 86"/>
                  <a:gd name="T38" fmla="*/ 33 w 50"/>
                  <a:gd name="T39" fmla="*/ 0 h 86"/>
                  <a:gd name="T40" fmla="*/ 18 w 50"/>
                  <a:gd name="T41" fmla="*/ 0 h 86"/>
                  <a:gd name="T42" fmla="*/ 18 w 50"/>
                  <a:gd name="T43" fmla="*/ 10 h 86"/>
                  <a:gd name="T44" fmla="*/ 1 w 50"/>
                  <a:gd name="T45" fmla="*/ 30 h 86"/>
                  <a:gd name="T46" fmla="*/ 1 w 50"/>
                  <a:gd name="T47" fmla="*/ 30 h 86"/>
                  <a:gd name="T48" fmla="*/ 21 w 50"/>
                  <a:gd name="T49" fmla="*/ 50 h 86"/>
                  <a:gd name="T50" fmla="*/ 21 w 50"/>
                  <a:gd name="T51" fmla="*/ 50 h 86"/>
                  <a:gd name="T52" fmla="*/ 30 w 50"/>
                  <a:gd name="T53" fmla="*/ 56 h 86"/>
                  <a:gd name="T54" fmla="*/ 30 w 50"/>
                  <a:gd name="T55" fmla="*/ 56 h 86"/>
                  <a:gd name="T56" fmla="*/ 23 w 50"/>
                  <a:gd name="T57" fmla="*/ 60 h 86"/>
                  <a:gd name="T58" fmla="*/ 23 w 50"/>
                  <a:gd name="T59" fmla="*/ 60 h 86"/>
                  <a:gd name="T60" fmla="*/ 8 w 50"/>
                  <a:gd name="T61" fmla="*/ 56 h 86"/>
                  <a:gd name="T62" fmla="*/ 8 w 50"/>
                  <a:gd name="T63" fmla="*/ 56 h 86"/>
                  <a:gd name="T64" fmla="*/ 5 w 50"/>
                  <a:gd name="T65" fmla="*/ 54 h 86"/>
                  <a:gd name="T66" fmla="*/ 0 w 50"/>
                  <a:gd name="T67" fmla="*/ 71 h 86"/>
                  <a:gd name="T68" fmla="*/ 0 w 50"/>
                  <a:gd name="T69" fmla="*/ 71 h 86"/>
                  <a:gd name="T70" fmla="*/ 2 w 50"/>
                  <a:gd name="T71" fmla="*/ 72 h 86"/>
                  <a:gd name="T72" fmla="*/ 18 w 50"/>
                  <a:gd name="T73" fmla="*/ 76 h 86"/>
                  <a:gd name="T74" fmla="*/ 18 w 50"/>
                  <a:gd name="T75" fmla="*/ 76 h 86"/>
                  <a:gd name="T76" fmla="*/ 18 w 50"/>
                  <a:gd name="T7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0" h="86">
                    <a:moveTo>
                      <a:pt x="18" y="86"/>
                    </a:moveTo>
                    <a:cubicBezTo>
                      <a:pt x="33" y="86"/>
                      <a:pt x="33" y="86"/>
                      <a:pt x="33" y="86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43" y="73"/>
                      <a:pt x="50" y="65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50" y="45"/>
                      <a:pt x="45" y="39"/>
                      <a:pt x="32" y="34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7" y="32"/>
                      <a:pt x="22" y="30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5"/>
                      <a:pt x="25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4" y="25"/>
                      <a:pt x="38" y="27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3" y="11"/>
                      <a:pt x="39" y="10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8" y="13"/>
                      <a:pt x="1" y="2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42"/>
                      <a:pt x="12" y="47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9" y="53"/>
                      <a:pt x="30" y="55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9"/>
                      <a:pt x="26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16" y="60"/>
                      <a:pt x="10" y="57"/>
                      <a:pt x="8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6" y="74"/>
                      <a:pt x="12" y="76"/>
                      <a:pt x="18" y="76"/>
                    </a:cubicBezTo>
                    <a:cubicBezTo>
                      <a:pt x="18" y="76"/>
                      <a:pt x="18" y="76"/>
                      <a:pt x="18" y="76"/>
                    </a:cubicBezTo>
                    <a:lnTo>
                      <a:pt x="18" y="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232" tIns="44616" rIns="89232" bIns="446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757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Block Arc 22"/>
              <p:cNvSpPr/>
              <p:nvPr/>
            </p:nvSpPr>
            <p:spPr bwMode="white">
              <a:xfrm>
                <a:off x="7960094" y="775263"/>
                <a:ext cx="297040" cy="288630"/>
              </a:xfrm>
              <a:prstGeom prst="blockArc">
                <a:avLst>
                  <a:gd name="adj1" fmla="val 10764857"/>
                  <a:gd name="adj2" fmla="val 9609738"/>
                  <a:gd name="adj3" fmla="val 8174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232" tIns="44616" rIns="89232" bIns="446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757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29674" y="637588"/>
            <a:ext cx="3591011" cy="1769979"/>
            <a:chOff x="249277" y="639907"/>
            <a:chExt cx="3591011" cy="1769979"/>
          </a:xfrm>
        </p:grpSpPr>
        <p:sp>
          <p:nvSpPr>
            <p:cNvPr id="46" name="Rectangle 45"/>
            <p:cNvSpPr/>
            <p:nvPr/>
          </p:nvSpPr>
          <p:spPr bwMode="auto">
            <a:xfrm>
              <a:off x="327222" y="1145182"/>
              <a:ext cx="3513066" cy="12647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261" tIns="70261" rIns="35131" bIns="351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966" lvl="1" indent="-171966">
                <a:lnSpc>
                  <a:spcPct val="90000"/>
                </a:lnSpc>
                <a:spcBef>
                  <a:spcPct val="20000"/>
                </a:spcBef>
                <a:buSzPct val="90000"/>
                <a:buBlip>
                  <a:blip r:embed="rId3"/>
                </a:buBlip>
                <a:defRPr/>
              </a:pPr>
              <a:endParaRPr lang="en-US" sz="1561" b="1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7222" y="701297"/>
              <a:ext cx="3513066" cy="4215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3911"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sz="1171" b="1" dirty="0" smtClean="0">
                  <a:solidFill>
                    <a:schemeClr val="bg1"/>
                  </a:solidFill>
                  <a:cs typeface="Segoe UI Light" panose="020B0502040204020203" pitchFamily="34" charset="0"/>
                </a:rPr>
                <a:t>IBM SAM SERVICES</a:t>
              </a:r>
              <a:endParaRPr lang="en-US" sz="1171" b="1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pic>
          <p:nvPicPr>
            <p:cNvPr id="24" name="Picture 4" descr="C:\Users\tania.chopra\Desktop\Icon Library\Medical\Appointm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77" y="639907"/>
              <a:ext cx="544348" cy="544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801082" y="684751"/>
            <a:ext cx="4081066" cy="1725135"/>
            <a:chOff x="3801082" y="684751"/>
            <a:chExt cx="4081066" cy="1725135"/>
          </a:xfrm>
        </p:grpSpPr>
        <p:sp>
          <p:nvSpPr>
            <p:cNvPr id="51" name="Rectangle 50"/>
            <p:cNvSpPr/>
            <p:nvPr/>
          </p:nvSpPr>
          <p:spPr bwMode="auto">
            <a:xfrm>
              <a:off x="3840288" y="1145182"/>
              <a:ext cx="4041860" cy="12647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261" tIns="70261" rIns="35131" bIns="351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966" lvl="1" indent="-171966">
                <a:lnSpc>
                  <a:spcPct val="90000"/>
                </a:lnSpc>
                <a:spcBef>
                  <a:spcPct val="20000"/>
                </a:spcBef>
                <a:buSzPct val="90000"/>
                <a:buBlip>
                  <a:blip r:embed="rId3"/>
                </a:buBlip>
                <a:defRPr/>
              </a:pPr>
              <a:endParaRPr lang="en-US" sz="1073" dirty="0">
                <a:solidFill>
                  <a:srgbClr val="61626B">
                    <a:lumMod val="50000"/>
                  </a:srgb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840288" y="701297"/>
              <a:ext cx="4041860" cy="4215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3911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66" b="1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Client </a:t>
              </a:r>
              <a:r>
                <a:rPr lang="en-US" sz="1366" b="1" dirty="0" smtClean="0">
                  <a:solidFill>
                    <a:schemeClr val="bg1"/>
                  </a:solidFill>
                  <a:cs typeface="Segoe UI Light" panose="020B0502040204020203" pitchFamily="34" charset="0"/>
                </a:rPr>
                <a:t>Pain </a:t>
              </a:r>
              <a:r>
                <a:rPr lang="en-US" sz="1366" b="1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Points &amp; </a:t>
              </a:r>
              <a:r>
                <a:rPr lang="en-US" sz="1366" b="1" dirty="0" smtClean="0">
                  <a:solidFill>
                    <a:schemeClr val="bg1"/>
                  </a:solidFill>
                  <a:cs typeface="Segoe UI Light" panose="020B0502040204020203" pitchFamily="34" charset="0"/>
                </a:rPr>
                <a:t>Service Benefits</a:t>
              </a:r>
              <a:endParaRPr lang="en-US" sz="1366" b="1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pic>
          <p:nvPicPr>
            <p:cNvPr id="25" name="Picture 9" descr="C:\Users\tania.chopra\Desktop\Icon Library\Gadgets\Touc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082" y="684751"/>
              <a:ext cx="499504" cy="499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170903" y="4586763"/>
            <a:ext cx="3669385" cy="1256475"/>
            <a:chOff x="170903" y="4586763"/>
            <a:chExt cx="3669385" cy="1256475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27222" y="5165983"/>
              <a:ext cx="3513066" cy="677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261" tIns="70261" rIns="35131" bIns="351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73911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71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7222" y="4736833"/>
              <a:ext cx="3513066" cy="4215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3911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66" b="1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Up- &amp; Cross-Selling</a:t>
              </a:r>
            </a:p>
          </p:txBody>
        </p:sp>
        <p:pic>
          <p:nvPicPr>
            <p:cNvPr id="26" name="Picture 20" descr="C:\Users\tania.chopra\Desktop\Icon Library\Brand Identity\Pusha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03" y="4586763"/>
              <a:ext cx="701095" cy="701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61662" y="2353055"/>
            <a:ext cx="3578626" cy="2383778"/>
            <a:chOff x="261662" y="2353055"/>
            <a:chExt cx="3578626" cy="2383778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27222" y="2876086"/>
              <a:ext cx="3513066" cy="18607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261" tIns="70261" rIns="35131" bIns="351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966" lvl="1" indent="-171966">
                <a:lnSpc>
                  <a:spcPct val="90000"/>
                </a:lnSpc>
                <a:spcBef>
                  <a:spcPct val="20000"/>
                </a:spcBef>
                <a:buSzPct val="90000"/>
                <a:buBlip>
                  <a:blip r:embed="rId3"/>
                </a:buBlip>
              </a:pPr>
              <a:endParaRPr lang="en-US" sz="1171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7222" y="2432202"/>
              <a:ext cx="3513066" cy="4215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3911"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sz="1366" b="1" dirty="0" smtClean="0">
                  <a:solidFill>
                    <a:schemeClr val="bg1"/>
                  </a:solidFill>
                  <a:cs typeface="Segoe UI Light" panose="020B0502040204020203" pitchFamily="34" charset="0"/>
                </a:rPr>
                <a:t>How to sell this service  </a:t>
              </a:r>
            </a:p>
          </p:txBody>
        </p:sp>
        <p:pic>
          <p:nvPicPr>
            <p:cNvPr id="32" name="Picture 9" descr="C:\Users\tania.chopra\Desktop\Icon Library\Gadgets\Touc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62" y="2353055"/>
              <a:ext cx="511865" cy="511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5797589" y="5719140"/>
            <a:ext cx="5914893" cy="502883"/>
            <a:chOff x="5797589" y="5719140"/>
            <a:chExt cx="5914893" cy="502883"/>
          </a:xfrm>
        </p:grpSpPr>
        <p:sp>
          <p:nvSpPr>
            <p:cNvPr id="19" name="Rectangle 18"/>
            <p:cNvSpPr/>
            <p:nvPr/>
          </p:nvSpPr>
          <p:spPr bwMode="auto">
            <a:xfrm>
              <a:off x="8199416" y="5843254"/>
              <a:ext cx="3513066" cy="3073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6212" lvl="1"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sz="1200" dirty="0" smtClean="0">
                  <a:solidFill>
                    <a:srgbClr val="61626B">
                      <a:lumMod val="50000"/>
                    </a:srgbClr>
                  </a:solidFill>
                </a:rPr>
                <a:t>TG1</a:t>
              </a:r>
              <a:endParaRPr lang="en-US" sz="1200" dirty="0">
                <a:solidFill>
                  <a:srgbClr val="61626B">
                    <a:lumMod val="50000"/>
                  </a:srgb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797589" y="5719140"/>
              <a:ext cx="2401828" cy="502883"/>
              <a:chOff x="5797589" y="5719140"/>
              <a:chExt cx="2401828" cy="502883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5860911" y="5828512"/>
                <a:ext cx="2338506" cy="32208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73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66" b="1" dirty="0">
                    <a:solidFill>
                      <a:schemeClr val="bg1"/>
                    </a:solidFill>
                    <a:cs typeface="Segoe UI Light" panose="020B0502040204020203" pitchFamily="34" charset="0"/>
                  </a:rPr>
                  <a:t>Status of the Service</a:t>
                </a:r>
              </a:p>
            </p:txBody>
          </p:sp>
          <p:pic>
            <p:nvPicPr>
              <p:cNvPr id="28" name="Picture 12" descr="C:\Users\nikesh.kumar\Desktop\User Interface\User Interface\Verify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7589" y="5719140"/>
                <a:ext cx="415496" cy="502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Group 34"/>
          <p:cNvGrpSpPr/>
          <p:nvPr/>
        </p:nvGrpSpPr>
        <p:grpSpPr>
          <a:xfrm>
            <a:off x="7882147" y="2432202"/>
            <a:ext cx="3827017" cy="1127353"/>
            <a:chOff x="7882147" y="2432202"/>
            <a:chExt cx="3827017" cy="1127353"/>
          </a:xfrm>
        </p:grpSpPr>
        <p:sp>
          <p:nvSpPr>
            <p:cNvPr id="59" name="Rectangle 58"/>
            <p:cNvSpPr/>
            <p:nvPr/>
          </p:nvSpPr>
          <p:spPr bwMode="auto">
            <a:xfrm>
              <a:off x="7882147" y="2876087"/>
              <a:ext cx="3827017" cy="683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261" tIns="70261" rIns="35131" bIns="351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966" lvl="1" indent="-171966">
                <a:lnSpc>
                  <a:spcPct val="90000"/>
                </a:lnSpc>
                <a:buSzPct val="90000"/>
                <a:buBlip>
                  <a:blip r:embed="rId3"/>
                </a:buBlip>
              </a:pPr>
              <a:endParaRPr lang="en-US" sz="9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882147" y="2432202"/>
              <a:ext cx="3827017" cy="421568"/>
              <a:chOff x="7882147" y="2432202"/>
              <a:chExt cx="3827017" cy="421568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7882147" y="2432202"/>
                <a:ext cx="3827017" cy="42156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73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66" b="1" dirty="0" smtClean="0">
                    <a:solidFill>
                      <a:schemeClr val="bg1"/>
                    </a:solidFill>
                    <a:cs typeface="Segoe UI Light" panose="020B0502040204020203" pitchFamily="34" charset="0"/>
                  </a:rPr>
                  <a:t>Delivery Team</a:t>
                </a:r>
                <a:endParaRPr lang="en-US" sz="1366" b="1" dirty="0">
                  <a:solidFill>
                    <a:schemeClr val="bg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Freeform 84"/>
              <p:cNvSpPr>
                <a:spLocks noChangeAspect="1" noEditPoints="1"/>
              </p:cNvSpPr>
              <p:nvPr/>
            </p:nvSpPr>
            <p:spPr bwMode="auto">
              <a:xfrm>
                <a:off x="7974526" y="2515489"/>
                <a:ext cx="299807" cy="254994"/>
              </a:xfrm>
              <a:custGeom>
                <a:avLst/>
                <a:gdLst>
                  <a:gd name="T0" fmla="*/ 240 w 400"/>
                  <a:gd name="T1" fmla="*/ 84 h 342"/>
                  <a:gd name="T2" fmla="*/ 160 w 400"/>
                  <a:gd name="T3" fmla="*/ 84 h 342"/>
                  <a:gd name="T4" fmla="*/ 136 w 400"/>
                  <a:gd name="T5" fmla="*/ 108 h 342"/>
                  <a:gd name="T6" fmla="*/ 136 w 400"/>
                  <a:gd name="T7" fmla="*/ 217 h 342"/>
                  <a:gd name="T8" fmla="*/ 160 w 400"/>
                  <a:gd name="T9" fmla="*/ 241 h 342"/>
                  <a:gd name="T10" fmla="*/ 160 w 400"/>
                  <a:gd name="T11" fmla="*/ 241 h 342"/>
                  <a:gd name="T12" fmla="*/ 160 w 400"/>
                  <a:gd name="T13" fmla="*/ 318 h 342"/>
                  <a:gd name="T14" fmla="*/ 183 w 400"/>
                  <a:gd name="T15" fmla="*/ 342 h 342"/>
                  <a:gd name="T16" fmla="*/ 217 w 400"/>
                  <a:gd name="T17" fmla="*/ 342 h 342"/>
                  <a:gd name="T18" fmla="*/ 240 w 400"/>
                  <a:gd name="T19" fmla="*/ 318 h 342"/>
                  <a:gd name="T20" fmla="*/ 240 w 400"/>
                  <a:gd name="T21" fmla="*/ 241 h 342"/>
                  <a:gd name="T22" fmla="*/ 240 w 400"/>
                  <a:gd name="T23" fmla="*/ 241 h 342"/>
                  <a:gd name="T24" fmla="*/ 264 w 400"/>
                  <a:gd name="T25" fmla="*/ 217 h 342"/>
                  <a:gd name="T26" fmla="*/ 264 w 400"/>
                  <a:gd name="T27" fmla="*/ 108 h 342"/>
                  <a:gd name="T28" fmla="*/ 240 w 400"/>
                  <a:gd name="T29" fmla="*/ 84 h 342"/>
                  <a:gd name="T30" fmla="*/ 200 w 400"/>
                  <a:gd name="T31" fmla="*/ 0 h 342"/>
                  <a:gd name="T32" fmla="*/ 238 w 400"/>
                  <a:gd name="T33" fmla="*/ 38 h 342"/>
                  <a:gd name="T34" fmla="*/ 200 w 400"/>
                  <a:gd name="T35" fmla="*/ 77 h 342"/>
                  <a:gd name="T36" fmla="*/ 162 w 400"/>
                  <a:gd name="T37" fmla="*/ 38 h 342"/>
                  <a:gd name="T38" fmla="*/ 200 w 400"/>
                  <a:gd name="T39" fmla="*/ 0 h 342"/>
                  <a:gd name="T40" fmla="*/ 380 w 400"/>
                  <a:gd name="T41" fmla="*/ 93 h 342"/>
                  <a:gd name="T42" fmla="*/ 311 w 400"/>
                  <a:gd name="T43" fmla="*/ 93 h 342"/>
                  <a:gd name="T44" fmla="*/ 291 w 400"/>
                  <a:gd name="T45" fmla="*/ 113 h 342"/>
                  <a:gd name="T46" fmla="*/ 291 w 400"/>
                  <a:gd name="T47" fmla="*/ 207 h 342"/>
                  <a:gd name="T48" fmla="*/ 311 w 400"/>
                  <a:gd name="T49" fmla="*/ 227 h 342"/>
                  <a:gd name="T50" fmla="*/ 311 w 400"/>
                  <a:gd name="T51" fmla="*/ 227 h 342"/>
                  <a:gd name="T52" fmla="*/ 311 w 400"/>
                  <a:gd name="T53" fmla="*/ 294 h 342"/>
                  <a:gd name="T54" fmla="*/ 330 w 400"/>
                  <a:gd name="T55" fmla="*/ 314 h 342"/>
                  <a:gd name="T56" fmla="*/ 360 w 400"/>
                  <a:gd name="T57" fmla="*/ 314 h 342"/>
                  <a:gd name="T58" fmla="*/ 380 w 400"/>
                  <a:gd name="T59" fmla="*/ 294 h 342"/>
                  <a:gd name="T60" fmla="*/ 380 w 400"/>
                  <a:gd name="T61" fmla="*/ 227 h 342"/>
                  <a:gd name="T62" fmla="*/ 380 w 400"/>
                  <a:gd name="T63" fmla="*/ 227 h 342"/>
                  <a:gd name="T64" fmla="*/ 400 w 400"/>
                  <a:gd name="T65" fmla="*/ 207 h 342"/>
                  <a:gd name="T66" fmla="*/ 400 w 400"/>
                  <a:gd name="T67" fmla="*/ 113 h 342"/>
                  <a:gd name="T68" fmla="*/ 380 w 400"/>
                  <a:gd name="T69" fmla="*/ 93 h 342"/>
                  <a:gd name="T70" fmla="*/ 345 w 400"/>
                  <a:gd name="T71" fmla="*/ 21 h 342"/>
                  <a:gd name="T72" fmla="*/ 378 w 400"/>
                  <a:gd name="T73" fmla="*/ 54 h 342"/>
                  <a:gd name="T74" fmla="*/ 345 w 400"/>
                  <a:gd name="T75" fmla="*/ 87 h 342"/>
                  <a:gd name="T76" fmla="*/ 313 w 400"/>
                  <a:gd name="T77" fmla="*/ 54 h 342"/>
                  <a:gd name="T78" fmla="*/ 345 w 400"/>
                  <a:gd name="T79" fmla="*/ 21 h 342"/>
                  <a:gd name="T80" fmla="*/ 89 w 400"/>
                  <a:gd name="T81" fmla="*/ 93 h 342"/>
                  <a:gd name="T82" fmla="*/ 20 w 400"/>
                  <a:gd name="T83" fmla="*/ 93 h 342"/>
                  <a:gd name="T84" fmla="*/ 0 w 400"/>
                  <a:gd name="T85" fmla="*/ 113 h 342"/>
                  <a:gd name="T86" fmla="*/ 0 w 400"/>
                  <a:gd name="T87" fmla="*/ 207 h 342"/>
                  <a:gd name="T88" fmla="*/ 20 w 400"/>
                  <a:gd name="T89" fmla="*/ 227 h 342"/>
                  <a:gd name="T90" fmla="*/ 20 w 400"/>
                  <a:gd name="T91" fmla="*/ 227 h 342"/>
                  <a:gd name="T92" fmla="*/ 20 w 400"/>
                  <a:gd name="T93" fmla="*/ 294 h 342"/>
                  <a:gd name="T94" fmla="*/ 40 w 400"/>
                  <a:gd name="T95" fmla="*/ 314 h 342"/>
                  <a:gd name="T96" fmla="*/ 70 w 400"/>
                  <a:gd name="T97" fmla="*/ 314 h 342"/>
                  <a:gd name="T98" fmla="*/ 89 w 400"/>
                  <a:gd name="T99" fmla="*/ 294 h 342"/>
                  <a:gd name="T100" fmla="*/ 89 w 400"/>
                  <a:gd name="T101" fmla="*/ 227 h 342"/>
                  <a:gd name="T102" fmla="*/ 89 w 400"/>
                  <a:gd name="T103" fmla="*/ 227 h 342"/>
                  <a:gd name="T104" fmla="*/ 109 w 400"/>
                  <a:gd name="T105" fmla="*/ 207 h 342"/>
                  <a:gd name="T106" fmla="*/ 109 w 400"/>
                  <a:gd name="T107" fmla="*/ 113 h 342"/>
                  <a:gd name="T108" fmla="*/ 89 w 400"/>
                  <a:gd name="T109" fmla="*/ 93 h 342"/>
                  <a:gd name="T110" fmla="*/ 55 w 400"/>
                  <a:gd name="T111" fmla="*/ 21 h 342"/>
                  <a:gd name="T112" fmla="*/ 87 w 400"/>
                  <a:gd name="T113" fmla="*/ 54 h 342"/>
                  <a:gd name="T114" fmla="*/ 55 w 400"/>
                  <a:gd name="T115" fmla="*/ 87 h 342"/>
                  <a:gd name="T116" fmla="*/ 22 w 400"/>
                  <a:gd name="T117" fmla="*/ 54 h 342"/>
                  <a:gd name="T118" fmla="*/ 55 w 400"/>
                  <a:gd name="T119" fmla="*/ 2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0" h="342">
                    <a:moveTo>
                      <a:pt x="240" y="84"/>
                    </a:moveTo>
                    <a:cubicBezTo>
                      <a:pt x="160" y="84"/>
                      <a:pt x="160" y="84"/>
                      <a:pt x="160" y="84"/>
                    </a:cubicBezTo>
                    <a:cubicBezTo>
                      <a:pt x="147" y="84"/>
                      <a:pt x="136" y="95"/>
                      <a:pt x="136" y="108"/>
                    </a:cubicBezTo>
                    <a:cubicBezTo>
                      <a:pt x="136" y="217"/>
                      <a:pt x="136" y="217"/>
                      <a:pt x="136" y="217"/>
                    </a:cubicBezTo>
                    <a:cubicBezTo>
                      <a:pt x="136" y="230"/>
                      <a:pt x="147" y="241"/>
                      <a:pt x="160" y="241"/>
                    </a:cubicBezTo>
                    <a:cubicBezTo>
                      <a:pt x="160" y="241"/>
                      <a:pt x="160" y="241"/>
                      <a:pt x="160" y="241"/>
                    </a:cubicBezTo>
                    <a:cubicBezTo>
                      <a:pt x="160" y="318"/>
                      <a:pt x="160" y="318"/>
                      <a:pt x="160" y="318"/>
                    </a:cubicBezTo>
                    <a:cubicBezTo>
                      <a:pt x="160" y="331"/>
                      <a:pt x="170" y="342"/>
                      <a:pt x="183" y="342"/>
                    </a:cubicBezTo>
                    <a:cubicBezTo>
                      <a:pt x="217" y="342"/>
                      <a:pt x="217" y="342"/>
                      <a:pt x="217" y="342"/>
                    </a:cubicBezTo>
                    <a:cubicBezTo>
                      <a:pt x="230" y="342"/>
                      <a:pt x="240" y="331"/>
                      <a:pt x="240" y="318"/>
                    </a:cubicBezTo>
                    <a:cubicBezTo>
                      <a:pt x="240" y="241"/>
                      <a:pt x="240" y="241"/>
                      <a:pt x="240" y="241"/>
                    </a:cubicBezTo>
                    <a:cubicBezTo>
                      <a:pt x="240" y="241"/>
                      <a:pt x="240" y="241"/>
                      <a:pt x="240" y="241"/>
                    </a:cubicBezTo>
                    <a:cubicBezTo>
                      <a:pt x="253" y="241"/>
                      <a:pt x="264" y="230"/>
                      <a:pt x="264" y="217"/>
                    </a:cubicBezTo>
                    <a:cubicBezTo>
                      <a:pt x="264" y="108"/>
                      <a:pt x="264" y="108"/>
                      <a:pt x="264" y="108"/>
                    </a:cubicBezTo>
                    <a:cubicBezTo>
                      <a:pt x="264" y="95"/>
                      <a:pt x="253" y="84"/>
                      <a:pt x="240" y="84"/>
                    </a:cubicBezTo>
                    <a:close/>
                    <a:moveTo>
                      <a:pt x="200" y="0"/>
                    </a:moveTo>
                    <a:cubicBezTo>
                      <a:pt x="221" y="0"/>
                      <a:pt x="238" y="17"/>
                      <a:pt x="238" y="38"/>
                    </a:cubicBezTo>
                    <a:cubicBezTo>
                      <a:pt x="238" y="59"/>
                      <a:pt x="221" y="77"/>
                      <a:pt x="200" y="77"/>
                    </a:cubicBezTo>
                    <a:cubicBezTo>
                      <a:pt x="179" y="77"/>
                      <a:pt x="162" y="59"/>
                      <a:pt x="162" y="38"/>
                    </a:cubicBezTo>
                    <a:cubicBezTo>
                      <a:pt x="162" y="17"/>
                      <a:pt x="179" y="0"/>
                      <a:pt x="200" y="0"/>
                    </a:cubicBezTo>
                    <a:close/>
                    <a:moveTo>
                      <a:pt x="380" y="93"/>
                    </a:moveTo>
                    <a:cubicBezTo>
                      <a:pt x="311" y="93"/>
                      <a:pt x="311" y="93"/>
                      <a:pt x="311" y="93"/>
                    </a:cubicBezTo>
                    <a:cubicBezTo>
                      <a:pt x="300" y="93"/>
                      <a:pt x="291" y="102"/>
                      <a:pt x="291" y="113"/>
                    </a:cubicBezTo>
                    <a:cubicBezTo>
                      <a:pt x="291" y="207"/>
                      <a:pt x="291" y="207"/>
                      <a:pt x="291" y="207"/>
                    </a:cubicBezTo>
                    <a:cubicBezTo>
                      <a:pt x="291" y="218"/>
                      <a:pt x="300" y="227"/>
                      <a:pt x="311" y="227"/>
                    </a:cubicBezTo>
                    <a:cubicBezTo>
                      <a:pt x="311" y="227"/>
                      <a:pt x="311" y="227"/>
                      <a:pt x="311" y="227"/>
                    </a:cubicBezTo>
                    <a:cubicBezTo>
                      <a:pt x="311" y="294"/>
                      <a:pt x="311" y="294"/>
                      <a:pt x="311" y="294"/>
                    </a:cubicBezTo>
                    <a:cubicBezTo>
                      <a:pt x="311" y="305"/>
                      <a:pt x="320" y="314"/>
                      <a:pt x="330" y="314"/>
                    </a:cubicBezTo>
                    <a:cubicBezTo>
                      <a:pt x="360" y="314"/>
                      <a:pt x="360" y="314"/>
                      <a:pt x="360" y="314"/>
                    </a:cubicBezTo>
                    <a:cubicBezTo>
                      <a:pt x="371" y="314"/>
                      <a:pt x="380" y="305"/>
                      <a:pt x="380" y="294"/>
                    </a:cubicBezTo>
                    <a:cubicBezTo>
                      <a:pt x="380" y="227"/>
                      <a:pt x="380" y="227"/>
                      <a:pt x="380" y="227"/>
                    </a:cubicBezTo>
                    <a:cubicBezTo>
                      <a:pt x="380" y="227"/>
                      <a:pt x="380" y="227"/>
                      <a:pt x="380" y="227"/>
                    </a:cubicBezTo>
                    <a:cubicBezTo>
                      <a:pt x="391" y="227"/>
                      <a:pt x="400" y="218"/>
                      <a:pt x="400" y="207"/>
                    </a:cubicBezTo>
                    <a:cubicBezTo>
                      <a:pt x="400" y="113"/>
                      <a:pt x="400" y="113"/>
                      <a:pt x="400" y="113"/>
                    </a:cubicBezTo>
                    <a:cubicBezTo>
                      <a:pt x="400" y="102"/>
                      <a:pt x="391" y="93"/>
                      <a:pt x="380" y="93"/>
                    </a:cubicBezTo>
                    <a:close/>
                    <a:moveTo>
                      <a:pt x="345" y="21"/>
                    </a:moveTo>
                    <a:cubicBezTo>
                      <a:pt x="363" y="21"/>
                      <a:pt x="378" y="36"/>
                      <a:pt x="378" y="54"/>
                    </a:cubicBezTo>
                    <a:cubicBezTo>
                      <a:pt x="378" y="72"/>
                      <a:pt x="363" y="87"/>
                      <a:pt x="345" y="87"/>
                    </a:cubicBezTo>
                    <a:cubicBezTo>
                      <a:pt x="327" y="87"/>
                      <a:pt x="313" y="72"/>
                      <a:pt x="313" y="54"/>
                    </a:cubicBezTo>
                    <a:cubicBezTo>
                      <a:pt x="313" y="36"/>
                      <a:pt x="327" y="21"/>
                      <a:pt x="345" y="21"/>
                    </a:cubicBezTo>
                    <a:close/>
                    <a:moveTo>
                      <a:pt x="89" y="93"/>
                    </a:moveTo>
                    <a:cubicBezTo>
                      <a:pt x="20" y="93"/>
                      <a:pt x="20" y="93"/>
                      <a:pt x="20" y="93"/>
                    </a:cubicBezTo>
                    <a:cubicBezTo>
                      <a:pt x="9" y="93"/>
                      <a:pt x="0" y="102"/>
                      <a:pt x="0" y="11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0" y="218"/>
                      <a:pt x="9" y="227"/>
                      <a:pt x="20" y="227"/>
                    </a:cubicBezTo>
                    <a:cubicBezTo>
                      <a:pt x="20" y="227"/>
                      <a:pt x="20" y="227"/>
                      <a:pt x="20" y="227"/>
                    </a:cubicBezTo>
                    <a:cubicBezTo>
                      <a:pt x="20" y="294"/>
                      <a:pt x="20" y="294"/>
                      <a:pt x="20" y="294"/>
                    </a:cubicBezTo>
                    <a:cubicBezTo>
                      <a:pt x="20" y="305"/>
                      <a:pt x="29" y="314"/>
                      <a:pt x="40" y="314"/>
                    </a:cubicBezTo>
                    <a:cubicBezTo>
                      <a:pt x="70" y="314"/>
                      <a:pt x="70" y="314"/>
                      <a:pt x="70" y="314"/>
                    </a:cubicBezTo>
                    <a:cubicBezTo>
                      <a:pt x="80" y="314"/>
                      <a:pt x="89" y="305"/>
                      <a:pt x="89" y="294"/>
                    </a:cubicBezTo>
                    <a:cubicBezTo>
                      <a:pt x="89" y="227"/>
                      <a:pt x="89" y="227"/>
                      <a:pt x="89" y="227"/>
                    </a:cubicBezTo>
                    <a:cubicBezTo>
                      <a:pt x="89" y="227"/>
                      <a:pt x="89" y="227"/>
                      <a:pt x="89" y="227"/>
                    </a:cubicBezTo>
                    <a:cubicBezTo>
                      <a:pt x="100" y="227"/>
                      <a:pt x="109" y="218"/>
                      <a:pt x="109" y="207"/>
                    </a:cubicBezTo>
                    <a:cubicBezTo>
                      <a:pt x="109" y="113"/>
                      <a:pt x="109" y="113"/>
                      <a:pt x="109" y="113"/>
                    </a:cubicBezTo>
                    <a:cubicBezTo>
                      <a:pt x="109" y="102"/>
                      <a:pt x="100" y="93"/>
                      <a:pt x="89" y="93"/>
                    </a:cubicBezTo>
                    <a:close/>
                    <a:moveTo>
                      <a:pt x="55" y="21"/>
                    </a:moveTo>
                    <a:cubicBezTo>
                      <a:pt x="73" y="21"/>
                      <a:pt x="87" y="36"/>
                      <a:pt x="87" y="54"/>
                    </a:cubicBezTo>
                    <a:cubicBezTo>
                      <a:pt x="87" y="72"/>
                      <a:pt x="73" y="87"/>
                      <a:pt x="55" y="87"/>
                    </a:cubicBezTo>
                    <a:cubicBezTo>
                      <a:pt x="37" y="87"/>
                      <a:pt x="22" y="72"/>
                      <a:pt x="22" y="54"/>
                    </a:cubicBezTo>
                    <a:cubicBezTo>
                      <a:pt x="22" y="36"/>
                      <a:pt x="37" y="21"/>
                      <a:pt x="55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78464" tIns="178464" rIns="44616" bIns="17846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206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52" spc="-49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804898" y="4654000"/>
            <a:ext cx="3907584" cy="1174511"/>
            <a:chOff x="7804898" y="4654000"/>
            <a:chExt cx="3907584" cy="1174511"/>
          </a:xfrm>
        </p:grpSpPr>
        <p:sp>
          <p:nvSpPr>
            <p:cNvPr id="41" name="Rectangle 40"/>
            <p:cNvSpPr/>
            <p:nvPr/>
          </p:nvSpPr>
          <p:spPr bwMode="auto">
            <a:xfrm>
              <a:off x="7885465" y="5188300"/>
              <a:ext cx="3827017" cy="6402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261" tIns="70261" rIns="35131" bIns="351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870822">
                <a:lnSpc>
                  <a:spcPct val="90000"/>
                </a:lnSpc>
                <a:spcBef>
                  <a:spcPct val="20000"/>
                </a:spcBef>
                <a:buSzPct val="90000"/>
              </a:pPr>
              <a:endParaRPr lang="en-US" sz="1073" dirty="0">
                <a:solidFill>
                  <a:srgbClr val="61626B">
                    <a:lumMod val="50000"/>
                  </a:srgb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804898" y="4654000"/>
              <a:ext cx="3907584" cy="639890"/>
              <a:chOff x="7804898" y="4654000"/>
              <a:chExt cx="3907584" cy="63989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7885465" y="4744416"/>
                <a:ext cx="3827017" cy="42156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73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66" b="1" dirty="0" smtClean="0">
                    <a:solidFill>
                      <a:schemeClr val="bg1"/>
                    </a:solidFill>
                    <a:cs typeface="Segoe UI Light" panose="020B0502040204020203" pitchFamily="34" charset="0"/>
                  </a:rPr>
                  <a:t>Tools | Templates</a:t>
                </a:r>
                <a:endParaRPr lang="en-US" sz="1366" b="1" dirty="0">
                  <a:solidFill>
                    <a:schemeClr val="bg1"/>
                  </a:solidFill>
                  <a:cs typeface="Segoe UI Light" panose="020B0502040204020203" pitchFamily="34" charset="0"/>
                </a:endParaRPr>
              </a:p>
            </p:txBody>
          </p:sp>
          <p:pic>
            <p:nvPicPr>
              <p:cNvPr id="86" name="Picture 27" descr="C:\Users\tania.chopra\Desktop\Icon Library\Education\Pen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4898" y="4654000"/>
                <a:ext cx="639890" cy="639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7858353" y="3456885"/>
            <a:ext cx="3850811" cy="1332020"/>
            <a:chOff x="7858353" y="3528604"/>
            <a:chExt cx="3850811" cy="1919628"/>
          </a:xfrm>
        </p:grpSpPr>
        <p:sp>
          <p:nvSpPr>
            <p:cNvPr id="39" name="Rectangle 38"/>
            <p:cNvSpPr/>
            <p:nvPr/>
          </p:nvSpPr>
          <p:spPr bwMode="auto">
            <a:xfrm>
              <a:off x="7882147" y="4025756"/>
              <a:ext cx="3827017" cy="14224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261" tIns="70261" rIns="35131" bIns="351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6213" lvl="1" indent="-176213">
                <a:lnSpc>
                  <a:spcPct val="90000"/>
                </a:lnSpc>
                <a:spcBef>
                  <a:spcPct val="20000"/>
                </a:spcBef>
                <a:buSzPct val="90000"/>
                <a:buBlip>
                  <a:blip r:embed="rId3"/>
                </a:buBlip>
              </a:pPr>
              <a:endParaRPr lang="en-US" sz="1050" dirty="0">
                <a:solidFill>
                  <a:srgbClr val="61626B">
                    <a:lumMod val="50000"/>
                  </a:srgb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858353" y="3528604"/>
              <a:ext cx="3850811" cy="510720"/>
              <a:chOff x="7858353" y="3528604"/>
              <a:chExt cx="3850811" cy="510720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7882147" y="3581872"/>
                <a:ext cx="3827017" cy="42156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73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66" b="1" dirty="0" smtClean="0">
                    <a:solidFill>
                      <a:schemeClr val="bg1"/>
                    </a:solidFill>
                    <a:cs typeface="Segoe UI Light" panose="020B0502040204020203" pitchFamily="34" charset="0"/>
                  </a:rPr>
                  <a:t>Customer Personnel</a:t>
                </a:r>
                <a:endParaRPr lang="en-US" sz="1366" b="1" dirty="0">
                  <a:solidFill>
                    <a:schemeClr val="bg1"/>
                  </a:solidFill>
                  <a:cs typeface="Segoe UI Light" panose="020B0502040204020203" pitchFamily="34" charset="0"/>
                </a:endParaRPr>
              </a:p>
            </p:txBody>
          </p:sp>
          <p:pic>
            <p:nvPicPr>
              <p:cNvPr id="87" name="Picture 6" descr="C:\Users\tania.chopra\Desktop\Icon Library\Office\Meeting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8353" y="3528604"/>
                <a:ext cx="510720" cy="510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/>
          <p:cNvGrpSpPr/>
          <p:nvPr/>
        </p:nvGrpSpPr>
        <p:grpSpPr>
          <a:xfrm>
            <a:off x="3734720" y="4055594"/>
            <a:ext cx="4150745" cy="1787630"/>
            <a:chOff x="3734720" y="4055594"/>
            <a:chExt cx="4150745" cy="1787630"/>
          </a:xfrm>
        </p:grpSpPr>
        <p:sp>
          <p:nvSpPr>
            <p:cNvPr id="83" name="Rectangle 82"/>
            <p:cNvSpPr/>
            <p:nvPr/>
          </p:nvSpPr>
          <p:spPr bwMode="auto">
            <a:xfrm>
              <a:off x="3843605" y="4599160"/>
              <a:ext cx="4041860" cy="1244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261" tIns="70261" rIns="35131" bIns="351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6213" lvl="1" indent="-176213">
                <a:lnSpc>
                  <a:spcPct val="90000"/>
                </a:lnSpc>
                <a:spcBef>
                  <a:spcPct val="20000"/>
                </a:spcBef>
                <a:buSzPct val="90000"/>
                <a:buBlip>
                  <a:blip r:embed="rId3"/>
                </a:buBlip>
                <a:defRPr/>
              </a:pPr>
              <a:endParaRPr lang="en-US" sz="1073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34720" y="4055594"/>
              <a:ext cx="4150745" cy="676976"/>
              <a:chOff x="3734720" y="4055594"/>
              <a:chExt cx="4150745" cy="676976"/>
            </a:xfrm>
          </p:grpSpPr>
          <p:sp>
            <p:nvSpPr>
              <p:cNvPr id="84" name="Rectangle 83"/>
              <p:cNvSpPr/>
              <p:nvPr/>
            </p:nvSpPr>
            <p:spPr bwMode="auto">
              <a:xfrm>
                <a:off x="3843605" y="4155275"/>
                <a:ext cx="4041860" cy="42156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73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66" b="1" dirty="0" smtClean="0">
                    <a:solidFill>
                      <a:schemeClr val="bg1"/>
                    </a:solidFill>
                    <a:cs typeface="Segoe UI Light" panose="020B0502040204020203" pitchFamily="34" charset="0"/>
                  </a:rPr>
                  <a:t>Deliverables</a:t>
                </a:r>
                <a:endParaRPr lang="en-US" sz="1366" b="1" dirty="0">
                  <a:solidFill>
                    <a:schemeClr val="bg1"/>
                  </a:solidFill>
                  <a:cs typeface="Segoe UI Light" panose="020B0502040204020203" pitchFamily="34" charset="0"/>
                </a:endParaRPr>
              </a:p>
            </p:txBody>
          </p:sp>
          <p:pic>
            <p:nvPicPr>
              <p:cNvPr id="89" name="Picture 12" descr="C:\Users\tania.chopra\Desktop\Icon Library\Education\Degree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4720" y="4055594"/>
                <a:ext cx="676976" cy="676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" name="Group 1"/>
          <p:cNvGrpSpPr/>
          <p:nvPr/>
        </p:nvGrpSpPr>
        <p:grpSpPr>
          <a:xfrm>
            <a:off x="207157" y="5683970"/>
            <a:ext cx="5653754" cy="581303"/>
            <a:chOff x="207157" y="5683970"/>
            <a:chExt cx="5653754" cy="581303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27222" y="5836087"/>
              <a:ext cx="2101867" cy="31450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3911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66" b="1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Service Owner</a:t>
              </a:r>
            </a:p>
          </p:txBody>
        </p:sp>
        <p:pic>
          <p:nvPicPr>
            <p:cNvPr id="27" name="Picture 34" descr="C:\Users\tania.chopra\Desktop\Icon Library\Network &amp; security\User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57" y="5683970"/>
              <a:ext cx="642539" cy="581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 bwMode="auto">
            <a:xfrm>
              <a:off x="2429090" y="5843254"/>
              <a:ext cx="3431821" cy="3073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6212" lvl="1">
                <a:lnSpc>
                  <a:spcPct val="90000"/>
                </a:lnSpc>
                <a:spcBef>
                  <a:spcPct val="20000"/>
                </a:spcBef>
                <a:buSzPct val="90000"/>
              </a:pPr>
              <a:endParaRPr lang="en-US" sz="1200" dirty="0">
                <a:solidFill>
                  <a:srgbClr val="61626B">
                    <a:lumMod val="50000"/>
                  </a:srgb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64082" y="2318932"/>
            <a:ext cx="4041860" cy="1901655"/>
            <a:chOff x="3840288" y="2348693"/>
            <a:chExt cx="4041860" cy="1901655"/>
          </a:xfrm>
        </p:grpSpPr>
        <p:grpSp>
          <p:nvGrpSpPr>
            <p:cNvPr id="34" name="Group 33"/>
            <p:cNvGrpSpPr/>
            <p:nvPr/>
          </p:nvGrpSpPr>
          <p:grpSpPr>
            <a:xfrm>
              <a:off x="3840288" y="2432202"/>
              <a:ext cx="4041860" cy="1818146"/>
              <a:chOff x="3840288" y="2432202"/>
              <a:chExt cx="4041860" cy="1818146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3840288" y="2800244"/>
                <a:ext cx="4041860" cy="145010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261" tIns="70261" rIns="35131" bIns="3513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6213" lvl="1" indent="-176213">
                  <a:lnSpc>
                    <a:spcPct val="90000"/>
                  </a:lnSpc>
                  <a:spcBef>
                    <a:spcPct val="20000"/>
                  </a:spcBef>
                  <a:buSzPct val="90000"/>
                  <a:buBlip>
                    <a:blip r:embed="rId3"/>
                  </a:buBlip>
                  <a:defRPr/>
                </a:pPr>
                <a:endParaRPr lang="en-US" sz="1100" dirty="0">
                  <a:solidFill>
                    <a:srgbClr val="61626B">
                      <a:lumMod val="50000"/>
                    </a:srgbClr>
                  </a:solidFill>
                </a:endParaRPr>
              </a:p>
              <a:p>
                <a:pPr marL="0" lvl="1">
                  <a:lnSpc>
                    <a:spcPct val="90000"/>
                  </a:lnSpc>
                  <a:buSzPct val="90000"/>
                  <a:defRPr/>
                </a:pPr>
                <a:endParaRPr lang="en-US" sz="107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840288" y="2432202"/>
                <a:ext cx="4041860" cy="42156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0261" tIns="35131" rIns="35131" bIns="351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73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66" b="1" dirty="0" smtClean="0">
                    <a:solidFill>
                      <a:schemeClr val="bg1"/>
                    </a:solidFill>
                    <a:cs typeface="Segoe UI Light" panose="020B0502040204020203" pitchFamily="34" charset="0"/>
                  </a:rPr>
                  <a:t>Service Content | Approach</a:t>
                </a:r>
                <a:endParaRPr lang="en-US" sz="1366" b="1" dirty="0">
                  <a:solidFill>
                    <a:schemeClr val="bg1"/>
                  </a:solidFill>
                  <a:cs typeface="Segoe UI Light" panose="020B0502040204020203" pitchFamily="34" charset="0"/>
                </a:endParaRPr>
              </a:p>
            </p:txBody>
          </p:sp>
        </p:grpSp>
        <p:pic>
          <p:nvPicPr>
            <p:cNvPr id="90" name="Picture 12" descr="C:\Users\tania.chopra\Desktop\Icon Library\Miscellaneous\Magic wand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848" y="2348693"/>
              <a:ext cx="538545" cy="538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22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MjRoPIvEGbZdYW01mmTg"/>
</p:tagLst>
</file>

<file path=ppt/theme/theme1.xml><?xml version="1.0" encoding="utf-8"?>
<a:theme xmlns:a="http://schemas.openxmlformats.org/drawingml/2006/main" name="Metro Template Light 16x9">
  <a:themeElements>
    <a:clrScheme name="Custom 1">
      <a:dk1>
        <a:srgbClr val="2C2C2C"/>
      </a:dk1>
      <a:lt1>
        <a:srgbClr val="FFFFFF"/>
      </a:lt1>
      <a:dk2>
        <a:srgbClr val="61626B"/>
      </a:dk2>
      <a:lt2>
        <a:srgbClr val="BDBEC0"/>
      </a:lt2>
      <a:accent1>
        <a:srgbClr val="D21034"/>
      </a:accent1>
      <a:accent2>
        <a:srgbClr val="FFFFFF"/>
      </a:accent2>
      <a:accent3>
        <a:srgbClr val="2C2C2C"/>
      </a:accent3>
      <a:accent4>
        <a:srgbClr val="BDBEC0"/>
      </a:accent4>
      <a:accent5>
        <a:srgbClr val="FFFFFF"/>
      </a:accent5>
      <a:accent6>
        <a:srgbClr val="D21034"/>
      </a:accent6>
      <a:hlink>
        <a:srgbClr val="D21034"/>
      </a:hlink>
      <a:folHlink>
        <a:srgbClr val="D21034"/>
      </a:folHlink>
    </a:clrScheme>
    <a:fontScheme name="Avenire LT Std">
      <a:majorFont>
        <a:latin typeface="Avenir LT Std 45 Book"/>
        <a:ea typeface=""/>
        <a:cs typeface=""/>
      </a:majorFont>
      <a:minorFont>
        <a:latin typeface="Avenir LT Std 45 Book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3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4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12.xml><?xml version="1.0" encoding="utf-8"?>
<a:theme xmlns:a="http://schemas.openxmlformats.org/drawingml/2006/main" name="5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6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7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15.xml><?xml version="1.0" encoding="utf-8"?>
<a:theme xmlns:a="http://schemas.openxmlformats.org/drawingml/2006/main" name="8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16.xml><?xml version="1.0" encoding="utf-8"?>
<a:theme xmlns:a="http://schemas.openxmlformats.org/drawingml/2006/main" name="9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17.xml><?xml version="1.0" encoding="utf-8"?>
<a:theme xmlns:a="http://schemas.openxmlformats.org/drawingml/2006/main" name="10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18.xml><?xml version="1.0" encoding="utf-8"?>
<a:theme xmlns:a="http://schemas.openxmlformats.org/drawingml/2006/main" name="1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19.xml><?xml version="1.0" encoding="utf-8"?>
<a:theme xmlns:a="http://schemas.openxmlformats.org/drawingml/2006/main" name="12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3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1.xml><?xml version="1.0" encoding="utf-8"?>
<a:theme xmlns:a="http://schemas.openxmlformats.org/drawingml/2006/main" name="14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2.xml><?xml version="1.0" encoding="utf-8"?>
<a:theme xmlns:a="http://schemas.openxmlformats.org/drawingml/2006/main" name="15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3.xml><?xml version="1.0" encoding="utf-8"?>
<a:theme xmlns:a="http://schemas.openxmlformats.org/drawingml/2006/main" name="16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4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17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6.xml><?xml version="1.0" encoding="utf-8"?>
<a:theme xmlns:a="http://schemas.openxmlformats.org/drawingml/2006/main" name="19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2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3F0738DF1A447A1DACD32D7A24008" ma:contentTypeVersion="0" ma:contentTypeDescription="Create a new document." ma:contentTypeScope="" ma:versionID="2b5787591ef3779274297b96dd8e910a">
  <xsd:schema xmlns:xsd="http://www.w3.org/2001/XMLSchema" xmlns:xs="http://www.w3.org/2001/XMLSchema" xmlns:p="http://schemas.microsoft.com/office/2006/metadata/properties" xmlns:ns2="1b273d1d-adb2-4127-9ebf-75f3d9d25fde" targetNamespace="http://schemas.microsoft.com/office/2006/metadata/properties" ma:root="true" ma:fieldsID="a0e3e692bf091a38b37067ca117ef7b6" ns2:_="">
    <xsd:import namespace="1b273d1d-adb2-4127-9ebf-75f3d9d25f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273d1d-adb2-4127-9ebf-75f3d9d25f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b273d1d-adb2-4127-9ebf-75f3d9d25fde">HUR3NT66Y62E-1012-32</_dlc_DocId>
    <_dlc_DocIdUrl xmlns="1b273d1d-adb2-4127-9ebf-75f3d9d25fde">
      <Url>http://intranet.domain.global/department/sv18/_layouts/DocIdRedir.aspx?ID=HUR3NT66Y62E-1012-32</Url>
      <Description>HUR3NT66Y62E-1012-32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7F904FD-C628-4F57-A57E-B07401EB59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273d1d-adb2-4127-9ebf-75f3d9d25f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EB3DFF-F4FE-4BD1-957B-A4BD1C0C41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9E7FE5-9A4D-436B-8809-23F1947EB20C}">
  <ds:schemaRefs>
    <ds:schemaRef ds:uri="http://purl.org/dc/terms/"/>
    <ds:schemaRef ds:uri="http://schemas.microsoft.com/office/2006/documentManagement/types"/>
    <ds:schemaRef ds:uri="http://purl.org/dc/elements/1.1/"/>
    <ds:schemaRef ds:uri="1b273d1d-adb2-4127-9ebf-75f3d9d25fd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2DA6E93-6555-490A-AA90-BFA6C728107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 Template Light 16x9</Template>
  <TotalTime>0</TotalTime>
  <Words>46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1</vt:i4>
      </vt:variant>
    </vt:vector>
  </HeadingPairs>
  <TitlesOfParts>
    <vt:vector size="36" baseType="lpstr">
      <vt:lpstr>Arial</vt:lpstr>
      <vt:lpstr>Avenir 45 Book</vt:lpstr>
      <vt:lpstr>Avenir 65 Medium</vt:lpstr>
      <vt:lpstr>Avenir LT Std 45 Book</vt:lpstr>
      <vt:lpstr>Calibri</vt:lpstr>
      <vt:lpstr>Segoe UI</vt:lpstr>
      <vt:lpstr>Segoe UI Light</vt:lpstr>
      <vt:lpstr>Symbol</vt:lpstr>
      <vt:lpstr>Wingdings</vt:lpstr>
      <vt:lpstr>Metro Template Light 16x9</vt:lpstr>
      <vt:lpstr>2_Custom Design</vt:lpstr>
      <vt:lpstr>5_Custom Design</vt:lpstr>
      <vt:lpstr>6_Custom Design</vt:lpstr>
      <vt:lpstr>7_Custom Design</vt:lpstr>
      <vt:lpstr>8_Custom Design</vt:lpstr>
      <vt:lpstr>SW1 Metro Template 16x9</vt:lpstr>
      <vt:lpstr>1_SW1 Metro Template 16x9</vt:lpstr>
      <vt:lpstr>2_SW1 Metro Template 16x9</vt:lpstr>
      <vt:lpstr>3_SW1 Metro Template 16x9</vt:lpstr>
      <vt:lpstr>4_SW1 Metro Template 16x9</vt:lpstr>
      <vt:lpstr>5_SW1 Metro Template 16x9</vt:lpstr>
      <vt:lpstr>6_SW1 Metro Template 16x9</vt:lpstr>
      <vt:lpstr>7_SW1 Metro Template 16x9</vt:lpstr>
      <vt:lpstr>8_SW1 Metro Template 16x9</vt:lpstr>
      <vt:lpstr>9_SW1 Metro Template 16x9</vt:lpstr>
      <vt:lpstr>10_SW1 Metro Template 16x9</vt:lpstr>
      <vt:lpstr>11_SW1 Metro Template 16x9</vt:lpstr>
      <vt:lpstr>12_SW1 Metro Template 16x9</vt:lpstr>
      <vt:lpstr>13_SW1 Metro Template 16x9</vt:lpstr>
      <vt:lpstr>14_SW1 Metro Template 16x9</vt:lpstr>
      <vt:lpstr>15_SW1 Metro Template 16x9</vt:lpstr>
      <vt:lpstr>16_SW1 Metro Template 16x9</vt:lpstr>
      <vt:lpstr>9_Custom Design</vt:lpstr>
      <vt:lpstr>17_SW1 Metro Template 16x9</vt:lpstr>
      <vt:lpstr>19_SW1 Metro Template 16x9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2012-02-26T17:38:04Z</dcterms:created>
  <dcterms:modified xsi:type="dcterms:W3CDTF">2015-03-23T09:03:03Z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0x010100D413F0738DF1A447A1DACD32D7A24008</vt:lpwstr>
  </property>
  <property fmtid="{D5CDD505-2E9C-101B-9397-08002B2CF9AE}" pid="3" name="_dlc_DocIdItemGuid">
    <vt:lpwstr>d12693df-5af4-40c6-b2e1-55d577654a86</vt:lpwstr>
  </property>
  <property fmtid="{D5CDD505-2E9C-101B-9397-08002B2CF9AE}" pid="4" name="_dlc_DocId">
    <vt:lpwstr>HUR3NT66Y62E-464-46</vt:lpwstr>
  </property>
  <property fmtid="{D5CDD505-2E9C-101B-9397-08002B2CF9AE}" pid="5" name="_dlc_DocIdUrl">
    <vt:lpwstr>http://intranet.domain.global/subsidiaries/northamerica/usa/organizationald_development/_layouts/DocIdRedir.aspx?ID=HUR3NT66Y62E-464-46HUR3NT66Y62E-464-46</vt:lpwstr>
  </property>
</Properties>
</file>