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Neural Wellness Device – Mind–Body Intelligence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Personalized AI system for food, emotion, and mindset guidance</a:t>
            </a:r>
          </a:p>
          <a:p>
            <a:pPr/>
            <a:r>
              <a:t>Presented by: Amit Kumar Mishra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Nutrient recognition using camera AI.</a:t>
            </a:r>
          </a:p>
          <a:p>
            <a:pPr/>
            <a:r>
              <a:t>Breath tracking (for pranayama).</a:t>
            </a:r>
          </a:p>
          <a:p>
            <a:pPr/>
            <a:r>
              <a:t>Integration with smart home (IoT lighting/music).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Pilot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21-day pilot data collection.</a:t>
            </a:r>
          </a:p>
          <a:p>
            <a:pPr/>
            <a:r>
              <a:t>Feedback-based improvement.</a:t>
            </a:r>
          </a:p>
          <a:p>
            <a:pPr/>
            <a:r>
              <a:t>Investor &amp; demo-ready prototype.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Every human has unique DNA, fingerprints, and mindset.</a:t>
            </a:r>
          </a:p>
          <a:p>
            <a:pPr/>
            <a:r>
              <a:t>Yet medicine, diet, and lifestyle are generalized.</a:t>
            </a:r>
          </a:p>
          <a:p>
            <a:pPr/>
            <a:r>
              <a:t>Goal: Create a device that learns individual mind–body patterns.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Concept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Connects sensors → brain/mind signals → AI → personalized suggestions.</a:t>
            </a:r>
          </a:p>
          <a:p>
            <a:pPr/>
            <a:r>
              <a:t>Learns what benefits or harms your body and mood daily.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Sensors: PPG, SpO₂, GSR, IMU, EEG</a:t>
            </a:r>
          </a:p>
          <a:p>
            <a:pPr/>
            <a:r>
              <a:t>Processor: ESP32 / nRF52832</a:t>
            </a:r>
          </a:p>
          <a:p>
            <a:pPr/>
            <a:r>
              <a:t>Connectivity: BLE + Android App</a:t>
            </a:r>
          </a:p>
          <a:p>
            <a:pPr/>
            <a:r>
              <a:t>Power: Li-ion battery + charging 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User Body → Sensors (PPG, GSR, EEG, IMU)</a:t>
            </a:r>
          </a:p>
          <a:p>
            <a:pPr/>
            <a:r>
              <a:t>↓</a:t>
            </a:r>
          </a:p>
          <a:p>
            <a:pPr/>
            <a:r>
              <a:t>Microcontroller (ESP32/nRF52) → Android App</a:t>
            </a:r>
          </a:p>
          <a:p>
            <a:pPr/>
            <a:r>
              <a:t>↓</a:t>
            </a:r>
          </a:p>
          <a:p>
            <a:pPr/>
            <a:r>
              <a:t>AI Engine (Baseline + Reinforcement Learning)</a:t>
            </a:r>
          </a:p>
          <a:p>
            <a:pPr/>
            <a:r>
              <a:t>↓</a:t>
            </a:r>
          </a:p>
          <a:p>
            <a:pPr/>
            <a:r>
              <a:t>Recommendation Layer (Food, Meditation, Hydration)</a:t>
            </a:r>
          </a:p>
          <a:p>
            <a:pPr/>
            <a:r>
              <a:t>↓</a:t>
            </a:r>
          </a:p>
          <a:p>
            <a:pPr/>
            <a:r>
              <a:t>User Feedback Loop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Learning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 collection → preprocessing → 21-day baseline learning.</a:t>
            </a:r>
          </a:p>
          <a:p>
            <a:pPr/>
            <a:r>
              <a:t>Hybrid: Rule-based + Neural model.</a:t>
            </a:r>
          </a:p>
          <a:p>
            <a:pPr/>
            <a:r>
              <a:t>Reinforcement learning via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Stress ↑ → Suggest light meal + breathing exercise.</a:t>
            </a:r>
          </a:p>
          <a:p>
            <a:pPr/>
            <a:r>
              <a:t>Focus ↓ → Suggest hydration + mantra meditation.</a:t>
            </a:r>
          </a:p>
          <a:p>
            <a:pPr/>
            <a:r>
              <a:t>Negativity trend → Affirmation + calming sound.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Privacy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AES encryption, user data ownership.</a:t>
            </a:r>
          </a:p>
          <a:p>
            <a:pPr/>
            <a:r>
              <a:t>On-device (federated) learning.</a:t>
            </a:r>
          </a:p>
          <a:p>
            <a:pPr/>
            <a:r>
              <a:t>AI gives wellness guidance, not medical advice.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BOM &amp; Cost (India)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ESP32, MAX30102, MPU6050, Li-ion battery, charger module.</a:t>
            </a:r>
          </a:p>
          <a:p>
            <a:pPr/>
            <a:r>
              <a:t>Approximate cost: ₹1,500–₹6,000 per prototype.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