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04178-E9E9-A6DF-1282-B4EA0EEBB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67C609-C1CD-D2C4-3C2C-A1C647E25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BF571-178F-02E1-B5C3-CF07F141D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CFB3-FCC0-4D5F-B595-6BBDFB4B3C9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C5A95-0435-8725-001E-14E5C5E0C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2EBA6-B136-538A-51E2-FBD88FE1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8020-1D68-46A0-9F9B-F636AE6E1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0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9B7DF-E7BF-B07F-406C-D913DCC24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6A3C8-DDB0-74F4-C17E-2EB68FA5D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13CDF-60AE-60C3-F4A5-AD4ED0A24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CFB3-FCC0-4D5F-B595-6BBDFB4B3C9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4CA98-4586-627D-157D-D692599AA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8FFE2-6D65-24C3-F90F-D3EF9191E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8020-1D68-46A0-9F9B-F636AE6E1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6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0C447C-F667-55DB-2927-8A018B9C41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39E3B4-D2BA-7F37-B22E-BCC70F721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377AD-953C-200C-FF8A-74ECD7C46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CFB3-FCC0-4D5F-B595-6BBDFB4B3C9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4C3ED-20F1-7C19-24EE-467C651DB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A86D2-1421-3917-5277-E3B8A420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8020-1D68-46A0-9F9B-F636AE6E1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2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A992F-1F0E-A860-1FF1-056C0816B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A49CE-96F8-7A72-0A49-2C53136DB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7D8AC-218D-7090-1463-A2CC4E1B8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CFB3-FCC0-4D5F-B595-6BBDFB4B3C9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BC761-8638-262A-4E87-EBFFD8169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BFC05-05E4-D97D-BC82-08D6B6D33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8020-1D68-46A0-9F9B-F636AE6E1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4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D29BE-34A3-D973-A78F-C3680BB5B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D89AD-065B-0755-BF07-B3988C555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1C3F5-9576-B98B-860C-ABAEA852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CFB3-FCC0-4D5F-B595-6BBDFB4B3C9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099CE-C291-01AF-AC99-D017175AE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E8E43-8325-4D05-89C6-E1B17F210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8020-1D68-46A0-9F9B-F636AE6E1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3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6C3FD-47EA-8EB6-0431-EEC70CD27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35302-07E4-94CB-C7C2-7CA58F4C10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7BF78-4B20-A06B-3D17-F904DB229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4CEC4-0B68-71A8-2896-49475FABC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CFB3-FCC0-4D5F-B595-6BBDFB4B3C9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8CB05-BAD7-6220-F633-C44F7C011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D8C63-D4F7-9C3C-CAD8-B50B3A409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8020-1D68-46A0-9F9B-F636AE6E1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51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811E8-54A9-6A7E-3C97-9A3D96C2D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625A9-2157-0125-393D-4C8102E29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F36E5-2766-B1C2-1FE3-3F2361FEE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868488-282D-A05E-61D4-380A82479A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EC45B9-2645-5716-50ED-1167702671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32034F-55A3-2B86-51F4-355933D2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CFB3-FCC0-4D5F-B595-6BBDFB4B3C9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B6D0E6-47E7-E5E3-C981-D758C805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BDC863-46F5-326E-EAD8-19DF33D3F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8020-1D68-46A0-9F9B-F636AE6E1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8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215D1-A54C-1568-96A8-29246662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5CA0B8-C3D3-EE04-CEDF-933DEE2A1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CFB3-FCC0-4D5F-B595-6BBDFB4B3C9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E6AFA7-BE82-BE15-064E-56E1D21AB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401172-DB7F-B8FE-6B45-32A2A8FDD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8020-1D68-46A0-9F9B-F636AE6E1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7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D23839-7EF4-0CF9-431F-722143354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CFB3-FCC0-4D5F-B595-6BBDFB4B3C9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D1F216-5CF5-AA04-25C0-AA326AAE9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AE656-4B07-3B02-B093-3C04AB46E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8020-1D68-46A0-9F9B-F636AE6E1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08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A31B4-1631-64E2-8CE9-03316DFE5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3D3BF-3048-14BA-7B0F-45B0B1FC1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E0381-989A-93C7-3F94-A96171B4D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CFBB7-71E0-8D32-DFE1-B66722812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CFB3-FCC0-4D5F-B595-6BBDFB4B3C9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855E4-1E6A-5DFD-CD71-035F1CF14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9B3C0-CAA2-7061-B513-3A360F62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8020-1D68-46A0-9F9B-F636AE6E1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97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128F5-96E7-535B-B6EE-7A29EAA5F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028ECB-4BF4-6F2E-07BC-1D62A626E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9B414-ACA5-3DE5-EBE2-1CC68AB92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39D52-BE83-B4C4-FAFF-29710B53D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CFB3-FCC0-4D5F-B595-6BBDFB4B3C9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91D5C-6D43-D673-EDC5-2CB07D127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32390-7B8F-33F7-83B5-2DD775312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8020-1D68-46A0-9F9B-F636AE6E1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34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228381-D287-D1FA-ACA3-3F1E75687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074CA-FAE6-3BC4-1325-7E573AFA1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36EDC-FD25-7549-9237-12256FB2F3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2CFB3-FCC0-4D5F-B595-6BBDFB4B3C9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C3E4-3363-473B-C842-5EBD25D73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E2043-6E3B-79B8-94DA-3479900BA5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E8020-1D68-46A0-9F9B-F636AE6E1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55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2670-3FCE-BC45-9F59-4159F88F44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CODEBASICS RESUME CHALLENGE 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7FF595-F595-2488-FB49-9DB55AC742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BY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Amit Patil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187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35C3C-5FA3-DD32-C58D-EC574E100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Top 5 products, ranked by Incremental Revenue Percentage(IR%), across all campaigns.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8E9D4F-6149-B2C7-03FC-2F3EC0C847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9621" y="2294021"/>
            <a:ext cx="9208167" cy="3288632"/>
          </a:xfrm>
        </p:spPr>
      </p:pic>
    </p:spTree>
    <p:extLst>
      <p:ext uri="{BB962C8B-B14F-4D97-AF65-F5344CB8AC3E}">
        <p14:creationId xmlns:p14="http://schemas.microsoft.com/office/powerpoint/2010/main" val="2537237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DF66-0507-1E78-FDC2-CFA9AE33E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No of products in each campaign.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4CA4CF-3DC8-E574-9520-2F57E7954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51528" y="2839453"/>
            <a:ext cx="4888944" cy="1752416"/>
          </a:xfrm>
        </p:spPr>
      </p:pic>
    </p:spTree>
    <p:extLst>
      <p:ext uri="{BB962C8B-B14F-4D97-AF65-F5344CB8AC3E}">
        <p14:creationId xmlns:p14="http://schemas.microsoft.com/office/powerpoint/2010/main" val="2165741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3EF41-D33C-9E86-400D-F85AFADDA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What are different categories and their product count.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958980-5463-452D-C3E4-E51B541B27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82111" y="2339245"/>
            <a:ext cx="4569683" cy="2378669"/>
          </a:xfrm>
        </p:spPr>
      </p:pic>
    </p:spTree>
    <p:extLst>
      <p:ext uri="{BB962C8B-B14F-4D97-AF65-F5344CB8AC3E}">
        <p14:creationId xmlns:p14="http://schemas.microsoft.com/office/powerpoint/2010/main" val="506762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9171D-B6EF-D204-A4AD-C7FFCEE59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Top 5 Stores who got highest revenue.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0D8E0A7-09BF-44AF-6F28-55861E5C2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69042" y="1690687"/>
            <a:ext cx="6516201" cy="312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86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083EB-7886-D133-A175-C07275C46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375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</a:rPr>
              <a:t>No of events in which sales Dropped/Increased.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DB569FB2-8780-FC57-5619-0800D2162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4370962" cy="4040154"/>
          </a:xfrm>
        </p:spPr>
        <p:txBody>
          <a:bodyPr/>
          <a:lstStyle/>
          <a:p>
            <a:r>
              <a:rPr lang="en-IN" sz="2000" dirty="0">
                <a:solidFill>
                  <a:schemeClr val="bg1"/>
                </a:solidFill>
              </a:rPr>
              <a:t>In around 1100 events we see increase in sales.</a:t>
            </a:r>
          </a:p>
          <a:p>
            <a:r>
              <a:rPr lang="en-IN" sz="2000" dirty="0">
                <a:solidFill>
                  <a:schemeClr val="bg1"/>
                </a:solidFill>
              </a:rPr>
              <a:t>Where as in 400 events we see decrease in sales</a:t>
            </a:r>
            <a:r>
              <a:rPr lang="en-IN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0422F2A-008C-BBB8-88C7-C8550276A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27887"/>
            <a:ext cx="5856051" cy="413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144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0642E-135B-396A-99BC-66132259A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PROBLEM STATEMENT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ABBF978-DB3D-65C9-E47E-90A65D393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80914" y="1690688"/>
            <a:ext cx="9243246" cy="4344351"/>
          </a:xfrm>
        </p:spPr>
      </p:pic>
    </p:spTree>
    <p:extLst>
      <p:ext uri="{BB962C8B-B14F-4D97-AF65-F5344CB8AC3E}">
        <p14:creationId xmlns:p14="http://schemas.microsoft.com/office/powerpoint/2010/main" val="1918675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03663-48F1-A7A8-6DAE-5F3734AC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No of Stores in Each City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6B7265-4321-1BCC-0E24-E28C06BA9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42679" y="1690688"/>
            <a:ext cx="4871122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3DC1B2-D2DA-DD84-8E13-B2F5A358ED24}"/>
              </a:ext>
            </a:extLst>
          </p:cNvPr>
          <p:cNvSpPr txBox="1"/>
          <p:nvPr/>
        </p:nvSpPr>
        <p:spPr>
          <a:xfrm>
            <a:off x="1625600" y="1971040"/>
            <a:ext cx="330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Google Sans"/>
              </a:rPr>
              <a:t>The number of stores varies considerably between the nine cities.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Google Sans"/>
              </a:rPr>
              <a:t>Bengaluru has the most stores, with 10, while Mangalore and Trivandrum have the fewest, with 2 each.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Google Sans"/>
              </a:rPr>
              <a:t>This may be due to factors such as the size of the city, the population density, and the level of economic activity.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781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BCBD0-804D-EEB0-839E-28B42A325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Base Price of Different Products.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A32D4B-7029-0313-3D6B-D192373D6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05028" y="1848473"/>
            <a:ext cx="5448772" cy="393988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148E10-F831-1F30-38B5-42691E1B9093}"/>
              </a:ext>
            </a:extLst>
          </p:cNvPr>
          <p:cNvSpPr txBox="1"/>
          <p:nvPr/>
        </p:nvSpPr>
        <p:spPr>
          <a:xfrm>
            <a:off x="1381760" y="2235200"/>
            <a:ext cx="38506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Google Sans"/>
              </a:rPr>
              <a:t>The majority of products fall within the 0 to 250 price range.</a:t>
            </a:r>
          </a:p>
          <a:p>
            <a:pPr marL="342900" indent="-342900">
              <a:buAutoNum type="arabicPeriod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Google Sans"/>
              </a:rPr>
              <a:t>There are fewer products priced at the extremes of the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Google Sans"/>
              </a:rPr>
              <a:t>range.i.e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Google Sans"/>
              </a:rPr>
              <a:t>. (2750 to 3000).</a:t>
            </a:r>
          </a:p>
        </p:txBody>
      </p:sp>
    </p:spTree>
    <p:extLst>
      <p:ext uri="{BB962C8B-B14F-4D97-AF65-F5344CB8AC3E}">
        <p14:creationId xmlns:p14="http://schemas.microsoft.com/office/powerpoint/2010/main" val="2161808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4C3FD-843D-B3FD-38E2-497488450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Promo Types Distribution.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21EC01-2183-0394-8B3D-3EC694B5EC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85105" y="1763885"/>
            <a:ext cx="4023709" cy="333022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D6B564-A8C1-1B5F-CD17-3D1C1541CFF0}"/>
              </a:ext>
            </a:extLst>
          </p:cNvPr>
          <p:cNvSpPr txBox="1"/>
          <p:nvPr/>
        </p:nvSpPr>
        <p:spPr>
          <a:xfrm>
            <a:off x="1148080" y="2235200"/>
            <a:ext cx="4947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This pie chart tells that offer BOGOF has highest share i.e. 33.3%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500 Cashback is the lowest share among promo.</a:t>
            </a:r>
          </a:p>
        </p:txBody>
      </p:sp>
    </p:spTree>
    <p:extLst>
      <p:ext uri="{BB962C8B-B14F-4D97-AF65-F5344CB8AC3E}">
        <p14:creationId xmlns:p14="http://schemas.microsoft.com/office/powerpoint/2010/main" val="1842517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09CA3-8302-BEC2-CF6B-EDCC2F960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Product Categories.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B83BCA-0091-127F-00C0-1B81E5628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53715" y="1538581"/>
            <a:ext cx="4900085" cy="42142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362D6F-D80A-FAB2-27B2-24793CB9EFAC}"/>
              </a:ext>
            </a:extLst>
          </p:cNvPr>
          <p:cNvSpPr txBox="1"/>
          <p:nvPr/>
        </p:nvSpPr>
        <p:spPr>
          <a:xfrm>
            <a:off x="838201" y="2113280"/>
            <a:ext cx="408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Bar chart shows that  category  ‘Home Appliances’ has highest no of products. 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While ‘Grocery and Staples’ category has least no of products.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136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C503E-4582-0226-B4D3-2C76B0850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Promotional offer vs growth in sales.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3E24D9-48F8-F404-13BE-B378F39BC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98039" y="1962791"/>
            <a:ext cx="5105842" cy="352836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29D836-2E75-5C61-A5F3-363B696315B0}"/>
              </a:ext>
            </a:extLst>
          </p:cNvPr>
          <p:cNvSpPr txBox="1"/>
          <p:nvPr/>
        </p:nvSpPr>
        <p:spPr>
          <a:xfrm>
            <a:off x="1524000" y="2326640"/>
            <a:ext cx="4023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‘’</a:t>
            </a:r>
            <a:r>
              <a:rPr lang="en-IN" dirty="0">
                <a:solidFill>
                  <a:schemeClr val="bg1"/>
                </a:solidFill>
              </a:rPr>
              <a:t>BOGOF promotional offer has highest growth in sales around 350%.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’25% OFF’ promotional offer has least growth in sales.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293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66C88-2D1D-FD95-A419-3ED595F9E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Campaign ID vs Sales.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723A5E-3543-36AC-F702-3EF4B9AE4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97694" y="1609706"/>
            <a:ext cx="5448772" cy="409229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CB448A-53B3-5D10-1E34-85D253F494C6}"/>
              </a:ext>
            </a:extLst>
          </p:cNvPr>
          <p:cNvSpPr txBox="1"/>
          <p:nvPr/>
        </p:nvSpPr>
        <p:spPr>
          <a:xfrm>
            <a:off x="1005841" y="2275840"/>
            <a:ext cx="45415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SANKRANTI campaign has seen more growth in sales than DIWALI sales campaign.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There was almost  2.5 times increase in sales in Sankranti campaign.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Where as almost 1.8 times increase in sales in Diwali campaign.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592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A3DDD-9628-3300-BF63-BBCA33FB6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List of products with price&gt;500 and featured in promo type of 'BOGOF’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6A41FD-4692-D23E-F2FA-FA9B60105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88459" y="2373051"/>
            <a:ext cx="8256494" cy="1607278"/>
          </a:xfrm>
        </p:spPr>
      </p:pic>
    </p:spTree>
    <p:extLst>
      <p:ext uri="{BB962C8B-B14F-4D97-AF65-F5344CB8AC3E}">
        <p14:creationId xmlns:p14="http://schemas.microsoft.com/office/powerpoint/2010/main" val="4214436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331</Words>
  <Application>Microsoft Office PowerPoint</Application>
  <PresentationFormat>Widescreen</PresentationFormat>
  <Paragraphs>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Google Sans</vt:lpstr>
      <vt:lpstr>Office Theme</vt:lpstr>
      <vt:lpstr>CODEBASICS RESUME CHALLENGE 8</vt:lpstr>
      <vt:lpstr>PROBLEM STATEMENT</vt:lpstr>
      <vt:lpstr>No of Stores in Each City</vt:lpstr>
      <vt:lpstr>Base Price of Different Products.</vt:lpstr>
      <vt:lpstr>Promo Types Distribution.</vt:lpstr>
      <vt:lpstr>Product Categories.</vt:lpstr>
      <vt:lpstr>Promotional offer vs growth in sales.</vt:lpstr>
      <vt:lpstr>Campaign ID vs Sales.</vt:lpstr>
      <vt:lpstr>List of products with price&gt;500 and featured in promo type of 'BOGOF’</vt:lpstr>
      <vt:lpstr>Top 5 products, ranked by Incremental Revenue Percentage(IR%), across all campaigns.</vt:lpstr>
      <vt:lpstr>No of products in each campaign.</vt:lpstr>
      <vt:lpstr>What are different categories and their product count.</vt:lpstr>
      <vt:lpstr>Top 5 Stores who got highest revenue.</vt:lpstr>
      <vt:lpstr>No of events in which sales Dropped/Increased.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CODEBASICS RESUME CHALLENGE 8</dc:title>
  <dc:creator>Amit Patil</dc:creator>
  <cp:lastModifiedBy>Amit Patil</cp:lastModifiedBy>
  <cp:revision>4</cp:revision>
  <dcterms:created xsi:type="dcterms:W3CDTF">2024-01-26T12:49:59Z</dcterms:created>
  <dcterms:modified xsi:type="dcterms:W3CDTF">2024-01-27T06:38:40Z</dcterms:modified>
</cp:coreProperties>
</file>