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976B-3B49-4A63-88E8-B4A47D06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F5E85-5249-4A95-A857-4EC525B2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2B9FF-4F82-463A-BDB3-2A6B8B2F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4641-104F-4987-AE76-7B127CC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91BE-D3CD-412E-A259-3308069C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5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CE21-5CA9-4C22-9C1A-80AC36A4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7ED45-D816-463B-80CC-CB7E9036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27EE-78DD-4025-977A-4B407A17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7E4D-032F-4142-9BDE-9CB9224C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A151-2AF3-406D-8206-6C673ED4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0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600DA-A656-42C5-A152-AEDC92F34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99726-B400-498A-9AD1-0BD931850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5B6C-49A0-497C-9462-3119747E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7F4E-04FA-44D1-AD52-9CAFA38D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00F8-4002-4E51-A234-7845A7CF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3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C541-9455-46D9-9953-C37D9698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3743-4ADA-4454-A69D-39F55514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B8DB-DDB3-4942-A47F-28FBAEA5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3F5C-51EF-410F-8DF5-FA678D21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0438-36CD-4464-B800-99E6749A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3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C058-E3A1-4C21-822A-E817B7E1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53C6C-FBCA-4888-BF6F-8DFDAAB9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FF51-3F06-4480-A85A-3D575A53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65F6-425B-4C2A-AF8A-54F24FCF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E6FA3-0113-475A-B813-F821D4E8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5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A01-ACF8-4FD7-BB62-A3AA6E20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516B-C64C-4F7C-8C46-240DDA824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103D8-DA16-4C10-834C-B2FE9098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9EA8E-DCDA-4590-BA9F-C28E89D5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ACBD-FCEA-4630-86CE-B9B754C2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B85F0-9A08-4E58-B2DC-52ECCFC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6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9932-724A-44B0-B42F-9E488382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845C-3DA5-492A-85D1-EF35F05C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05FE6-5BEB-417A-B2C9-34EC574AF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8E8D0-6185-44E1-B88B-B404DC8C4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531B7-D358-4A08-A868-E53D60A60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119BE-6C83-4620-B6EB-1E93BDB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53688-EAFB-46C4-844D-4E018097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234BD-3A43-47FC-9F4B-C1E3BA7A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58E3-0B26-419E-A07C-B0537610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57763-B282-4F32-AAD5-A6F4D74E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AB4CC-1959-4E3C-BD60-D8795A94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62C33-DDCF-4681-81BC-BE93774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E94F0-AEE8-42CE-9B46-F72F6137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D9217-E287-4797-B90F-68E2D76A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C2954-A1E7-491E-BFC1-EE54364E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12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1422-233C-4E4A-A1F6-83D449BF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CFB3-458B-4A00-B83C-418FE2AC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8CB81-9F39-454B-892B-02BFEEA6A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E9BE3-8551-40A3-ADC4-61651997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A86DA-2EBE-4E7C-A31F-8CA3D5A6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AB9B5-03B5-4AD1-8FFD-291CD209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05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851-A787-4B59-ACA6-E0B57D69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71A9F-158F-4366-A0C4-D7B25191B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558D1-6008-48F1-AF33-59235517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5E12F-F30A-4DF7-ADC8-722E7A68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F0155-98FF-4559-A752-12732310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C51E5-440C-460E-A682-B9B6585E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6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FE254-77D2-40A8-8921-205D25E9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4D0F5-544D-4445-8BCE-799E1C0E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847C-43F2-4BF2-AB77-90C0C55DD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617A-F550-4E7F-802A-F1E8F7030CF6}" type="datetimeFigureOut">
              <a:rPr lang="en-IN" smtClean="0"/>
              <a:t>07-02-2021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56774-5F49-4663-95F1-56B02691D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802B-9814-4E32-A40D-56D69F4D9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7A1B-D32B-40EF-A760-9BC0E6F92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crdownloa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4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68B6B-4757-49D8-90A6-5E2836D8A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1937"/>
            <a:ext cx="114300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45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5698CC-657E-4820-8E77-1619948F2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1" t="10434" r="3883" b="47847"/>
          <a:stretch/>
        </p:blipFill>
        <p:spPr>
          <a:xfrm>
            <a:off x="8422545" y="30266"/>
            <a:ext cx="3078761" cy="2642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9F9A4-8758-4592-BD0A-31ED4C89C654}"/>
              </a:ext>
            </a:extLst>
          </p:cNvPr>
          <p:cNvSpPr txBox="1"/>
          <p:nvPr/>
        </p:nvSpPr>
        <p:spPr>
          <a:xfrm>
            <a:off x="813732" y="2615543"/>
            <a:ext cx="10687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dobe Garamond Pro" panose="02020502060506020403" pitchFamily="18" charset="0"/>
              </a:rPr>
              <a:t>LAUNCHING A WORDPRESS APPLICATION WITH MYSQL DATABASE IN KUBERNETES CLUSTER ON AWS USING ANSIBLE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8F5C5-002E-47BA-B932-C234C3E8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75" y="4088512"/>
            <a:ext cx="3570063" cy="1857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C977A-6B4F-4674-A4EE-B570E2C6A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71" y="376197"/>
            <a:ext cx="3121072" cy="19506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991BB5-F37F-4B25-95C4-D1F73B4B5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078" y="4375936"/>
            <a:ext cx="2092880" cy="156966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0BFF4C-920D-42DB-8172-73B7D69CF9BC}"/>
              </a:ext>
            </a:extLst>
          </p:cNvPr>
          <p:cNvCxnSpPr>
            <a:cxnSpLocks/>
          </p:cNvCxnSpPr>
          <p:nvPr/>
        </p:nvCxnSpPr>
        <p:spPr>
          <a:xfrm>
            <a:off x="3833769" y="1351532"/>
            <a:ext cx="20049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081F2-49DD-4151-9DB7-297347ECFE09}"/>
              </a:ext>
            </a:extLst>
          </p:cNvPr>
          <p:cNvCxnSpPr>
            <a:cxnSpLocks/>
          </p:cNvCxnSpPr>
          <p:nvPr/>
        </p:nvCxnSpPr>
        <p:spPr>
          <a:xfrm flipH="1" flipV="1">
            <a:off x="5821960" y="1343144"/>
            <a:ext cx="8389" cy="1272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97393-C338-47CC-A67A-BEFDAD4BC513}"/>
              </a:ext>
            </a:extLst>
          </p:cNvPr>
          <p:cNvCxnSpPr>
            <a:cxnSpLocks/>
          </p:cNvCxnSpPr>
          <p:nvPr/>
        </p:nvCxnSpPr>
        <p:spPr>
          <a:xfrm flipH="1" flipV="1">
            <a:off x="6870462" y="4040009"/>
            <a:ext cx="8389" cy="127239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83005C-BD1F-4F3E-A8DA-9F5ECFC6BEEC}"/>
              </a:ext>
            </a:extLst>
          </p:cNvPr>
          <p:cNvCxnSpPr>
            <a:cxnSpLocks/>
          </p:cNvCxnSpPr>
          <p:nvPr/>
        </p:nvCxnSpPr>
        <p:spPr>
          <a:xfrm flipV="1">
            <a:off x="6878851" y="5312408"/>
            <a:ext cx="2005090" cy="23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BC0B99-4DE6-4E1A-A654-EC3CC6F7E2FB}"/>
              </a:ext>
            </a:extLst>
          </p:cNvPr>
          <p:cNvCxnSpPr>
            <a:cxnSpLocks/>
          </p:cNvCxnSpPr>
          <p:nvPr/>
        </p:nvCxnSpPr>
        <p:spPr>
          <a:xfrm flipH="1" flipV="1">
            <a:off x="5863722" y="4063310"/>
            <a:ext cx="8389" cy="127239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18FAE8-B623-4553-B753-706F9DA2AEFE}"/>
              </a:ext>
            </a:extLst>
          </p:cNvPr>
          <p:cNvCxnSpPr>
            <a:cxnSpLocks/>
          </p:cNvCxnSpPr>
          <p:nvPr/>
        </p:nvCxnSpPr>
        <p:spPr>
          <a:xfrm flipH="1" flipV="1">
            <a:off x="3833769" y="5338013"/>
            <a:ext cx="2038343" cy="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C74BFA-A01E-4792-B23D-F99BB242AF93}"/>
              </a:ext>
            </a:extLst>
          </p:cNvPr>
          <p:cNvCxnSpPr>
            <a:cxnSpLocks/>
          </p:cNvCxnSpPr>
          <p:nvPr/>
        </p:nvCxnSpPr>
        <p:spPr>
          <a:xfrm flipH="1" flipV="1">
            <a:off x="6862073" y="1340841"/>
            <a:ext cx="8389" cy="127239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6DB715-9EC8-4E9B-8059-C1860F98C52E}"/>
              </a:ext>
            </a:extLst>
          </p:cNvPr>
          <p:cNvCxnSpPr>
            <a:cxnSpLocks/>
          </p:cNvCxnSpPr>
          <p:nvPr/>
        </p:nvCxnSpPr>
        <p:spPr>
          <a:xfrm flipH="1">
            <a:off x="6878851" y="1320809"/>
            <a:ext cx="1736643" cy="2653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Adobe Garamond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1</cp:revision>
  <dcterms:created xsi:type="dcterms:W3CDTF">2021-02-07T12:23:25Z</dcterms:created>
  <dcterms:modified xsi:type="dcterms:W3CDTF">2021-02-07T13:17:34Z</dcterms:modified>
</cp:coreProperties>
</file>