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54FB-3C7B-4EE1-958F-C08F9AAB5E43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FDA48-23B6-4663-855E-3A01F6A64E9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54FB-3C7B-4EE1-958F-C08F9AAB5E43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DA48-23B6-4663-855E-3A01F6A64E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54FB-3C7B-4EE1-958F-C08F9AAB5E43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DA48-23B6-4663-855E-3A01F6A64E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54FB-3C7B-4EE1-958F-C08F9AAB5E43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DA48-23B6-4663-855E-3A01F6A64E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54FB-3C7B-4EE1-958F-C08F9AAB5E43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DA48-23B6-4663-855E-3A01F6A64E9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54FB-3C7B-4EE1-958F-C08F9AAB5E43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DA48-23B6-4663-855E-3A01F6A64E9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54FB-3C7B-4EE1-958F-C08F9AAB5E43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DA48-23B6-4663-855E-3A01F6A64E9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54FB-3C7B-4EE1-958F-C08F9AAB5E43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DA48-23B6-4663-855E-3A01F6A64E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54FB-3C7B-4EE1-958F-C08F9AAB5E43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DA48-23B6-4663-855E-3A01F6A64E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54FB-3C7B-4EE1-958F-C08F9AAB5E43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DA48-23B6-4663-855E-3A01F6A64E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54FB-3C7B-4EE1-958F-C08F9AAB5E43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DA48-23B6-4663-855E-3A01F6A64E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4B254FB-3C7B-4EE1-958F-C08F9AAB5E43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5FDA48-23B6-4663-855E-3A01F6A64E9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88640"/>
            <a:ext cx="837584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Centralized Database for Scholarships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556290"/>
            <a:ext cx="5544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Gothic Std B" pitchFamily="34" charset="-128"/>
                <a:ea typeface="Adobe Gothic Std B" pitchFamily="34" charset="-128"/>
              </a:rPr>
              <a:t>Group Members:</a:t>
            </a:r>
          </a:p>
          <a:p>
            <a:pPr algn="ctr"/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Amit Raj (2018UGCS084)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Abhinav Mani (2018UGCS010)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Ritik Raj (2018UGCS050)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Adarsh Gautam (2018UGCS052)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330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4553" y="476672"/>
            <a:ext cx="3914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Description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844824"/>
            <a:ext cx="8136904" cy="466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It is a web app to provide a centralized platform for different types of scholarship information. It contains three types of schemes related to scholarship (Central Scheme, State Scheme and UGC/AICTE Scheme).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In this app, there are two types of search facility for an user.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An user can just select type of scheme and department/state name to search a particular scholarship.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An user can just type  name of state or scholarship to search 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The scholarship data is scrapped from a government website and gets automatically updated if new data is posted on that site 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9410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1791" y="476672"/>
            <a:ext cx="6214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Technology Bucket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844824"/>
            <a:ext cx="756084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smtClean="0"/>
              <a:t>Frontend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1.</a:t>
            </a:r>
            <a:r>
              <a:rPr lang="en-IN" dirty="0" smtClean="0"/>
              <a:t> </a:t>
            </a:r>
            <a:r>
              <a:rPr lang="en-IN" dirty="0" err="1" smtClean="0"/>
              <a:t>ReactJS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2. CSS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3. React-bootstrap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smtClean="0"/>
              <a:t>Backend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	1. NodeJS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2. ExpressJS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3. Python (Library-</a:t>
            </a:r>
            <a:r>
              <a:rPr lang="en-US" dirty="0" err="1" smtClean="0"/>
              <a:t>Beautifulsoup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4. MongoDB</a:t>
            </a:r>
          </a:p>
        </p:txBody>
      </p:sp>
    </p:spTree>
    <p:extLst>
      <p:ext uri="{BB962C8B-B14F-4D97-AF65-F5344CB8AC3E}">
        <p14:creationId xmlns:p14="http://schemas.microsoft.com/office/powerpoint/2010/main" val="108359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</TotalTime>
  <Words>134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Executive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2020-11-11T13:46:42Z</dcterms:created>
  <dcterms:modified xsi:type="dcterms:W3CDTF">2020-11-12T14:20:51Z</dcterms:modified>
</cp:coreProperties>
</file>