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4"/>
  </p:notesMasterIdLst>
  <p:sldIdLst>
    <p:sldId id="280" r:id="rId2"/>
    <p:sldId id="281" r:id="rId3"/>
    <p:sldId id="287" r:id="rId4"/>
    <p:sldId id="288" r:id="rId5"/>
    <p:sldId id="307" r:id="rId6"/>
    <p:sldId id="289" r:id="rId7"/>
    <p:sldId id="290" r:id="rId8"/>
    <p:sldId id="291" r:id="rId9"/>
    <p:sldId id="293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98" r:id="rId18"/>
    <p:sldId id="308" r:id="rId19"/>
    <p:sldId id="268" r:id="rId20"/>
    <p:sldId id="263" r:id="rId21"/>
    <p:sldId id="299" r:id="rId22"/>
    <p:sldId id="302" r:id="rId23"/>
    <p:sldId id="303" r:id="rId24"/>
    <p:sldId id="304" r:id="rId25"/>
    <p:sldId id="305" r:id="rId26"/>
    <p:sldId id="265" r:id="rId27"/>
    <p:sldId id="266" r:id="rId28"/>
    <p:sldId id="300" r:id="rId29"/>
    <p:sldId id="267" r:id="rId30"/>
    <p:sldId id="269" r:id="rId31"/>
    <p:sldId id="270" r:id="rId32"/>
    <p:sldId id="271" r:id="rId33"/>
    <p:sldId id="272" r:id="rId34"/>
    <p:sldId id="273" r:id="rId35"/>
    <p:sldId id="294" r:id="rId36"/>
    <p:sldId id="295" r:id="rId37"/>
    <p:sldId id="297" r:id="rId38"/>
    <p:sldId id="309" r:id="rId39"/>
    <p:sldId id="282" r:id="rId40"/>
    <p:sldId id="284" r:id="rId41"/>
    <p:sldId id="285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015-713A-440F-921E-24AAB35E0B78}" type="datetimeFigureOut">
              <a:rPr lang="en-IN" smtClean="0"/>
              <a:t>17-09-2016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3BB8-7963-412D-A613-F8A59AC3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2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3BB8-7963-412D-A613-F8A59AC3EA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EA4C-7893-4755-9F28-E13D4C218A01}" type="datetime1">
              <a:rPr lang="en-IN" smtClean="0"/>
              <a:t>17-09-2016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94C-1849-4A17-ACFE-5785F6DFA844}" type="datetime1">
              <a:rPr lang="en-IN" smtClean="0"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3C8A-D4C3-487C-9303-BFB3EE829A30}" type="datetime1">
              <a:rPr lang="en-IN" smtClean="0"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2989-5685-409E-BF6A-905D83BCA67B}" type="datetime1">
              <a:rPr lang="en-IN" smtClean="0"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D306-4C1F-4CE0-BCDA-2EE9C6F11FAF}" type="datetime1">
              <a:rPr lang="en-IN" smtClean="0"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42EC-9C69-4088-B29F-6B3FCBD80FA5}" type="datetime1">
              <a:rPr lang="en-IN" smtClean="0"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CCDF-E8CF-4B88-8B84-787236ED1E96}" type="datetime1">
              <a:rPr lang="en-IN" smtClean="0"/>
              <a:t>17-09-2016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7C0B-7809-418D-94B2-C24844BC058E}" type="datetime1">
              <a:rPr lang="en-IN" smtClean="0"/>
              <a:t>17-09-2016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DDC2-B156-475D-8B6E-8A9DD9396CB3}" type="datetime1">
              <a:rPr lang="en-IN" smtClean="0"/>
              <a:t>17-09-2016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5486-2C64-4387-8E5E-4A7DA5F983AF}" type="datetime1">
              <a:rPr lang="en-IN" smtClean="0"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9-5D3D-4100-B948-4DA50346B720}" type="datetime1">
              <a:rPr lang="en-IN" smtClean="0"/>
              <a:t>17-09-2016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2A9E3C-B6A4-4A9D-B28B-E62450968169}" type="datetime1">
              <a:rPr lang="en-IN" smtClean="0"/>
              <a:t>17-09-2016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712968" cy="648072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5">
                    <a:lumMod val="50000"/>
                  </a:schemeClr>
                </a:solidFill>
              </a:rPr>
              <a:t>A comparative approach for running a Cocos2d-x C++ cross- platform application on web </a:t>
            </a:r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</a:rPr>
              <a:t>browsers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Master Thesis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err="1" smtClean="0">
                <a:solidFill>
                  <a:schemeClr val="accent1">
                    <a:lumMod val="75000"/>
                  </a:schemeClr>
                </a:solidFill>
              </a:rPr>
              <a:t>Amit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Bose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</a:rPr>
              <a:t>September, 2016</a:t>
            </a:r>
            <a:br>
              <a:rPr lang="en-IN" sz="2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smtClean="0">
                <a:solidFill>
                  <a:schemeClr val="accent2">
                    <a:lumMod val="50000"/>
                  </a:schemeClr>
                </a:solidFill>
              </a:rPr>
              <a:t>Dissertation Coordinator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Prof.Dr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N" sz="3100" dirty="0" smtClean="0">
                <a:solidFill>
                  <a:schemeClr val="accent1">
                    <a:lumMod val="75000"/>
                  </a:schemeClr>
                </a:solidFill>
              </a:rPr>
              <a:t>Robert </a:t>
            </a: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Manzke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err="1">
                <a:solidFill>
                  <a:schemeClr val="accent1">
                    <a:lumMod val="75000"/>
                  </a:schemeClr>
                </a:solidFill>
              </a:rPr>
              <a:t>Prof.Dr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>. Jens </a:t>
            </a:r>
            <a:r>
              <a:rPr lang="en-IN" sz="3100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3100" dirty="0" smtClean="0">
                <a:solidFill>
                  <a:schemeClr val="accent1">
                    <a:lumMod val="75000"/>
                  </a:schemeClr>
                </a:solidFill>
              </a:rPr>
              <a:t>ü</a:t>
            </a: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ssem</a:t>
            </a:r>
            <a:r>
              <a:rPr lang="en-IN" sz="3100" dirty="0" smtClean="0"/>
              <a:t/>
            </a:r>
            <a:br>
              <a:rPr lang="en-IN" sz="3100" dirty="0" smtClean="0"/>
            </a:br>
            <a:endParaRPr lang="en-IN" sz="3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Problem set that the thesis deal with 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8640960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porting the cocos2d-x </a:t>
            </a:r>
            <a:r>
              <a:rPr lang="en-IN" dirty="0"/>
              <a:t>C</a:t>
            </a:r>
            <a:r>
              <a:rPr lang="en-IN" dirty="0" smtClean="0"/>
              <a:t>++  to browser.</a:t>
            </a:r>
          </a:p>
          <a:p>
            <a:pPr algn="l"/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Comparison of the feasibility of the various technology.</a:t>
            </a:r>
          </a:p>
          <a:p>
            <a:pPr marL="457200" indent="-457200" algn="l">
              <a:buFont typeface="Wingdings" pitchFamily="2" charset="2"/>
              <a:buChar char="v"/>
            </a:pPr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Implementation of the selected technology(</a:t>
            </a:r>
            <a:r>
              <a:rPr lang="en-IN" dirty="0" err="1" smtClean="0"/>
              <a:t>transpiler</a:t>
            </a:r>
            <a:r>
              <a:rPr lang="en-IN" dirty="0" smtClean="0"/>
              <a:t>) for porting.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the two cocos2d-x framework  languages(cocos2d-x C++ and cocos2d-JS) that have some syntactical similarities then they can be trans compiled using a transpiler.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851104" cy="908720"/>
          </a:xfrm>
        </p:spPr>
        <p:txBody>
          <a:bodyPr/>
          <a:lstStyle/>
          <a:p>
            <a:r>
              <a:rPr lang="en-IN" sz="4800" dirty="0" smtClean="0"/>
              <a:t>Background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Evaluation of different type of transpiler for conversion of c++ to JS.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Emscripten</a:t>
            </a:r>
            <a:endParaRPr lang="en-IN" dirty="0" smtClean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r>
              <a:rPr lang="en-IN" dirty="0" err="1" smtClean="0"/>
              <a:t>Cocos</a:t>
            </a:r>
            <a:endParaRPr lang="en-IN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IN" dirty="0" err="1" smtClean="0"/>
              <a:t>Cocos</a:t>
            </a:r>
            <a:r>
              <a:rPr lang="en-IN" dirty="0" smtClean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363272" cy="69456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Introduction to compiler and cross compiler.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teps involved in the compiling: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lexical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syntactical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semantic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analysis and optimization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 smtClean="0"/>
              <a:t>    memory management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How the  transpiler works(its concept)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Discussion of some examples like </a:t>
            </a:r>
            <a:r>
              <a:rPr lang="en-IN" dirty="0" err="1" smtClean="0"/>
              <a:t>psedu</a:t>
            </a:r>
            <a:r>
              <a:rPr lang="en-IN" dirty="0" smtClean="0"/>
              <a:t>-master, </a:t>
            </a:r>
            <a:r>
              <a:rPr lang="en-IN" dirty="0" err="1" smtClean="0"/>
              <a:t>coffeescript</a:t>
            </a:r>
            <a:r>
              <a:rPr lang="en-IN" dirty="0" smtClean="0"/>
              <a:t> transpiler.</a:t>
            </a:r>
          </a:p>
          <a:p>
            <a:endParaRPr lang="en-IN" dirty="0"/>
          </a:p>
          <a:p>
            <a:r>
              <a:rPr lang="en-IN" dirty="0" smtClean="0"/>
              <a:t>Basic difference between c++ and JavaScript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What problems need to be solved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/>
          <a:p>
            <a:r>
              <a:rPr lang="en-IN" dirty="0" smtClean="0"/>
              <a:t>Challenges involved in implementation of porting using the various technology.</a:t>
            </a:r>
          </a:p>
          <a:p>
            <a:endParaRPr lang="en-IN" dirty="0"/>
          </a:p>
          <a:p>
            <a:r>
              <a:rPr lang="en-IN" dirty="0" smtClean="0"/>
              <a:t>Evaluation of the error involved in the technology in porting and finding the solution.</a:t>
            </a:r>
          </a:p>
          <a:p>
            <a:endParaRPr lang="en-IN" dirty="0"/>
          </a:p>
          <a:p>
            <a:r>
              <a:rPr lang="en-IN" dirty="0" smtClean="0"/>
              <a:t>Challenges involved in making the new transpiler for conversion of cocos2d c++ to cocos2d-JS.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Reason for working on this problem set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19256" cy="4353347"/>
          </a:xfrm>
        </p:spPr>
        <p:txBody>
          <a:bodyPr>
            <a:normAutofit/>
          </a:bodyPr>
          <a:lstStyle/>
          <a:p>
            <a:r>
              <a:rPr lang="en-IN" dirty="0" smtClean="0"/>
              <a:t>Trying to solved the problem in various technology already available for solving the problem will help us to port the exists solution to web browser.</a:t>
            </a:r>
          </a:p>
          <a:p>
            <a:endParaRPr lang="en-IN" dirty="0"/>
          </a:p>
          <a:p>
            <a:r>
              <a:rPr lang="en-IN" dirty="0" smtClean="0"/>
              <a:t>In case the error are unsolvable then making my own transpiler for porting cocos2d c++ to cocos2d-JS.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will save the time of the company from recoding the application.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idea needed to work 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Transpiler</a:t>
            </a:r>
            <a:r>
              <a:rPr lang="en-IN" dirty="0" smtClean="0"/>
              <a:t> architecture</a:t>
            </a:r>
          </a:p>
          <a:p>
            <a:endParaRPr lang="en-IN" dirty="0"/>
          </a:p>
          <a:p>
            <a:r>
              <a:rPr lang="en-IN" dirty="0" smtClean="0"/>
              <a:t>Coding for the </a:t>
            </a:r>
            <a:r>
              <a:rPr lang="en-IN" dirty="0" err="1" smtClean="0"/>
              <a:t>transpiler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204428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124744"/>
          </a:xfrm>
        </p:spPr>
        <p:txBody>
          <a:bodyPr/>
          <a:lstStyle/>
          <a:p>
            <a:r>
              <a:rPr lang="en-IN" sz="4800" dirty="0" smtClean="0"/>
              <a:t>Requirement analysis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/>
          </a:bodyPr>
          <a:lstStyle/>
          <a:p>
            <a:r>
              <a:rPr lang="en-IN" dirty="0" err="1" smtClean="0"/>
              <a:t>TrunAPP</a:t>
            </a:r>
            <a:r>
              <a:rPr lang="en-IN" dirty="0" smtClean="0"/>
              <a:t> is an existing application made in cocos2d-x C++.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is a cross platform application.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Its is needed to be ported to web browser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Analysis of the technologies which can transfer this to web browser.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0"/>
            <a:ext cx="3600400" cy="836712"/>
          </a:xfrm>
        </p:spPr>
        <p:txBody>
          <a:bodyPr/>
          <a:lstStyle/>
          <a:p>
            <a:r>
              <a:rPr lang="en-IN" sz="4800" dirty="0" smtClean="0"/>
              <a:t>Agenda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Title                                                                 Page Number</a:t>
            </a:r>
          </a:p>
          <a:p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Problem </a:t>
            </a:r>
            <a:r>
              <a:rPr lang="en-IN" dirty="0"/>
              <a:t>set </a:t>
            </a:r>
            <a:r>
              <a:rPr lang="en-IN" dirty="0" smtClean="0"/>
              <a:t>does the </a:t>
            </a:r>
            <a:r>
              <a:rPr lang="en-IN" dirty="0"/>
              <a:t>thesis deal </a:t>
            </a:r>
            <a:r>
              <a:rPr lang="en-IN" dirty="0" smtClean="0"/>
              <a:t>with……………..  3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Hypothesis……………………………………………..... 4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Background……………………………………………   5-8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What problems need to be solved………….........   9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Reasons for working on this problem set…………   10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Relevance for working on this problem set   ........  11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Solution that are already available      …………...  12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Task that I performed             ………………………..  13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268760"/>
          </a:xfrm>
        </p:spPr>
        <p:txBody>
          <a:bodyPr/>
          <a:lstStyle/>
          <a:p>
            <a:r>
              <a:rPr lang="en-IN" sz="4800" dirty="0" smtClean="0"/>
              <a:t>Approaches for the solution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Emscripten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Cocos</a:t>
            </a:r>
            <a:endParaRPr lang="en-IN" dirty="0"/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 err="1"/>
              <a:t>Cocos</a:t>
            </a:r>
            <a:r>
              <a:rPr lang="en-IN" sz="2000" dirty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03232" cy="778098"/>
          </a:xfrm>
        </p:spPr>
        <p:txBody>
          <a:bodyPr/>
          <a:lstStyle/>
          <a:p>
            <a:r>
              <a:rPr lang="en-IN" sz="4400" dirty="0" smtClean="0"/>
              <a:t>Comparison of the approaches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352928" cy="5557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075240" cy="994122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Comparative approach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15200" cy="49294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Automatic </a:t>
            </a:r>
            <a:r>
              <a:rPr lang="en-IN" dirty="0"/>
              <a:t>generation of </a:t>
            </a:r>
            <a:r>
              <a:rPr lang="en-IN" dirty="0" smtClean="0"/>
              <a:t>code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Negative</a:t>
            </a:r>
          </a:p>
          <a:p>
            <a:pPr marL="800100" lvl="2" indent="0">
              <a:buNone/>
            </a:pPr>
            <a:r>
              <a:rPr lang="en-IN" dirty="0"/>
              <a:t> </a:t>
            </a:r>
            <a:r>
              <a:rPr lang="en-IN" dirty="0" smtClean="0"/>
              <a:t>- NACL</a:t>
            </a:r>
          </a:p>
          <a:p>
            <a:pPr lvl="2">
              <a:buFontTx/>
              <a:buChar char="-"/>
            </a:pPr>
            <a:r>
              <a:rPr lang="en-IN" dirty="0" err="1" smtClean="0"/>
              <a:t>Cheerp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err="1" smtClean="0"/>
              <a:t>Flascc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smtClean="0"/>
              <a:t>Cocos2d </a:t>
            </a:r>
            <a:r>
              <a:rPr lang="en-IN" dirty="0" err="1" smtClean="0"/>
              <a:t>Js</a:t>
            </a:r>
            <a:endParaRPr lang="en-IN" dirty="0" smtClean="0"/>
          </a:p>
          <a:p>
            <a:pPr lvl="2">
              <a:buFontTx/>
              <a:buChar char="-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00B050"/>
                </a:solidFill>
              </a:rPr>
              <a:t>Positive</a:t>
            </a:r>
          </a:p>
          <a:p>
            <a:pPr marL="914400" lvl="2" indent="0">
              <a:buNone/>
            </a:pPr>
            <a:r>
              <a:rPr lang="en-IN" dirty="0" smtClean="0"/>
              <a:t>+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 smtClean="0"/>
              <a:t>+ Transpiler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31224" cy="1412776"/>
          </a:xfrm>
        </p:spPr>
        <p:txBody>
          <a:bodyPr/>
          <a:lstStyle/>
          <a:p>
            <a:r>
              <a:rPr lang="en-IN" sz="4800" dirty="0" smtClean="0"/>
              <a:t>2. Web </a:t>
            </a:r>
            <a:r>
              <a:rPr lang="en-IN" sz="4800" dirty="0"/>
              <a:t>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456937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Dependence on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FlasCC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NaCL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Independent from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/>
              <a:t>Cocos2d-JS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Transpiler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43192" cy="980728"/>
          </a:xfrm>
        </p:spPr>
        <p:txBody>
          <a:bodyPr/>
          <a:lstStyle/>
          <a:p>
            <a:r>
              <a:rPr lang="en-IN" sz="4800" dirty="0" smtClean="0"/>
              <a:t>3.Portability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Nearly all the approaches are portable </a:t>
            </a:r>
          </a:p>
          <a:p>
            <a:endParaRPr lang="en-IN" dirty="0"/>
          </a:p>
          <a:p>
            <a:r>
              <a:rPr lang="en-IN" dirty="0" smtClean="0"/>
              <a:t>Can run on any operating system and processor.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22114"/>
          </a:xfrm>
        </p:spPr>
        <p:txBody>
          <a:bodyPr/>
          <a:lstStyle/>
          <a:p>
            <a:r>
              <a:rPr lang="en-IN" sz="4800" dirty="0" smtClean="0"/>
              <a:t>4.Security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NaCL</a:t>
            </a:r>
            <a:r>
              <a:rPr lang="en-IN" dirty="0" smtClean="0"/>
              <a:t> </a:t>
            </a:r>
            <a:r>
              <a:rPr lang="en-IN" dirty="0" smtClean="0"/>
              <a:t>is safe as it uses sandboxing.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Flash dependent on </a:t>
            </a:r>
            <a:r>
              <a:rPr lang="en-IN" dirty="0" err="1" smtClean="0"/>
              <a:t>swf</a:t>
            </a:r>
            <a:r>
              <a:rPr lang="en-IN" dirty="0" smtClean="0"/>
              <a:t> are vulnerable to attacks like spoofing attack.</a:t>
            </a:r>
          </a:p>
          <a:p>
            <a:endParaRPr lang="en-IN" dirty="0"/>
          </a:p>
          <a:p>
            <a:r>
              <a:rPr lang="en-IN" dirty="0" err="1" smtClean="0"/>
              <a:t>Emscription</a:t>
            </a:r>
            <a:r>
              <a:rPr lang="en-IN" dirty="0" smtClean="0"/>
              <a:t> and cocos2d-x JS have same vulnerability as </a:t>
            </a:r>
            <a:r>
              <a:rPr lang="en-IN" dirty="0" smtClean="0"/>
              <a:t>JavaScript </a:t>
            </a:r>
            <a:r>
              <a:rPr lang="en-IN" dirty="0"/>
              <a:t>like cross side </a:t>
            </a:r>
            <a:r>
              <a:rPr lang="en-IN" dirty="0" smtClean="0"/>
              <a:t>scripting.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32656"/>
            <a:ext cx="1226899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31224" cy="1052736"/>
          </a:xfrm>
        </p:spPr>
        <p:txBody>
          <a:bodyPr/>
          <a:lstStyle/>
          <a:p>
            <a:r>
              <a:rPr lang="en-IN" sz="4800" dirty="0" smtClean="0"/>
              <a:t>Evaluation of the approaches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91264" cy="4425355"/>
          </a:xfrm>
        </p:spPr>
        <p:txBody>
          <a:bodyPr>
            <a:normAutofit/>
          </a:bodyPr>
          <a:lstStyle/>
          <a:p>
            <a:r>
              <a:rPr lang="en-IN" dirty="0" smtClean="0"/>
              <a:t>The only solution found which ports the existing solution </a:t>
            </a:r>
            <a:r>
              <a:rPr lang="en-IN" dirty="0" smtClean="0"/>
              <a:t>without recoding </a:t>
            </a:r>
            <a:r>
              <a:rPr lang="en-IN" dirty="0" smtClean="0"/>
              <a:t>is </a:t>
            </a:r>
            <a:r>
              <a:rPr lang="en-IN" dirty="0" err="1"/>
              <a:t>E</a:t>
            </a:r>
            <a:r>
              <a:rPr lang="en-IN" dirty="0" err="1" smtClean="0"/>
              <a:t>mscripten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Reasons not using this approach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converts the code into asm.js which is not so developer friendly.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gives a lot of bug when compiling for porting  cocos2d c++ to JavaScript.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075240" cy="850106"/>
          </a:xfrm>
        </p:spPr>
        <p:txBody>
          <a:bodyPr/>
          <a:lstStyle/>
          <a:p>
            <a:r>
              <a:rPr lang="en-IN" sz="4800" dirty="0" smtClean="0"/>
              <a:t>Alternate approach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/>
          <a:p>
            <a:r>
              <a:rPr lang="en-IN" dirty="0" smtClean="0"/>
              <a:t>Making a transpiler which converts the existing code cocos2d c++ to cocos2d JS.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Steps </a:t>
            </a:r>
            <a:r>
              <a:rPr lang="en-IN" dirty="0" smtClean="0"/>
              <a:t>involved</a:t>
            </a:r>
            <a:r>
              <a:rPr lang="en-IN" dirty="0" smtClean="0"/>
              <a:t>…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Literature review of the existing </a:t>
            </a:r>
            <a:r>
              <a:rPr lang="en-IN" sz="2000" dirty="0" err="1" smtClean="0"/>
              <a:t>transpiler</a:t>
            </a:r>
            <a:r>
              <a:rPr lang="en-IN" sz="2000" dirty="0" smtClean="0"/>
              <a:t> </a:t>
            </a:r>
            <a:r>
              <a:rPr lang="en-IN" sz="2000" dirty="0" smtClean="0"/>
              <a:t>concepts.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Coding the new transpiler.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Loop</a:t>
            </a:r>
          </a:p>
          <a:p>
            <a:r>
              <a:rPr lang="en-IN" dirty="0" smtClean="0"/>
              <a:t>Comment </a:t>
            </a:r>
          </a:p>
          <a:p>
            <a:r>
              <a:rPr lang="en-IN" dirty="0" smtClean="0"/>
              <a:t>Variable</a:t>
            </a:r>
          </a:p>
          <a:p>
            <a:r>
              <a:rPr lang="en-IN" dirty="0" smtClean="0"/>
              <a:t>Operators</a:t>
            </a:r>
          </a:p>
          <a:p>
            <a:r>
              <a:rPr lang="en-IN" dirty="0" err="1" smtClean="0"/>
              <a:t>arithmatic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66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Building the transpiler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Coding the transpiler logic:</a:t>
            </a:r>
          </a:p>
          <a:p>
            <a:pPr marL="0" indent="0">
              <a:buNone/>
            </a:pPr>
            <a:endParaRPr lang="en-IN" dirty="0" smtClean="0"/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Lexical analysis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Syntactical analysis (grammar check)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Translation logic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Training the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696744" cy="980728"/>
          </a:xfrm>
        </p:spPr>
        <p:txBody>
          <a:bodyPr/>
          <a:lstStyle/>
          <a:p>
            <a:r>
              <a:rPr lang="en-IN" sz="4800" dirty="0" smtClean="0"/>
              <a:t>Agenda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Title                                                       Page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09. </a:t>
            </a:r>
            <a:r>
              <a:rPr lang="en-IN" dirty="0"/>
              <a:t>Task performed and accomplishments </a:t>
            </a:r>
            <a:r>
              <a:rPr lang="en-IN" dirty="0" smtClean="0"/>
              <a:t>...…  16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11.1 Analysis of different approaches……...  17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11.2 Overview of the </a:t>
            </a:r>
            <a:r>
              <a:rPr lang="en-IN" dirty="0" err="1" smtClean="0"/>
              <a:t>transpiler</a:t>
            </a:r>
            <a:r>
              <a:rPr lang="en-IN" dirty="0" smtClean="0"/>
              <a:t> ……………...  18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11.3 Translation phase ………………..............  19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11.4 Training of the system ……………………  20-21</a:t>
            </a:r>
          </a:p>
          <a:p>
            <a:pPr marL="0" indent="0">
              <a:buNone/>
            </a:pPr>
            <a:r>
              <a:rPr lang="en-IN" dirty="0" smtClean="0"/>
              <a:t>12. Hidden markov model …………………..........  22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27168" cy="980728"/>
          </a:xfrm>
        </p:spPr>
        <p:txBody>
          <a:bodyPr/>
          <a:lstStyle/>
          <a:p>
            <a:r>
              <a:rPr lang="en-IN" sz="4800" dirty="0" smtClean="0"/>
              <a:t>Lexical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Source code is feed line wise.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Line is then broken into tokens with categories like separators, operators, keyword and identifier.</a:t>
            </a:r>
          </a:p>
          <a:p>
            <a:endParaRPr lang="en-IN" dirty="0" smtClean="0"/>
          </a:p>
          <a:p>
            <a:r>
              <a:rPr lang="en-IN" dirty="0" smtClean="0"/>
              <a:t>Theses tokens are then send to syntactical analyser and translator.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980728"/>
          </a:xfrm>
        </p:spPr>
        <p:txBody>
          <a:bodyPr/>
          <a:lstStyle/>
          <a:p>
            <a:r>
              <a:rPr lang="en-IN" sz="4800" dirty="0" smtClean="0"/>
              <a:t>Syntactical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IN" dirty="0" smtClean="0"/>
              <a:t>Here the grammar of the line (in the forms of tokens) is checked.</a:t>
            </a:r>
          </a:p>
          <a:p>
            <a:endParaRPr lang="en-IN" dirty="0"/>
          </a:p>
          <a:p>
            <a:r>
              <a:rPr lang="en-IN" dirty="0" smtClean="0"/>
              <a:t>Look ahead algorithm is used to check the proper grammar pattern.</a:t>
            </a:r>
          </a:p>
          <a:p>
            <a:endParaRPr lang="en-IN" dirty="0"/>
          </a:p>
          <a:p>
            <a:r>
              <a:rPr lang="en-IN" dirty="0" smtClean="0"/>
              <a:t>Errors are reported if it doesn't matches with proper grammar.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706090"/>
          </a:xfrm>
        </p:spPr>
        <p:txBody>
          <a:bodyPr>
            <a:noAutofit/>
          </a:bodyPr>
          <a:lstStyle/>
          <a:p>
            <a:r>
              <a:rPr lang="en-IN" sz="4800" dirty="0" smtClean="0"/>
              <a:t>Translation phase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translation pair are retrieve from the trained xml file.</a:t>
            </a:r>
          </a:p>
          <a:p>
            <a:endParaRPr lang="en-IN" dirty="0"/>
          </a:p>
          <a:p>
            <a:r>
              <a:rPr lang="en-IN" dirty="0" smtClean="0"/>
              <a:t>The word pairs are matched and  then they are </a:t>
            </a:r>
          </a:p>
          <a:p>
            <a:pPr marL="0" indent="0">
              <a:buNone/>
            </a:pPr>
            <a:r>
              <a:rPr lang="en-IN" dirty="0" smtClean="0"/>
              <a:t>    replaced.</a:t>
            </a:r>
          </a:p>
          <a:p>
            <a:endParaRPr lang="en-IN" dirty="0"/>
          </a:p>
          <a:p>
            <a:r>
              <a:rPr lang="en-IN" dirty="0" smtClean="0"/>
              <a:t>Some common syntactical difference like -&gt; , :: are replaced by .(dot)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908720"/>
          </a:xfrm>
        </p:spPr>
        <p:txBody>
          <a:bodyPr/>
          <a:lstStyle/>
          <a:p>
            <a:r>
              <a:rPr lang="en-IN" sz="4800" dirty="0" smtClean="0"/>
              <a:t>Training of the 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Probability and pattern matching is used to determine the type of the token.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Observation 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operator – 1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separator – 1Letter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Keyword – 4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identifier – more than 4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Pattern: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keyword – Letters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Identifier – Alphanumeric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Separators – array of predefined symbol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operators – array of predefined symbol</a:t>
            </a:r>
            <a:r>
              <a:rPr lang="en-IN" dirty="0" smtClean="0"/>
              <a:t>.</a:t>
            </a:r>
          </a:p>
          <a:p>
            <a:pPr marL="971550" lvl="1" indent="-571500">
              <a:buFont typeface="+mj-lt"/>
              <a:buAutoNum type="romanUcPeriod"/>
            </a:pPr>
            <a:endParaRPr lang="en-IN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= (probability of observation + probability of pattern)/2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IN" sz="20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&gt; 0.5 decides that type of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Sequence diagram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" y="1052736"/>
            <a:ext cx="8871481" cy="5328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83152" cy="1124744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569298"/>
            <a:ext cx="8218487" cy="43290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version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4" y="1446612"/>
            <a:ext cx="6414213" cy="4679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2857672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836712"/>
          </a:xfrm>
        </p:spPr>
        <p:txBody>
          <a:bodyPr/>
          <a:lstStyle/>
          <a:p>
            <a:r>
              <a:rPr lang="en-IN" sz="4800" dirty="0" smtClean="0"/>
              <a:t>Future Work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Increase the accuracy of the transpiler.</a:t>
            </a:r>
          </a:p>
          <a:p>
            <a:endParaRPr lang="en-IN" dirty="0"/>
          </a:p>
          <a:p>
            <a:r>
              <a:rPr lang="en-IN" dirty="0" smtClean="0"/>
              <a:t>Make it more robust by adding grammar for newer version</a:t>
            </a:r>
            <a:r>
              <a:rPr lang="en-IN" dirty="0"/>
              <a:t>. </a:t>
            </a:r>
            <a:r>
              <a:rPr lang="en-IN" dirty="0" err="1"/>
              <a:t>Jaro</a:t>
            </a:r>
            <a:r>
              <a:rPr lang="en-IN" dirty="0"/>
              <a:t>–</a:t>
            </a:r>
            <a:r>
              <a:rPr lang="en-IN" dirty="0" err="1"/>
              <a:t>Winkler_distance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Using string similarity </a:t>
            </a:r>
            <a:r>
              <a:rPr lang="en-IN" smtClean="0"/>
              <a:t>alogorithm.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098441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96008" y="152400"/>
            <a:ext cx="6696744" cy="980728"/>
          </a:xfrm>
        </p:spPr>
        <p:txBody>
          <a:bodyPr/>
          <a:lstStyle/>
          <a:p>
            <a:r>
              <a:rPr lang="en-IN" sz="4800" dirty="0" smtClean="0"/>
              <a:t>Agenda continued…</a:t>
            </a:r>
            <a:endParaRPr lang="en-IN" sz="4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9944" y="1205136"/>
            <a:ext cx="8219256" cy="507342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Title                                                       Page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13. </a:t>
            </a:r>
            <a:r>
              <a:rPr lang="en-IN" dirty="0" smtClean="0"/>
              <a:t>Comparative </a:t>
            </a:r>
            <a:r>
              <a:rPr lang="en-IN" dirty="0"/>
              <a:t>approach ………………………..  23</a:t>
            </a:r>
          </a:p>
          <a:p>
            <a:pPr marL="0" indent="0">
              <a:buNone/>
            </a:pPr>
            <a:r>
              <a:rPr lang="en-IN" dirty="0" smtClean="0"/>
              <a:t>      13.1 Automatic generation of code ………...   23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13.2 web browser support……………………...   24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13.3 Portability  ………………............................   25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13.4 security   ……………… ..……………………  26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13.5 Performance………………………………...  27</a:t>
            </a:r>
          </a:p>
          <a:p>
            <a:pPr marL="0" indent="0">
              <a:buNone/>
            </a:pPr>
            <a:r>
              <a:rPr lang="en-IN" dirty="0" smtClean="0"/>
              <a:t>14. Future work …………….. …………………..........  29</a:t>
            </a:r>
          </a:p>
          <a:p>
            <a:pPr marL="0" indent="0">
              <a:buNone/>
            </a:pPr>
            <a:r>
              <a:rPr lang="en-IN" dirty="0" smtClean="0"/>
              <a:t>15. Conclusion ………………………………………...  30</a:t>
            </a:r>
          </a:p>
          <a:p>
            <a:pPr marL="0" indent="0">
              <a:buNone/>
            </a:pPr>
            <a:r>
              <a:rPr lang="en-IN" dirty="0" smtClean="0"/>
              <a:t>16. References ………………………………… .......... 32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95678" y="65087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CE0BC-118A-470A-A533-6AA16EA2F65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11144" cy="980728"/>
          </a:xfrm>
        </p:spPr>
        <p:txBody>
          <a:bodyPr/>
          <a:lstStyle/>
          <a:p>
            <a:r>
              <a:rPr lang="en-IN" sz="4800" dirty="0" smtClean="0"/>
              <a:t>Conclusion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+ What I did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evaluation of different approaches  for porting.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compare there feasibility.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coding a new transpiler for porting cocos2d-x c++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What I achieved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successfully  trans complied the cocos2d-x C++ 	code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064896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Ambitions and expectation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To trans compile the code with 95-100%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accuracy.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Limitation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The difference in coding style of both the  	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languages  leads to some limitation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What I Learned</a:t>
            </a:r>
          </a:p>
          <a:p>
            <a:pPr marL="0" indent="0">
              <a:buNone/>
            </a:pPr>
            <a:r>
              <a:rPr lang="en-IN" dirty="0"/>
              <a:t>    - How the compiler and </a:t>
            </a:r>
            <a:r>
              <a:rPr lang="en-IN" dirty="0" err="1"/>
              <a:t>transpiler</a:t>
            </a:r>
            <a:r>
              <a:rPr lang="en-IN" dirty="0"/>
              <a:t> works.</a:t>
            </a:r>
          </a:p>
          <a:p>
            <a:pPr marL="0" indent="0">
              <a:buNone/>
            </a:pPr>
            <a:r>
              <a:rPr lang="en-IN" dirty="0"/>
              <a:t>    - challenges involved in </a:t>
            </a:r>
            <a:r>
              <a:rPr lang="en-IN" dirty="0" smtClean="0"/>
              <a:t>trans piling </a:t>
            </a:r>
            <a:r>
              <a:rPr lang="en-IN" dirty="0"/>
              <a:t>and how </a:t>
            </a:r>
          </a:p>
          <a:p>
            <a:pPr marL="0" indent="0">
              <a:buNone/>
            </a:pPr>
            <a:r>
              <a:rPr lang="en-IN" dirty="0" smtClean="0"/>
              <a:t>      to solve them.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2279005"/>
            <a:ext cx="3847158" cy="3847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95736" y="476672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I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5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32534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80728"/>
          </a:xfrm>
        </p:spPr>
        <p:txBody>
          <a:bodyPr/>
          <a:lstStyle/>
          <a:p>
            <a:r>
              <a:rPr lang="en-IN" sz="4800" dirty="0" smtClean="0"/>
              <a:t>Thesis Overview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Main Goal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- To port cocos2d-c++ application to web browser.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Timeline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People involved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59216" cy="908720"/>
          </a:xfrm>
        </p:spPr>
        <p:txBody>
          <a:bodyPr/>
          <a:lstStyle/>
          <a:p>
            <a:r>
              <a:rPr lang="en-IN" sz="4800" dirty="0" smtClean="0"/>
              <a:t>Thesis Overview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Timeline diagram– next page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 smtClean="0"/>
              <a:t>People </a:t>
            </a:r>
            <a:r>
              <a:rPr lang="en-IN" dirty="0"/>
              <a:t>involved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87208" cy="1124744"/>
          </a:xfrm>
        </p:spPr>
        <p:txBody>
          <a:bodyPr/>
          <a:lstStyle/>
          <a:p>
            <a:r>
              <a:rPr lang="en-IN" dirty="0" smtClean="0"/>
              <a:t>Timeline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8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8" y="1556792"/>
            <a:ext cx="7522347" cy="40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59216" cy="908720"/>
          </a:xfrm>
        </p:spPr>
        <p:txBody>
          <a:bodyPr/>
          <a:lstStyle/>
          <a:p>
            <a:r>
              <a:rPr lang="en-IN" sz="4800" dirty="0" smtClean="0"/>
              <a:t>Thesis Overview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 smtClean="0"/>
              <a:t>People involved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Amit Bose (Me)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Mario </a:t>
            </a:r>
            <a:r>
              <a:rPr lang="en-IN" dirty="0" err="1" smtClean="0"/>
              <a:t>förster</a:t>
            </a:r>
            <a:r>
              <a:rPr lang="en-IN" dirty="0" smtClean="0"/>
              <a:t> (Advisor)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/>
              <a:t>D</a:t>
            </a:r>
            <a:r>
              <a:rPr lang="en-IN" dirty="0" smtClean="0"/>
              <a:t>issertation coordinator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 smtClean="0"/>
              <a:t>Prof.Dr.Robert</a:t>
            </a:r>
            <a:r>
              <a:rPr lang="en-IN" dirty="0" smtClean="0"/>
              <a:t> </a:t>
            </a:r>
            <a:r>
              <a:rPr lang="en-IN" dirty="0" err="1" smtClean="0"/>
              <a:t>manzke</a:t>
            </a:r>
            <a:r>
              <a:rPr lang="en-IN" dirty="0" smtClean="0"/>
              <a:t> (1</a:t>
            </a:r>
            <a:r>
              <a:rPr lang="en-IN" baseline="30000" dirty="0" smtClean="0"/>
              <a:t>st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/>
              <a:t>Prof.Dr.Jens</a:t>
            </a:r>
            <a:r>
              <a:rPr lang="en-IN" dirty="0"/>
              <a:t> </a:t>
            </a:r>
            <a:r>
              <a:rPr lang="en-IN" dirty="0" smtClean="0"/>
              <a:t>L</a:t>
            </a:r>
            <a:r>
              <a:rPr lang="de-DE" dirty="0" smtClean="0"/>
              <a:t>ü</a:t>
            </a:r>
            <a:r>
              <a:rPr lang="en-IN" dirty="0" err="1" smtClean="0"/>
              <a:t>ssem</a:t>
            </a:r>
            <a:r>
              <a:rPr lang="en-IN" dirty="0" smtClean="0"/>
              <a:t>  </a:t>
            </a:r>
            <a:r>
              <a:rPr lang="en-IN" dirty="0" smtClean="0"/>
              <a:t>(2</a:t>
            </a:r>
            <a:r>
              <a:rPr lang="en-IN" baseline="30000" dirty="0" smtClean="0"/>
              <a:t>nd</a:t>
            </a:r>
            <a:r>
              <a:rPr lang="en-IN" dirty="0" smtClean="0"/>
              <a:t>)            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3109</TotalTime>
  <Words>1178</Words>
  <Application>Microsoft Office PowerPoint</Application>
  <PresentationFormat>On-screen Show (4:3)</PresentationFormat>
  <Paragraphs>337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Executive</vt:lpstr>
      <vt:lpstr>A comparative approach for running a Cocos2d-x C++ cross- platform application on web browsers  Master Thesis By Amit Bose   September, 2016  Dissertation Coordinator Prof.Dr. Robert Manzke Prof.Dr. Jens Lüssem </vt:lpstr>
      <vt:lpstr>Agenda</vt:lpstr>
      <vt:lpstr>Agenda continued…</vt:lpstr>
      <vt:lpstr>Agenda continued…</vt:lpstr>
      <vt:lpstr>PowerPoint Presentation</vt:lpstr>
      <vt:lpstr>Thesis Overview</vt:lpstr>
      <vt:lpstr>Thesis Overview continued…</vt:lpstr>
      <vt:lpstr>Timeline diagram</vt:lpstr>
      <vt:lpstr>Thesis Overview continued…</vt:lpstr>
      <vt:lpstr>Problem set that the thesis deal with </vt:lpstr>
      <vt:lpstr>Hypothesis</vt:lpstr>
      <vt:lpstr>Background</vt:lpstr>
      <vt:lpstr>PowerPoint Presentation</vt:lpstr>
      <vt:lpstr>PowerPoint Presentation</vt:lpstr>
      <vt:lpstr>What problems need to be solved</vt:lpstr>
      <vt:lpstr>Reason for working on this problem set</vt:lpstr>
      <vt:lpstr>New idea needed to work on </vt:lpstr>
      <vt:lpstr>PowerPoint Presentation</vt:lpstr>
      <vt:lpstr>Requirement analysis </vt:lpstr>
      <vt:lpstr>Approaches for the solution </vt:lpstr>
      <vt:lpstr>Comparison of the approaches</vt:lpstr>
      <vt:lpstr>Comparative approach  </vt:lpstr>
      <vt:lpstr>2. Web browser support</vt:lpstr>
      <vt:lpstr>3.Portability</vt:lpstr>
      <vt:lpstr>4.Security </vt:lpstr>
      <vt:lpstr>Evaluation of the approaches</vt:lpstr>
      <vt:lpstr>Alternate approach</vt:lpstr>
      <vt:lpstr>Some similarity</vt:lpstr>
      <vt:lpstr>Building the transpiler</vt:lpstr>
      <vt:lpstr>Lexical analysis</vt:lpstr>
      <vt:lpstr>Syntactical analysis</vt:lpstr>
      <vt:lpstr>Translation phase</vt:lpstr>
      <vt:lpstr>Training of the system</vt:lpstr>
      <vt:lpstr>PowerPoint Presentation</vt:lpstr>
      <vt:lpstr>Sequence diagram</vt:lpstr>
      <vt:lpstr>Result</vt:lpstr>
      <vt:lpstr>Web version</vt:lpstr>
      <vt:lpstr>PowerPoint Presentation</vt:lpstr>
      <vt:lpstr>Future Work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bose</dc:creator>
  <cp:lastModifiedBy>amit bose</cp:lastModifiedBy>
  <cp:revision>112</cp:revision>
  <dcterms:created xsi:type="dcterms:W3CDTF">2016-08-02T14:12:11Z</dcterms:created>
  <dcterms:modified xsi:type="dcterms:W3CDTF">2016-09-17T14:56:03Z</dcterms:modified>
</cp:coreProperties>
</file>