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1FE76"/>
    <a:srgbClr val="8FCFFF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86" y="-72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76232"/>
              </p:ext>
            </p:extLst>
          </p:nvPr>
        </p:nvGraphicFramePr>
        <p:xfrm>
          <a:off x="-1000" y="188640"/>
          <a:ext cx="8850099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50033"/>
                <a:gridCol w="2950033"/>
                <a:gridCol w="2950033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6115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7" y="4308142"/>
            <a:ext cx="2992262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95536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79512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827584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-5439" y="1484784"/>
            <a:ext cx="2964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1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sz="1300" dirty="0" smtClean="0"/>
              <a:t>Missing Items:</a:t>
            </a:r>
            <a:endParaRPr lang="en-US" sz="1300" dirty="0">
              <a:solidFill>
                <a:srgbClr val="FF000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None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2959225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267744" y="764704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2967</cp:revision>
  <dcterms:created xsi:type="dcterms:W3CDTF">2008-08-18T14:26:42Z</dcterms:created>
  <dcterms:modified xsi:type="dcterms:W3CDTF">2015-09-20T11:33:58Z</dcterms:modified>
</cp:coreProperties>
</file>