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746" y="-1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628800"/>
            <a:ext cx="2969100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2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Scenario</a:t>
            </a:r>
            <a:endParaRPr lang="en-US" sz="1300" dirty="0"/>
          </a:p>
          <a:p>
            <a:r>
              <a:rPr lang="en-US" sz="1300" dirty="0" smtClean="0"/>
              <a:t>London Scenario</a:t>
            </a:r>
          </a:p>
          <a:p>
            <a:r>
              <a:rPr lang="en-US" sz="1300" dirty="0"/>
              <a:t>NYC Scenario</a:t>
            </a:r>
          </a:p>
          <a:p>
            <a:r>
              <a:rPr lang="en-US" sz="1300" dirty="0"/>
              <a:t>LA Scenario</a:t>
            </a:r>
          </a:p>
          <a:p>
            <a:r>
              <a:rPr lang="en-US" sz="1300" dirty="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</a:t>
            </a:r>
          </a:p>
          <a:p>
            <a:endParaRPr lang="en-US" sz="1300" dirty="0" smtClean="0"/>
          </a:p>
          <a:p>
            <a:r>
              <a:rPr lang="en-US" sz="1300" dirty="0"/>
              <a:t>ABTA</a:t>
            </a:r>
          </a:p>
          <a:p>
            <a:r>
              <a:rPr lang="en-US" sz="1300" dirty="0"/>
              <a:t>Research Avenues</a:t>
            </a:r>
          </a:p>
          <a:p>
            <a:endParaRPr lang="en-US" sz="1300" dirty="0" smtClean="0"/>
          </a:p>
          <a:p>
            <a:endParaRPr lang="en-US" sz="1300" dirty="0"/>
          </a:p>
          <a:p>
            <a:endParaRPr lang="en-US" sz="1300" dirty="0" smtClean="0"/>
          </a:p>
          <a:p>
            <a:endParaRPr lang="en-US" sz="1300" dirty="0"/>
          </a:p>
          <a:p>
            <a:endParaRPr lang="en-US" sz="1300" dirty="0"/>
          </a:p>
          <a:p>
            <a:r>
              <a:rPr lang="en-US" sz="1300" dirty="0" smtClean="0"/>
              <a:t>Accessibility</a:t>
            </a:r>
            <a:endParaRPr lang="en-US" sz="1300" dirty="0"/>
          </a:p>
          <a:p>
            <a:r>
              <a:rPr lang="en-US" sz="1300" dirty="0" smtClean="0"/>
              <a:t>El </a:t>
            </a:r>
            <a:r>
              <a:rPr lang="en-US" sz="1300" dirty="0"/>
              <a:t>Vehicles</a:t>
            </a:r>
          </a:p>
          <a:p>
            <a:r>
              <a:rPr lang="en-US" sz="1300" dirty="0" smtClean="0"/>
              <a:t>Parking</a:t>
            </a:r>
          </a:p>
          <a:p>
            <a:r>
              <a:rPr lang="en-US" sz="1300" dirty="0" err="1"/>
              <a:t>wagonSim</a:t>
            </a:r>
            <a:endParaRPr lang="en-US" sz="1300" dirty="0"/>
          </a:p>
          <a:p>
            <a:r>
              <a:rPr lang="en-US" sz="1300" dirty="0" smtClean="0"/>
              <a:t>MATSim4Urbansim</a:t>
            </a:r>
            <a:endParaRPr lang="en-US" sz="1300" dirty="0"/>
          </a:p>
          <a:p>
            <a:r>
              <a:rPr lang="en-US" sz="1300" dirty="0" err="1"/>
              <a:t>Cadyts</a:t>
            </a:r>
            <a:endParaRPr lang="en-US" sz="1300" dirty="0"/>
          </a:p>
          <a:p>
            <a:r>
              <a:rPr lang="en-US" sz="1300" dirty="0" err="1" smtClean="0"/>
              <a:t>Roadpricing</a:t>
            </a:r>
            <a:endParaRPr lang="en-US" sz="1300" dirty="0" smtClean="0"/>
          </a:p>
          <a:p>
            <a:r>
              <a:rPr lang="en-US" sz="1300" dirty="0" err="1" smtClean="0"/>
              <a:t>OTFVis</a:t>
            </a:r>
            <a:endParaRPr lang="en-US" sz="13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811928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2938</cp:revision>
  <dcterms:created xsi:type="dcterms:W3CDTF">2008-08-18T14:26:42Z</dcterms:created>
  <dcterms:modified xsi:type="dcterms:W3CDTF">2015-01-07T22:02:59Z</dcterms:modified>
</cp:coreProperties>
</file>