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220" y="-90"/>
      </p:cViewPr>
      <p:guideLst>
        <p:guide orient="horz" pos="2608"/>
        <p:guide pos="2836"/>
      </p:guideLst>
    </p:cSldViewPr>
  </p:slideViewPr>
  <p:notesTextViewPr>
    <p:cViewPr>
      <p:scale>
        <a:sx n="1" d="1"/>
        <a:sy n="1" d="1"/>
      </p:scale>
      <p:origin x="0" y="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D21E-A933-4E39-927B-0A694CFD8A59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685800"/>
            <a:ext cx="372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EA7-538F-440B-9341-08F889E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von: http://pixabay.com/de/computer-usb-icon-draht-bus-34271/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Copyright: </a:t>
            </a:r>
          </a:p>
          <a:p>
            <a:r>
              <a:rPr lang="de-CH" b="1" dirty="0" smtClean="0"/>
              <a:t>Download</a:t>
            </a:r>
          </a:p>
          <a:p>
            <a:r>
              <a:rPr lang="de-CH" dirty="0" smtClean="0"/>
              <a:t>Du kannst alle Bilder dieser Website kostenlos und ohne Quellenangabe für private und kommerzielle Zwecke verwenden - sowohl online als auch für Print-Medien.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26EA7-538F-440B-9341-08F889E30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572293"/>
            <a:ext cx="76509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8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7551" y="400605"/>
            <a:ext cx="1673647" cy="852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921" y="400605"/>
            <a:ext cx="4875609" cy="852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6" y="5320926"/>
            <a:ext cx="76509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6" y="3509588"/>
            <a:ext cx="7650957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23" y="2332698"/>
            <a:ext cx="3273847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87" y="2332698"/>
            <a:ext cx="3275410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08"/>
            <a:ext cx="3977060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0"/>
            <a:ext cx="3977060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853508"/>
            <a:ext cx="397862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625960"/>
            <a:ext cx="397862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329682"/>
            <a:ext cx="2961308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29683"/>
            <a:ext cx="5031879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732751"/>
            <a:ext cx="2961308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739869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6480564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095"/>
            <a:ext cx="8101013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7674705"/>
            <a:ext cx="285035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9" y="2788451"/>
            <a:ext cx="8229600" cy="3650271"/>
            <a:chOff x="457200" y="4183183"/>
            <a:chExt cx="8229600" cy="1465859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7200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3183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177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254625" y="4183183"/>
              <a:ext cx="1366838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849687" y="5330958"/>
              <a:ext cx="1368425" cy="318084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25" name="L-Shape 24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L-Shape 25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L-Shape 26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-Shape 27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L-Shape 28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0455" y="37384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 bwMode="auto">
          <a:xfrm>
            <a:off x="147333" y="4156602"/>
            <a:ext cx="1830820" cy="70367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 editors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freightChainsFromTD</a:t>
            </a:r>
            <a:endParaRPr lang="en-US" altLang="en-US" sz="1200" b="1" dirty="0">
              <a:cs typeface="Arial" charset="0"/>
            </a:endParaRPr>
          </a:p>
        </p:txBody>
      </p:sp>
      <p:pic>
        <p:nvPicPr>
          <p:cNvPr id="3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264" y="286734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7208" y="329700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788" y="331717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0200" y="6193705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21149" y="288133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3940" y="5689649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81316" y="284125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6637" y="2855634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1082" y="363457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53934" y="237763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1755" y="5184426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5447398" y="1865964"/>
            <a:ext cx="940906" cy="1030737"/>
            <a:chOff x="7128873" y="1628800"/>
            <a:chExt cx="940906" cy="1030737"/>
          </a:xfrm>
        </p:grpSpPr>
        <p:pic>
          <p:nvPicPr>
            <p:cNvPr id="11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2"/>
            <p:cNvSpPr/>
            <p:nvPr/>
          </p:nvSpPr>
          <p:spPr bwMode="auto">
            <a:xfrm>
              <a:off x="7128873" y="1628800"/>
              <a:ext cx="94090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 dirty="0" smtClean="0">
                  <a:cs typeface="Arial" charset="0"/>
                </a:rPr>
                <a:t>scoring</a:t>
              </a:r>
            </a:p>
          </p:txBody>
        </p:sp>
      </p:grpSp>
      <p:pic>
        <p:nvPicPr>
          <p:cNvPr id="12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1738">
            <a:off x="2470921" y="362262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4025153" y="4088411"/>
            <a:ext cx="331694" cy="439271"/>
          </a:xfrm>
          <a:custGeom>
            <a:avLst/>
            <a:gdLst>
              <a:gd name="connsiteX0" fmla="*/ 0 w 331694"/>
              <a:gd name="connsiteY0" fmla="*/ 0 h 439271"/>
              <a:gd name="connsiteX1" fmla="*/ 8965 w 331694"/>
              <a:gd name="connsiteY1" fmla="*/ 44823 h 439271"/>
              <a:gd name="connsiteX2" fmla="*/ 26894 w 331694"/>
              <a:gd name="connsiteY2" fmla="*/ 62753 h 439271"/>
              <a:gd name="connsiteX3" fmla="*/ 62753 w 331694"/>
              <a:gd name="connsiteY3" fmla="*/ 107576 h 439271"/>
              <a:gd name="connsiteX4" fmla="*/ 71718 w 331694"/>
              <a:gd name="connsiteY4" fmla="*/ 143435 h 439271"/>
              <a:gd name="connsiteX5" fmla="*/ 116541 w 331694"/>
              <a:gd name="connsiteY5" fmla="*/ 188259 h 439271"/>
              <a:gd name="connsiteX6" fmla="*/ 161365 w 331694"/>
              <a:gd name="connsiteY6" fmla="*/ 224118 h 439271"/>
              <a:gd name="connsiteX7" fmla="*/ 179294 w 331694"/>
              <a:gd name="connsiteY7" fmla="*/ 251012 h 439271"/>
              <a:gd name="connsiteX8" fmla="*/ 206188 w 331694"/>
              <a:gd name="connsiteY8" fmla="*/ 259976 h 439271"/>
              <a:gd name="connsiteX9" fmla="*/ 224118 w 331694"/>
              <a:gd name="connsiteY9" fmla="*/ 277906 h 439271"/>
              <a:gd name="connsiteX10" fmla="*/ 233082 w 331694"/>
              <a:gd name="connsiteY10" fmla="*/ 304800 h 439271"/>
              <a:gd name="connsiteX11" fmla="*/ 259976 w 331694"/>
              <a:gd name="connsiteY11" fmla="*/ 322729 h 439271"/>
              <a:gd name="connsiteX12" fmla="*/ 277906 w 331694"/>
              <a:gd name="connsiteY12" fmla="*/ 340659 h 439271"/>
              <a:gd name="connsiteX13" fmla="*/ 304800 w 331694"/>
              <a:gd name="connsiteY13" fmla="*/ 394447 h 439271"/>
              <a:gd name="connsiteX14" fmla="*/ 313765 w 331694"/>
              <a:gd name="connsiteY14" fmla="*/ 421341 h 439271"/>
              <a:gd name="connsiteX15" fmla="*/ 331694 w 331694"/>
              <a:gd name="connsiteY15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694" h="439271">
                <a:moveTo>
                  <a:pt x="0" y="0"/>
                </a:moveTo>
                <a:cubicBezTo>
                  <a:pt x="2988" y="14941"/>
                  <a:pt x="2963" y="30818"/>
                  <a:pt x="8965" y="44823"/>
                </a:cubicBezTo>
                <a:cubicBezTo>
                  <a:pt x="12294" y="52592"/>
                  <a:pt x="21614" y="56153"/>
                  <a:pt x="26894" y="62753"/>
                </a:cubicBezTo>
                <a:cubicBezTo>
                  <a:pt x="72118" y="119286"/>
                  <a:pt x="19470" y="64295"/>
                  <a:pt x="62753" y="107576"/>
                </a:cubicBezTo>
                <a:cubicBezTo>
                  <a:pt x="65741" y="119529"/>
                  <a:pt x="64884" y="133183"/>
                  <a:pt x="71718" y="143435"/>
                </a:cubicBezTo>
                <a:cubicBezTo>
                  <a:pt x="83439" y="161016"/>
                  <a:pt x="101600" y="173318"/>
                  <a:pt x="116541" y="188259"/>
                </a:cubicBezTo>
                <a:cubicBezTo>
                  <a:pt x="142086" y="213804"/>
                  <a:pt x="127444" y="201503"/>
                  <a:pt x="161365" y="224118"/>
                </a:cubicBezTo>
                <a:cubicBezTo>
                  <a:pt x="167341" y="233083"/>
                  <a:pt x="170881" y="244282"/>
                  <a:pt x="179294" y="251012"/>
                </a:cubicBezTo>
                <a:cubicBezTo>
                  <a:pt x="186673" y="256915"/>
                  <a:pt x="198085" y="255114"/>
                  <a:pt x="206188" y="259976"/>
                </a:cubicBezTo>
                <a:cubicBezTo>
                  <a:pt x="213436" y="264325"/>
                  <a:pt x="218141" y="271929"/>
                  <a:pt x="224118" y="277906"/>
                </a:cubicBezTo>
                <a:cubicBezTo>
                  <a:pt x="227106" y="286871"/>
                  <a:pt x="227179" y="297421"/>
                  <a:pt x="233082" y="304800"/>
                </a:cubicBezTo>
                <a:cubicBezTo>
                  <a:pt x="239812" y="313213"/>
                  <a:pt x="251563" y="315998"/>
                  <a:pt x="259976" y="322729"/>
                </a:cubicBezTo>
                <a:cubicBezTo>
                  <a:pt x="266576" y="328009"/>
                  <a:pt x="271929" y="334682"/>
                  <a:pt x="277906" y="340659"/>
                </a:cubicBezTo>
                <a:cubicBezTo>
                  <a:pt x="300440" y="408258"/>
                  <a:pt x="270043" y="324934"/>
                  <a:pt x="304800" y="394447"/>
                </a:cubicBezTo>
                <a:cubicBezTo>
                  <a:pt x="309026" y="402899"/>
                  <a:pt x="308903" y="413238"/>
                  <a:pt x="313765" y="421341"/>
                </a:cubicBezTo>
                <a:cubicBezTo>
                  <a:pt x="318113" y="428589"/>
                  <a:pt x="331694" y="439271"/>
                  <a:pt x="331694" y="439271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47333" y="107752"/>
            <a:ext cx="1914035" cy="167362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s</a:t>
            </a:r>
            <a:r>
              <a:rPr lang="en-US" altLang="en-US" sz="1200" b="1" dirty="0" smtClean="0">
                <a:cs typeface="Arial" charset="0"/>
              </a:rPr>
              <a:t>cenario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population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households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controler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events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parallel computing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global</a:t>
            </a:r>
            <a:endParaRPr lang="en-US" altLang="en-US" sz="1200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travel time calculator</a:t>
            </a:r>
          </a:p>
        </p:txBody>
      </p:sp>
      <p:pic>
        <p:nvPicPr>
          <p:cNvPr id="52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6418" y="65535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35"/>
          <p:cNvSpPr/>
          <p:nvPr/>
        </p:nvSpPr>
        <p:spPr bwMode="auto">
          <a:xfrm>
            <a:off x="147394" y="7615868"/>
            <a:ext cx="1875784" cy="43826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en-US" sz="1200" b="1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p</a:t>
            </a:r>
            <a:r>
              <a:rPr lang="en-US" altLang="en-US" sz="1200" b="1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sim</a:t>
            </a:r>
            <a:endParaRPr lang="en-US" altLang="en-US" sz="1200" b="1" dirty="0" smtClean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r>
              <a:rPr lang="en-US" altLang="en-US" sz="1200" b="1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matsim4urbansim</a:t>
            </a:r>
            <a:endParaRPr lang="en-US" altLang="en-US" sz="1200" b="1" dirty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848340" y="3857429"/>
            <a:ext cx="3043193" cy="146212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 smtClean="0">
                <a:cs typeface="Arial" charset="0"/>
              </a:rPr>
              <a:t>destination innovation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freight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car sharing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joint trips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parking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electric vehicles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road pricing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cadyts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wagonSim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>
                <a:cs typeface="Arial" charset="0"/>
              </a:rPr>
              <a:t>withinday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public transport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DVRP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evacuation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7220089" y="323776"/>
            <a:ext cx="1547163" cy="190138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c</a:t>
            </a:r>
            <a:r>
              <a:rPr lang="en-US" altLang="en-US" sz="1200" b="1" dirty="0" smtClean="0">
                <a:cs typeface="Arial" charset="0"/>
              </a:rPr>
              <a:t>ounts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Via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OTFVis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emissions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accessibility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d</a:t>
            </a:r>
            <a:r>
              <a:rPr lang="en-US" altLang="en-US" sz="1200" b="1" dirty="0" smtClean="0">
                <a:cs typeface="Arial" charset="0"/>
              </a:rPr>
              <a:t>ecision support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l</a:t>
            </a:r>
            <a:r>
              <a:rPr lang="en-US" altLang="en-US" sz="1200" b="1" dirty="0" smtClean="0">
                <a:cs typeface="Arial" charset="0"/>
              </a:rPr>
              <a:t>ink stats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analysis</a:t>
            </a:r>
          </a:p>
        </p:txBody>
      </p:sp>
      <p:pic>
        <p:nvPicPr>
          <p:cNvPr id="75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39002" y="2346013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 bwMode="auto">
          <a:xfrm>
            <a:off x="3564458" y="7036922"/>
            <a:ext cx="1994579" cy="113572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t</a:t>
            </a:r>
            <a:r>
              <a:rPr lang="en-US" altLang="en-US" sz="1200" b="1" dirty="0" smtClean="0">
                <a:cs typeface="Arial" charset="0"/>
              </a:rPr>
              <a:t>ime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r</a:t>
            </a:r>
            <a:r>
              <a:rPr lang="en-US" altLang="en-US" sz="1200" b="1" dirty="0" smtClean="0">
                <a:cs typeface="Arial" charset="0"/>
              </a:rPr>
              <a:t>oute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m</a:t>
            </a:r>
            <a:r>
              <a:rPr lang="en-US" altLang="en-US" sz="1200" b="1" dirty="0" smtClean="0">
                <a:cs typeface="Arial" charset="0"/>
              </a:rPr>
              <a:t>ode innovation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Selectors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m</a:t>
            </a:r>
            <a:r>
              <a:rPr lang="en-US" altLang="en-US" sz="1200" b="1" dirty="0" smtClean="0">
                <a:cs typeface="Arial" charset="0"/>
              </a:rPr>
              <a:t>atrix based </a:t>
            </a:r>
            <a:r>
              <a:rPr lang="en-US" altLang="en-US" sz="1200" b="1" dirty="0" err="1" smtClean="0">
                <a:cs typeface="Arial" charset="0"/>
              </a:rPr>
              <a:t>pt</a:t>
            </a:r>
            <a:r>
              <a:rPr lang="en-US" altLang="en-US" sz="1200" b="1" dirty="0" smtClean="0">
                <a:cs typeface="Arial" charset="0"/>
              </a:rPr>
              <a:t> router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34311" y="827832"/>
            <a:ext cx="1193218" cy="150749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facilities</a:t>
            </a:r>
            <a:endParaRPr lang="en-US" altLang="en-US" sz="1200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vehicles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mobsims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multimodal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signals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lanes</a:t>
            </a:r>
          </a:p>
        </p:txBody>
      </p:sp>
    </p:spTree>
    <p:extLst>
      <p:ext uri="{BB962C8B-B14F-4D97-AF65-F5344CB8AC3E}">
        <p14:creationId xmlns:p14="http://schemas.microsoft.com/office/powerpoint/2010/main" val="32614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anhorni</cp:lastModifiedBy>
  <cp:revision>86</cp:revision>
  <dcterms:created xsi:type="dcterms:W3CDTF">2014-03-18T17:45:08Z</dcterms:created>
  <dcterms:modified xsi:type="dcterms:W3CDTF">2015-02-17T21:26:53Z</dcterms:modified>
</cp:coreProperties>
</file>