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1FE76"/>
    <a:srgbClr val="8FCFFF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86" y="420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484784"/>
            <a:ext cx="2964664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1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Tampa 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Gurram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smtClean="0"/>
              <a:t>London 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Serras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300" dirty="0" smtClean="0"/>
              <a:t>SF </a:t>
            </a:r>
            <a:r>
              <a:rPr lang="en-US" sz="1300" dirty="0"/>
              <a:t>Bay </a:t>
            </a:r>
            <a:r>
              <a:rPr lang="en-US" sz="1300" dirty="0" smtClean="0"/>
              <a:t>Scenario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Pozdnukov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endParaRPr lang="en-US" sz="1300" dirty="0" smtClean="0">
              <a:solidFill>
                <a:srgbClr val="FF0000"/>
              </a:solidFill>
            </a:endParaRPr>
          </a:p>
          <a:p>
            <a:r>
              <a:rPr lang="en-US" sz="1300" dirty="0" smtClean="0"/>
              <a:t>Belgium </a:t>
            </a:r>
            <a:r>
              <a:rPr lang="en-US" sz="1300" dirty="0" smtClean="0"/>
              <a:t>Scenario </a:t>
            </a:r>
            <a:r>
              <a:rPr lang="en-US" sz="1300" dirty="0" smtClean="0">
                <a:solidFill>
                  <a:srgbClr val="FF0000"/>
                </a:solidFill>
              </a:rPr>
              <a:t>(Cools)</a:t>
            </a:r>
          </a:p>
          <a:p>
            <a:r>
              <a:rPr lang="en-US" sz="1300" dirty="0" smtClean="0"/>
              <a:t>Caracas Scenario </a:t>
            </a:r>
            <a:r>
              <a:rPr lang="en-US" sz="1300" dirty="0" smtClean="0">
                <a:solidFill>
                  <a:srgbClr val="FF0000"/>
                </a:solidFill>
              </a:rPr>
              <a:t>(Navarro)</a:t>
            </a:r>
          </a:p>
          <a:p>
            <a:endParaRPr lang="en-US" sz="1300" dirty="0" smtClean="0"/>
          </a:p>
          <a:p>
            <a:r>
              <a:rPr lang="en-US" sz="1300" dirty="0" smtClean="0"/>
              <a:t>Accessibility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 err="1" smtClean="0">
                <a:solidFill>
                  <a:srgbClr val="FF0000"/>
                </a:solidFill>
              </a:rPr>
              <a:t>Ziemke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rgbClr val="FF0000"/>
              </a:solidFill>
            </a:endParaRPr>
          </a:p>
          <a:p>
            <a:r>
              <a:rPr lang="en-US" sz="1300" dirty="0" err="1" smtClean="0"/>
              <a:t>OTFVis</a:t>
            </a:r>
            <a:r>
              <a:rPr lang="en-US" sz="1300" dirty="0" smtClean="0">
                <a:solidFill>
                  <a:srgbClr val="FF0000"/>
                </a:solidFill>
              </a:rPr>
              <a:t> (Nagel w./ </a:t>
            </a:r>
            <a:r>
              <a:rPr lang="en-US" sz="1300" dirty="0" err="1" smtClean="0">
                <a:solidFill>
                  <a:srgbClr val="FF0000"/>
                </a:solidFill>
              </a:rPr>
              <a:t>Zilske</a:t>
            </a:r>
            <a:r>
              <a:rPr lang="en-US" sz="1300" dirty="0" smtClean="0">
                <a:solidFill>
                  <a:srgbClr val="FF0000"/>
                </a:solidFill>
              </a:rPr>
              <a:t>)</a:t>
            </a:r>
          </a:p>
          <a:p>
            <a:endParaRPr lang="en-US" sz="1300" dirty="0" smtClean="0"/>
          </a:p>
          <a:p>
            <a:r>
              <a:rPr lang="en-US" dirty="0" smtClean="0"/>
              <a:t>Res. Avenues </a:t>
            </a:r>
            <a:r>
              <a:rPr lang="en-US" sz="1300" dirty="0" smtClean="0">
                <a:solidFill>
                  <a:srgbClr val="FF0000"/>
                </a:solidFill>
              </a:rPr>
              <a:t>(</a:t>
            </a:r>
            <a:r>
              <a:rPr lang="en-US" sz="1300" dirty="0">
                <a:solidFill>
                  <a:srgbClr val="FF0000"/>
                </a:solidFill>
              </a:rPr>
              <a:t>N</a:t>
            </a:r>
            <a:r>
              <a:rPr lang="en-US" sz="1300" dirty="0" smtClean="0">
                <a:solidFill>
                  <a:srgbClr val="FF0000"/>
                </a:solidFill>
              </a:rPr>
              <a:t>agel, Axhausen)</a:t>
            </a:r>
            <a:endParaRPr lang="en-US" sz="13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764704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2950</cp:revision>
  <dcterms:created xsi:type="dcterms:W3CDTF">2008-08-18T14:26:42Z</dcterms:created>
  <dcterms:modified xsi:type="dcterms:W3CDTF">2015-01-30T11:06:08Z</dcterms:modified>
</cp:coreProperties>
</file>