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6004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-78" y="-1326"/>
      </p:cViewPr>
      <p:guideLst>
        <p:guide orient="horz" pos="113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8473"/>
            <a:ext cx="7772400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40255"/>
            <a:ext cx="6400800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FEF8-8E96-49FA-934F-CB0222463FE5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488A-1A9B-4B4D-86D8-BC2BB922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FEF8-8E96-49FA-934F-CB0222463FE5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488A-1A9B-4B4D-86D8-BC2BB922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0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5843"/>
            <a:ext cx="2057400" cy="16127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5843"/>
            <a:ext cx="6019800" cy="16127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FEF8-8E96-49FA-934F-CB0222463FE5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488A-1A9B-4B4D-86D8-BC2BB922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8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FEF8-8E96-49FA-934F-CB0222463FE5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488A-1A9B-4B4D-86D8-BC2BB922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2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13623"/>
            <a:ext cx="7772400" cy="7150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6025"/>
            <a:ext cx="7772400" cy="7875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FEF8-8E96-49FA-934F-CB0222463FE5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488A-1A9B-4B4D-86D8-BC2BB922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8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0889"/>
            <a:ext cx="4038600" cy="1247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0889"/>
            <a:ext cx="4038600" cy="1247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FEF8-8E96-49FA-934F-CB0222463FE5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488A-1A9B-4B4D-86D8-BC2BB922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8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185"/>
            <a:ext cx="8229600" cy="6000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05934"/>
            <a:ext cx="4040188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1809"/>
            <a:ext cx="4040188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05934"/>
            <a:ext cx="4041775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41809"/>
            <a:ext cx="4041775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FEF8-8E96-49FA-934F-CB0222463FE5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488A-1A9B-4B4D-86D8-BC2BB922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0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FEF8-8E96-49FA-934F-CB0222463FE5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488A-1A9B-4B4D-86D8-BC2BB922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4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FEF8-8E96-49FA-934F-CB0222463FE5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488A-1A9B-4B4D-86D8-BC2BB922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2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43351"/>
            <a:ext cx="3008313" cy="610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352"/>
            <a:ext cx="5111750" cy="30728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753428"/>
            <a:ext cx="3008313" cy="2462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FEF8-8E96-49FA-934F-CB0222463FE5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488A-1A9B-4B4D-86D8-BC2BB922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1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20315"/>
            <a:ext cx="5486400" cy="297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21707"/>
            <a:ext cx="5486400" cy="21602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817852"/>
            <a:ext cx="5486400" cy="4225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FEF8-8E96-49FA-934F-CB0222463FE5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488A-1A9B-4B4D-86D8-BC2BB922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4185"/>
            <a:ext cx="8229600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0105"/>
            <a:ext cx="8229600" cy="2376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37084"/>
            <a:ext cx="2133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EFEF8-8E96-49FA-934F-CB0222463FE5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37084"/>
            <a:ext cx="2895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37084"/>
            <a:ext cx="2133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F488A-1A9B-4B4D-86D8-BC2BB922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455612" y="911720"/>
            <a:ext cx="8229600" cy="1752601"/>
            <a:chOff x="457200" y="4038600"/>
            <a:chExt cx="8229600" cy="1752600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762000" y="4341813"/>
              <a:ext cx="7543800" cy="1587"/>
            </a:xfrm>
            <a:prstGeom prst="line">
              <a:avLst/>
            </a:prstGeom>
            <a:ln w="10160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2133600" y="4343400"/>
              <a:ext cx="4876800" cy="1143000"/>
            </a:xfrm>
            <a:prstGeom prst="roundRect">
              <a:avLst>
                <a:gd name="adj" fmla="val 17847"/>
              </a:avLst>
            </a:prstGeom>
            <a:solidFill>
              <a:schemeClr val="bg1"/>
            </a:solidFill>
            <a:ln w="101600">
              <a:solidFill>
                <a:schemeClr val="accent1"/>
              </a:solidFill>
              <a:round/>
              <a:headEnd/>
              <a:tailEnd/>
            </a:ln>
            <a:effectLst>
              <a:outerShdw dist="38100" dir="16200000" algn="tl" rotWithShape="0">
                <a:schemeClr val="bg1">
                  <a:alpha val="42998"/>
                </a:scheme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457200" y="4038600"/>
              <a:ext cx="1368425" cy="609600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FFFFF"/>
                  </a:solidFill>
                  <a:cs typeface="Arial" charset="0"/>
                </a:rPr>
                <a:t>initial demand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318375" y="4038600"/>
              <a:ext cx="1368425" cy="609600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FFFFF"/>
                  </a:solidFill>
                  <a:cs typeface="Arial" charset="0"/>
                </a:rPr>
                <a:t>analyses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517775" y="4038600"/>
              <a:ext cx="1368425" cy="609600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FFFFF"/>
                  </a:solidFill>
                  <a:cs typeface="Arial" charset="0"/>
                </a:rPr>
                <a:t>execution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254625" y="4038600"/>
              <a:ext cx="1366838" cy="609600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FFFFF"/>
                  </a:solidFill>
                  <a:cs typeface="Arial" charset="0"/>
                </a:rPr>
                <a:t>scoring</a:t>
              </a: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3886200" y="5181600"/>
              <a:ext cx="1368425" cy="609600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FFFFF"/>
                  </a:solidFill>
                  <a:cs typeface="Arial" charset="0"/>
                </a:rPr>
                <a:t>replanning</a:t>
              </a:r>
            </a:p>
          </p:txBody>
        </p:sp>
        <p:sp>
          <p:nvSpPr>
            <p:cNvPr id="14" name="L-Shape 13"/>
            <p:cNvSpPr/>
            <p:nvPr/>
          </p:nvSpPr>
          <p:spPr bwMode="auto">
            <a:xfrm rot="13500000">
              <a:off x="4443413" y="4289425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5" name="L-Shape 14"/>
            <p:cNvSpPr/>
            <p:nvPr/>
          </p:nvSpPr>
          <p:spPr bwMode="auto">
            <a:xfrm rot="13500000">
              <a:off x="7034213" y="4289425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6" name="L-Shape 15"/>
            <p:cNvSpPr/>
            <p:nvPr/>
          </p:nvSpPr>
          <p:spPr bwMode="auto">
            <a:xfrm rot="13500000">
              <a:off x="1849438" y="4289425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7" name="L-Shape 16"/>
            <p:cNvSpPr/>
            <p:nvPr/>
          </p:nvSpPr>
          <p:spPr bwMode="auto">
            <a:xfrm rot="18900000">
              <a:off x="6950075" y="4579938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8" name="L-Shape 17"/>
            <p:cNvSpPr/>
            <p:nvPr/>
          </p:nvSpPr>
          <p:spPr bwMode="auto">
            <a:xfrm rot="2700000" flipV="1">
              <a:off x="2081213" y="4579938"/>
              <a:ext cx="115887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9582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Horni  Andreas</dc:creator>
  <cp:lastModifiedBy>Horni  Andreas</cp:lastModifiedBy>
  <cp:revision>3</cp:revision>
  <dcterms:created xsi:type="dcterms:W3CDTF">2014-02-25T12:18:14Z</dcterms:created>
  <dcterms:modified xsi:type="dcterms:W3CDTF">2014-02-25T12:19:53Z</dcterms:modified>
</cp:coreProperties>
</file>