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208481" y="862741"/>
            <a:ext cx="7021856" cy="5469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nstantiation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378575" y="3566512"/>
            <a:ext cx="4539839" cy="55370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endParaRPr lang="de-CH" b="1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895600" y="2438400"/>
            <a:ext cx="3429000" cy="30586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M</a:t>
            </a:r>
            <a:r>
              <a:rPr lang="en-US" b="1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icrosimulation </a:t>
            </a:r>
            <a:r>
              <a:rPr lang="en-US" b="1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core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6918414" y="2438400"/>
            <a:ext cx="2073186" cy="305867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O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utput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08481" y="2438401"/>
            <a:ext cx="2170094" cy="305867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nput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1281843"/>
            <a:ext cx="0" cy="17204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86326" y="1295399"/>
            <a:ext cx="0" cy="16933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5" idx="0"/>
          </p:cNvCxnSpPr>
          <p:nvPr/>
        </p:nvCxnSpPr>
        <p:spPr>
          <a:xfrm>
            <a:off x="5355868" y="3947947"/>
            <a:ext cx="1" cy="7666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24300" y="3947947"/>
            <a:ext cx="0" cy="7666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1849" y="416088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</a:t>
            </a:r>
            <a:r>
              <a:rPr lang="de-CH" dirty="0" smtClean="0"/>
              <a:t>eedback</a:t>
            </a:r>
            <a:endParaRPr lang="de-CH" dirty="0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079712" y="3659022"/>
            <a:ext cx="1785938" cy="441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de-CH" sz="1600" dirty="0" err="1">
                <a:solidFill>
                  <a:prstClr val="black"/>
                </a:solidFill>
              </a:rPr>
              <a:t>U</a:t>
            </a:r>
            <a:r>
              <a:rPr lang="de-CH" sz="1050" dirty="0" err="1">
                <a:solidFill>
                  <a:prstClr val="black"/>
                </a:solidFill>
              </a:rPr>
              <a:t>max</a:t>
            </a:r>
            <a:r>
              <a:rPr lang="de-CH" sz="1600" dirty="0">
                <a:solidFill>
                  <a:prstClr val="black"/>
                </a:solidFill>
              </a:rPr>
              <a:t> (</a:t>
            </a:r>
            <a:r>
              <a:rPr lang="de-CH" sz="1600" dirty="0" err="1"/>
              <a:t>day</a:t>
            </a:r>
            <a:r>
              <a:rPr lang="de-CH" sz="1600" dirty="0"/>
              <a:t> </a:t>
            </a:r>
            <a:r>
              <a:rPr lang="de-CH" sz="1600" dirty="0" err="1"/>
              <a:t>chains</a:t>
            </a:r>
            <a:r>
              <a:rPr lang="de-CH" sz="1600" dirty="0"/>
              <a:t>)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19654" y="3002315"/>
            <a:ext cx="1901551" cy="109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b="1" dirty="0"/>
              <a:t>P</a:t>
            </a:r>
            <a:r>
              <a:rPr lang="de-CH" sz="1600" b="1" dirty="0" smtClean="0"/>
              <a:t>opulation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65349" y="4210569"/>
            <a:ext cx="1901551" cy="109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b="1" dirty="0"/>
              <a:t>S</a:t>
            </a:r>
            <a:r>
              <a:rPr lang="de-CH" sz="1600" b="1" dirty="0" smtClean="0"/>
              <a:t>ituation</a:t>
            </a:r>
            <a:endParaRPr lang="de-CH" sz="1600" b="1" dirty="0"/>
          </a:p>
          <a:p>
            <a:pPr algn="ctr"/>
            <a:r>
              <a:rPr lang="de-CH" sz="1600" dirty="0"/>
              <a:t>(e.g. </a:t>
            </a:r>
            <a:r>
              <a:rPr lang="de-CH" sz="1600" dirty="0" err="1"/>
              <a:t>season</a:t>
            </a:r>
            <a:r>
              <a:rPr lang="de-CH" sz="1600" dirty="0"/>
              <a:t>, </a:t>
            </a:r>
            <a:r>
              <a:rPr lang="de-CH" sz="1600" dirty="0" err="1"/>
              <a:t>weather</a:t>
            </a:r>
            <a:r>
              <a:rPr lang="de-CH" sz="1600" dirty="0"/>
              <a:t>)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543300" y="3566947"/>
            <a:ext cx="2057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/>
              <a:t>C</a:t>
            </a:r>
            <a:r>
              <a:rPr lang="de-CH" sz="1600" dirty="0" smtClean="0"/>
              <a:t>hoice </a:t>
            </a:r>
            <a:r>
              <a:rPr lang="de-CH" sz="1600" dirty="0" err="1"/>
              <a:t>model</a:t>
            </a:r>
            <a:endParaRPr lang="de-CH" sz="1600" dirty="0"/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3086100" y="4714567"/>
            <a:ext cx="1269143" cy="5164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/>
              <a:t>G</a:t>
            </a:r>
            <a:r>
              <a:rPr lang="de-CH" sz="1600" dirty="0" err="1" smtClean="0"/>
              <a:t>eneralized</a:t>
            </a:r>
            <a:r>
              <a:rPr lang="de-CH" sz="1600" dirty="0" smtClean="0"/>
              <a:t> </a:t>
            </a:r>
            <a:r>
              <a:rPr lang="de-CH" sz="1600" dirty="0" err="1" smtClean="0"/>
              <a:t>costs</a:t>
            </a:r>
            <a:endParaRPr lang="de-CH" sz="1600" dirty="0"/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626460" y="978932"/>
            <a:ext cx="126914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>
                <a:solidFill>
                  <a:schemeClr val="bg1"/>
                </a:solidFill>
              </a:rPr>
              <a:t>C</a:t>
            </a:r>
            <a:r>
              <a:rPr lang="de-CH" sz="1600" dirty="0" err="1" smtClean="0">
                <a:solidFill>
                  <a:schemeClr val="bg1"/>
                </a:solidFill>
              </a:rPr>
              <a:t>ensus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3352800" y="983820"/>
            <a:ext cx="1373794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smtClean="0">
                <a:solidFill>
                  <a:schemeClr val="bg1"/>
                </a:solidFill>
              </a:rPr>
              <a:t>Travel </a:t>
            </a:r>
            <a:r>
              <a:rPr lang="de-CH" sz="1600" dirty="0" err="1" smtClean="0">
                <a:solidFill>
                  <a:schemeClr val="bg1"/>
                </a:solidFill>
              </a:rPr>
              <a:t>surveys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5168068" y="977042"/>
            <a:ext cx="1842332" cy="31835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>
                <a:solidFill>
                  <a:schemeClr val="bg1"/>
                </a:solidFill>
              </a:rPr>
              <a:t>I</a:t>
            </a:r>
            <a:r>
              <a:rPr lang="de-CH" sz="1600" dirty="0" smtClean="0">
                <a:solidFill>
                  <a:schemeClr val="bg1"/>
                </a:solidFill>
              </a:rPr>
              <a:t>nfrastructure </a:t>
            </a:r>
            <a:r>
              <a:rPr lang="de-CH" sz="1600" dirty="0" err="1" smtClean="0">
                <a:solidFill>
                  <a:schemeClr val="bg1"/>
                </a:solidFill>
              </a:rPr>
              <a:t>data</a:t>
            </a:r>
            <a:endParaRPr lang="de-CH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867400" y="3259677"/>
            <a:ext cx="0" cy="14548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</p:cNvCxnSpPr>
          <p:nvPr/>
        </p:nvCxnSpPr>
        <p:spPr>
          <a:xfrm>
            <a:off x="4039697" y="1288620"/>
            <a:ext cx="0" cy="227789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82581" y="1496692"/>
            <a:ext cx="1070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 err="1" smtClean="0"/>
              <a:t>Estimation</a:t>
            </a:r>
            <a:endParaRPr lang="de-CH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078672" y="1496692"/>
            <a:ext cx="260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/>
              <a:t>E</a:t>
            </a:r>
            <a:r>
              <a:rPr lang="de-CH" sz="1600" dirty="0" smtClean="0"/>
              <a:t>.g</a:t>
            </a:r>
            <a:r>
              <a:rPr lang="de-CH" sz="1600" dirty="0"/>
              <a:t>., </a:t>
            </a:r>
            <a:r>
              <a:rPr lang="de-CH" sz="1600" dirty="0" err="1"/>
              <a:t>network</a:t>
            </a:r>
            <a:r>
              <a:rPr lang="de-CH" sz="1600" dirty="0"/>
              <a:t> </a:t>
            </a:r>
            <a:r>
              <a:rPr lang="de-CH" sz="1600" dirty="0" err="1"/>
              <a:t>constraints</a:t>
            </a:r>
            <a:r>
              <a:rPr lang="de-CH" sz="1600" dirty="0"/>
              <a:t>, </a:t>
            </a:r>
            <a:r>
              <a:rPr lang="de-CH" sz="1600" dirty="0" err="1"/>
              <a:t>opening</a:t>
            </a:r>
            <a:r>
              <a:rPr lang="de-CH" sz="1600" dirty="0"/>
              <a:t> </a:t>
            </a:r>
            <a:r>
              <a:rPr lang="de-CH" sz="1600" dirty="0" err="1" smtClean="0"/>
              <a:t>hours</a:t>
            </a:r>
            <a:endParaRPr lang="de-CH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981200" y="1496692"/>
            <a:ext cx="159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CH" sz="1600" dirty="0"/>
              <a:t>E</a:t>
            </a:r>
            <a:r>
              <a:rPr lang="de-CH" sz="1600" dirty="0" smtClean="0"/>
              <a:t>.g</a:t>
            </a:r>
            <a:r>
              <a:rPr lang="de-CH" sz="1600" dirty="0"/>
              <a:t>., </a:t>
            </a:r>
            <a:r>
              <a:rPr lang="de-CH" sz="1600" smtClean="0"/>
              <a:t>socio-demographics</a:t>
            </a:r>
            <a:endParaRPr lang="de-CH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4633065" y="4714567"/>
            <a:ext cx="1445607" cy="5316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/>
              <a:t>N</a:t>
            </a:r>
            <a:r>
              <a:rPr lang="de-CH" sz="1600" dirty="0" smtClean="0"/>
              <a:t>etwork </a:t>
            </a:r>
            <a:r>
              <a:rPr lang="de-CH" sz="1600" dirty="0" err="1" smtClean="0"/>
              <a:t>load</a:t>
            </a:r>
            <a:r>
              <a:rPr lang="de-CH" sz="1600" dirty="0" smtClean="0"/>
              <a:t> </a:t>
            </a:r>
            <a:r>
              <a:rPr lang="de-CH" sz="1600" dirty="0" err="1" smtClean="0"/>
              <a:t>simulation</a:t>
            </a:r>
            <a:endParaRPr lang="de-CH" sz="1600" dirty="0"/>
          </a:p>
        </p:txBody>
      </p:sp>
      <p:cxnSp>
        <p:nvCxnSpPr>
          <p:cNvPr id="96" name="Straight Arrow Connector 95"/>
          <p:cNvCxnSpPr>
            <a:stCxn id="85" idx="1"/>
            <a:endCxn id="46" idx="3"/>
          </p:cNvCxnSpPr>
          <p:nvPr/>
        </p:nvCxnSpPr>
        <p:spPr>
          <a:xfrm flipH="1" flipV="1">
            <a:off x="4355243" y="4972806"/>
            <a:ext cx="277822" cy="75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11399" y="3259677"/>
            <a:ext cx="0" cy="30727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029200" y="2988723"/>
            <a:ext cx="1219200" cy="3640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sz="1600" dirty="0" err="1"/>
              <a:t>C</a:t>
            </a:r>
            <a:r>
              <a:rPr lang="de-CH" sz="1600" dirty="0" err="1" smtClean="0"/>
              <a:t>onstraints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77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anhorni</dc:creator>
  <cp:lastModifiedBy>Horni  Andreas</cp:lastModifiedBy>
  <cp:revision>149</cp:revision>
  <dcterms:created xsi:type="dcterms:W3CDTF">2006-08-16T00:00:00Z</dcterms:created>
  <dcterms:modified xsi:type="dcterms:W3CDTF">2014-03-19T08:28:45Z</dcterms:modified>
</cp:coreProperties>
</file>