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"/>
  </p:notesMasterIdLst>
  <p:sldIdLst>
    <p:sldId id="350" r:id="rId2"/>
  </p:sldIdLst>
  <p:sldSz cx="9144000" cy="6858000" type="screen4x3"/>
  <p:notesSz cx="67183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E76"/>
    <a:srgbClr val="8FCFFF"/>
    <a:srgbClr val="FF0000"/>
    <a:srgbClr val="271ED2"/>
    <a:srgbClr val="FFFF00"/>
    <a:srgbClr val="E8E4E5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9" autoAdjust="0"/>
    <p:restoredTop sz="92060" autoAdjust="0"/>
  </p:normalViewPr>
  <p:slideViewPr>
    <p:cSldViewPr>
      <p:cViewPr>
        <p:scale>
          <a:sx n="107" d="100"/>
          <a:sy n="107" d="100"/>
        </p:scale>
        <p:origin x="-1746" y="-120"/>
      </p:cViewPr>
      <p:guideLst>
        <p:guide orient="horz" pos="2160"/>
        <p:guide orient="horz" pos="1200"/>
        <p:guide orient="horz" pos="864"/>
        <p:guide orient="horz" pos="3936"/>
        <p:guide pos="2880"/>
        <p:guide pos="5328"/>
        <p:guide pos="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1950" y="-120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8413" y="0"/>
            <a:ext cx="29098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81538"/>
            <a:ext cx="4927600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Klicken Sie, um die Formate des Vorlagentextes zu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1488"/>
            <a:ext cx="29098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8413" y="9361488"/>
            <a:ext cx="29098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9F8F280-3C8C-4FE1-B080-2B0A53B0FC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820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F8F280-3C8C-4FE1-B080-2B0A53B0FC1B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07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45081-B8E3-4096-BDD1-2FFC1FFD846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834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357206"/>
              </p:ext>
            </p:extLst>
          </p:nvPr>
        </p:nvGraphicFramePr>
        <p:xfrm>
          <a:off x="-1000" y="188640"/>
          <a:ext cx="8856984" cy="48567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14246"/>
                <a:gridCol w="2214246"/>
                <a:gridCol w="2214246"/>
                <a:gridCol w="2214246"/>
              </a:tblGrid>
              <a:tr h="48567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JAN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FEB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 bwMode="auto">
          <a:xfrm flipV="1">
            <a:off x="1151128" y="584685"/>
            <a:ext cx="0" cy="22833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2226808" y="702940"/>
            <a:ext cx="0" cy="26720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2627784" y="702717"/>
            <a:ext cx="0" cy="14475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627784" y="980728"/>
            <a:ext cx="1145378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alibri" panose="020F0502020204030204" pitchFamily="34" charset="0"/>
              </a:defRPr>
            </a:lvl1pPr>
          </a:lstStyle>
          <a:p>
            <a:r>
              <a:rPr lang="en-US" dirty="0" err="1"/>
              <a:t>wagonSim</a:t>
            </a:r>
            <a:endParaRPr lang="en-US" dirty="0"/>
          </a:p>
          <a:p>
            <a:r>
              <a:rPr lang="en-US" dirty="0"/>
              <a:t>NYC Scenario</a:t>
            </a:r>
          </a:p>
          <a:p>
            <a:r>
              <a:rPr lang="en-US" dirty="0"/>
              <a:t>LA Scenario</a:t>
            </a:r>
          </a:p>
          <a:p>
            <a:r>
              <a:rPr lang="en-US" dirty="0"/>
              <a:t>PT</a:t>
            </a:r>
          </a:p>
          <a:p>
            <a:r>
              <a:rPr lang="en-US" dirty="0"/>
              <a:t>via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-1001" y="6309320"/>
            <a:ext cx="9144999" cy="548680"/>
          </a:xfrm>
          <a:prstGeom prst="rect">
            <a:avLst/>
          </a:prstGeom>
          <a:solidFill>
            <a:srgbClr val="8FC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e</a:t>
            </a:r>
            <a:r>
              <a:rPr lang="en-US" sz="1800" dirty="0">
                <a:latin typeface="Calibri" panose="020F0502020204030204" pitchFamily="34" charset="0"/>
              </a:rPr>
              <a:t>xternal copy editing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-4438" y="4308142"/>
            <a:ext cx="4432429" cy="1008112"/>
          </a:xfrm>
          <a:prstGeom prst="rect">
            <a:avLst/>
          </a:prstGeom>
          <a:solidFill>
            <a:srgbClr val="F1FE7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central chapters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-1002" y="5301208"/>
            <a:ext cx="9145000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individual modules chapters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scenario chapter</a:t>
            </a:r>
          </a:p>
          <a:p>
            <a:pPr eaLnBrk="0" hangingPunct="0"/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en-US" sz="1400" dirty="0" smtClean="0">
                <a:latin typeface="Calibri" panose="020F0502020204030204" pitchFamily="34" charset="0"/>
              </a:rPr>
              <a:t>formatting</a:t>
            </a:r>
            <a:r>
              <a:rPr lang="en-US" sz="1400" dirty="0">
                <a:latin typeface="Calibri" panose="020F0502020204030204" pitchFamily="34" charset="0"/>
              </a:rPr>
              <a:t> &amp; bits and pieces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8847922" y="188640"/>
            <a:ext cx="1178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V="1">
            <a:off x="4427992" y="188640"/>
            <a:ext cx="8870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26222" y="890395"/>
            <a:ext cx="1649811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Air Transport</a:t>
            </a:r>
            <a:endParaRPr lang="en-US" sz="1400" dirty="0" smtClean="0">
              <a:latin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</a:rPr>
              <a:t>DTS</a:t>
            </a:r>
          </a:p>
          <a:p>
            <a:r>
              <a:rPr lang="en-US" sz="1400" dirty="0">
                <a:latin typeface="Calibri" panose="020F0502020204030204" pitchFamily="34" charset="0"/>
              </a:rPr>
              <a:t>Poznan Scenario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Research </a:t>
            </a:r>
            <a:r>
              <a:rPr lang="en-US" sz="1400" dirty="0" smtClean="0">
                <a:latin typeface="Calibri" panose="020F0502020204030204" pitchFamily="34" charset="0"/>
              </a:rPr>
              <a:t>Avenues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ABDA</a:t>
            </a:r>
          </a:p>
          <a:p>
            <a:r>
              <a:rPr lang="en-US" sz="1400" dirty="0" err="1" smtClean="0">
                <a:latin typeface="Calibri" panose="020F0502020204030204" pitchFamily="34" charset="0"/>
              </a:rPr>
              <a:t>Roadpricing</a:t>
            </a:r>
            <a:endParaRPr lang="en-US" sz="1400" dirty="0" smtClean="0">
              <a:latin typeface="Calibri" panose="020F0502020204030204" pitchFamily="34" charset="0"/>
            </a:endParaRPr>
          </a:p>
          <a:p>
            <a:r>
              <a:rPr lang="en-US" sz="1400" dirty="0" err="1" smtClean="0">
                <a:latin typeface="Calibri" panose="020F0502020204030204" pitchFamily="34" charset="0"/>
              </a:rPr>
              <a:t>Cadyts</a:t>
            </a:r>
            <a:endParaRPr lang="en-US" sz="1400" dirty="0" smtClean="0">
              <a:latin typeface="Calibri" panose="020F0502020204030204" pitchFamily="34" charset="0"/>
            </a:endParaRPr>
          </a:p>
          <a:p>
            <a:r>
              <a:rPr lang="en-US" sz="1400" dirty="0" smtClean="0">
                <a:latin typeface="Calibri" panose="020F0502020204030204" pitchFamily="34" charset="0"/>
              </a:rPr>
              <a:t>MATSim4Urbansim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Philippines </a:t>
            </a:r>
            <a:r>
              <a:rPr lang="en-US" sz="1400" dirty="0" smtClean="0">
                <a:latin typeface="Calibri" panose="020F0502020204030204" pitchFamily="34" charset="0"/>
              </a:rPr>
              <a:t>Scenario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SF Bay Scenario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Accessibility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26808" y="2420888"/>
            <a:ext cx="1399742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El Vehicles</a:t>
            </a:r>
          </a:p>
          <a:p>
            <a:r>
              <a:rPr lang="en-US" dirty="0" smtClean="0"/>
              <a:t>Parking</a:t>
            </a:r>
          </a:p>
          <a:p>
            <a:r>
              <a:rPr lang="en-US" dirty="0" smtClean="0"/>
              <a:t>Tampa Scenario</a:t>
            </a:r>
            <a:endParaRPr lang="en-US" dirty="0"/>
          </a:p>
          <a:p>
            <a:r>
              <a:rPr lang="en-US" dirty="0" smtClean="0"/>
              <a:t>London </a:t>
            </a:r>
            <a:r>
              <a:rPr lang="en-US" dirty="0"/>
              <a:t>S</a:t>
            </a:r>
            <a:r>
              <a:rPr lang="en-US" dirty="0" smtClean="0"/>
              <a:t>cenario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70963" y="842809"/>
            <a:ext cx="1167307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Deadline 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Kai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01932" y="842809"/>
            <a:ext cx="833563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Horni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leaves</a:t>
            </a:r>
          </a:p>
        </p:txBody>
      </p:sp>
    </p:spTree>
    <p:extLst>
      <p:ext uri="{BB962C8B-B14F-4D97-AF65-F5344CB8AC3E}">
        <p14:creationId xmlns:p14="http://schemas.microsoft.com/office/powerpoint/2010/main" val="411222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c_vortrag_deutsch">
  <a:themeElements>
    <a:clrScheme name="pc_vortrag_deutsc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c_vortrag_deutsch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c_vortrag_deuts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vortrag_deutsc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</Words>
  <Application>Microsoft Office PowerPoint</Application>
  <PresentationFormat>On-screen Show (4:3)</PresentationFormat>
  <Paragraphs>36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pc_vortrag_deutsch</vt:lpstr>
      <vt:lpstr>PowerPoint Presentation</vt:lpstr>
    </vt:vector>
  </TitlesOfParts>
  <Company>ETH Zurich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Bevorzugter Zitierstil für diesen Vortrag</dc:title>
  <dc:creator>Andread</dc:creator>
  <cp:lastModifiedBy>anhorni</cp:lastModifiedBy>
  <cp:revision>2918</cp:revision>
  <dcterms:created xsi:type="dcterms:W3CDTF">2008-08-18T14:26:42Z</dcterms:created>
  <dcterms:modified xsi:type="dcterms:W3CDTF">2014-12-10T17:10:38Z</dcterms:modified>
</cp:coreProperties>
</file>