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sldIdLst>
    <p:sldId id="350" r:id="rId2"/>
  </p:sldIdLst>
  <p:sldSz cx="9144000" cy="6858000" type="screen4x3"/>
  <p:notesSz cx="67183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E76"/>
    <a:srgbClr val="8FCFFF"/>
    <a:srgbClr val="FF0000"/>
    <a:srgbClr val="271ED2"/>
    <a:srgbClr val="FFFF00"/>
    <a:srgbClr val="E8E4E5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060" autoAdjust="0"/>
  </p:normalViewPr>
  <p:slideViewPr>
    <p:cSldViewPr>
      <p:cViewPr>
        <p:scale>
          <a:sx n="107" d="100"/>
          <a:sy n="107" d="100"/>
        </p:scale>
        <p:origin x="-1746" y="-120"/>
      </p:cViewPr>
      <p:guideLst>
        <p:guide orient="horz" pos="2160"/>
        <p:guide orient="horz" pos="1200"/>
        <p:guide orient="horz" pos="864"/>
        <p:guide orient="horz" pos="3936"/>
        <p:guide pos="2880"/>
        <p:guide pos="5328"/>
        <p:guide pos="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50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098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81538"/>
            <a:ext cx="4927600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098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61488"/>
            <a:ext cx="29098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9F8F280-3C8C-4FE1-B080-2B0A53B0FC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8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F8F280-3C8C-4FE1-B080-2B0A53B0FC1B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07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45081-B8E3-4096-BDD1-2FFC1FFD846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8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57206"/>
              </p:ext>
            </p:extLst>
          </p:nvPr>
        </p:nvGraphicFramePr>
        <p:xfrm>
          <a:off x="-1000" y="188640"/>
          <a:ext cx="8856984" cy="4856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48567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 bwMode="auto">
          <a:xfrm flipV="1">
            <a:off x="2411760" y="702942"/>
            <a:ext cx="0" cy="6378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-1001" y="6309320"/>
            <a:ext cx="9144999" cy="548680"/>
          </a:xfrm>
          <a:prstGeom prst="rect">
            <a:avLst/>
          </a:prstGeom>
          <a:solidFill>
            <a:srgbClr val="8FC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external copy editing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4438" y="4308142"/>
            <a:ext cx="4432429" cy="1008112"/>
          </a:xfrm>
          <a:prstGeom prst="rect">
            <a:avLst/>
          </a:prstGeom>
          <a:solidFill>
            <a:srgbClr val="F1FE7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central chapters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-1002" y="5301208"/>
            <a:ext cx="914500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</a:rPr>
              <a:t>nternal editing phase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- individual modules chapters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scenario chapter</a:t>
            </a:r>
          </a:p>
          <a:p>
            <a:pPr eaLnBrk="0" hangingPunct="0"/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US" sz="1400" dirty="0" smtClean="0">
                <a:latin typeface="Calibri" panose="020F0502020204030204" pitchFamily="34" charset="0"/>
              </a:rPr>
              <a:t>formatting</a:t>
            </a:r>
            <a:r>
              <a:rPr lang="en-US" sz="1400" dirty="0">
                <a:latin typeface="Calibri" panose="020F0502020204030204" pitchFamily="34" charset="0"/>
              </a:rPr>
              <a:t> &amp; bits and pieces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8847922" y="188640"/>
            <a:ext cx="1178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4427992" y="188640"/>
            <a:ext cx="8870" cy="666936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870963" y="842809"/>
            <a:ext cx="116730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Deadline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Kai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01932" y="842809"/>
            <a:ext cx="83356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Horni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leaves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600" y="1340768"/>
            <a:ext cx="3744416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numCol="2" rtlCol="0">
            <a:noAutofit/>
          </a:bodyPr>
          <a:lstStyle>
            <a:defPPr>
              <a:defRPr lang="en-US"/>
            </a:defPPr>
            <a:lvl1pPr>
              <a:defRPr sz="1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Tampa Scenario</a:t>
            </a:r>
            <a:endParaRPr lang="en-US" dirty="0"/>
          </a:p>
          <a:p>
            <a:r>
              <a:rPr lang="en-US" dirty="0" smtClean="0"/>
              <a:t>London Scenario</a:t>
            </a:r>
          </a:p>
          <a:p>
            <a:r>
              <a:rPr lang="en-US" dirty="0"/>
              <a:t>NYC Scenario</a:t>
            </a:r>
          </a:p>
          <a:p>
            <a:r>
              <a:rPr lang="en-US" dirty="0"/>
              <a:t>LA Scenario</a:t>
            </a:r>
          </a:p>
          <a:p>
            <a:r>
              <a:rPr lang="en-US" dirty="0"/>
              <a:t>Poznan Scenario</a:t>
            </a:r>
          </a:p>
          <a:p>
            <a:r>
              <a:rPr lang="en-US" dirty="0"/>
              <a:t>SF Bay </a:t>
            </a:r>
            <a:r>
              <a:rPr lang="en-US" dirty="0" smtClean="0"/>
              <a:t>Scenario</a:t>
            </a:r>
          </a:p>
          <a:p>
            <a:endParaRPr lang="en-US" dirty="0"/>
          </a:p>
          <a:p>
            <a:r>
              <a:rPr lang="en-US" dirty="0"/>
              <a:t>DTS</a:t>
            </a:r>
          </a:p>
          <a:p>
            <a:r>
              <a:rPr lang="en-US" dirty="0"/>
              <a:t>Accessibility</a:t>
            </a:r>
          </a:p>
          <a:p>
            <a:r>
              <a:rPr lang="en-US" dirty="0" smtClean="0"/>
              <a:t>PT</a:t>
            </a:r>
          </a:p>
          <a:p>
            <a:r>
              <a:rPr lang="en-US" dirty="0" smtClean="0"/>
              <a:t>El </a:t>
            </a:r>
            <a:r>
              <a:rPr lang="en-US" dirty="0"/>
              <a:t>Vehicles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err="1"/>
              <a:t>wagonSim</a:t>
            </a:r>
            <a:endParaRPr lang="en-US" dirty="0"/>
          </a:p>
          <a:p>
            <a:r>
              <a:rPr lang="en-US" dirty="0" smtClean="0"/>
              <a:t>MATSim4Urbansim</a:t>
            </a:r>
            <a:endParaRPr lang="en-US" dirty="0"/>
          </a:p>
          <a:p>
            <a:r>
              <a:rPr lang="en-US" dirty="0" err="1"/>
              <a:t>Cadyts</a:t>
            </a:r>
            <a:endParaRPr lang="en-US" dirty="0"/>
          </a:p>
          <a:p>
            <a:r>
              <a:rPr lang="en-US" dirty="0" err="1" smtClean="0"/>
              <a:t>Roadpricing</a:t>
            </a:r>
            <a:endParaRPr lang="en-US" dirty="0" smtClean="0"/>
          </a:p>
          <a:p>
            <a:r>
              <a:rPr lang="en-US" dirty="0" err="1" smtClean="0"/>
              <a:t>OTFVis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ABTA</a:t>
            </a:r>
          </a:p>
          <a:p>
            <a:r>
              <a:rPr lang="en-US" dirty="0"/>
              <a:t>Research Avenues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051720" y="702942"/>
            <a:ext cx="0" cy="63782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691680" y="702942"/>
            <a:ext cx="0" cy="63782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2771800" y="702942"/>
            <a:ext cx="0" cy="637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22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c_vortrag_deutsch">
  <a:themeElements>
    <a:clrScheme name="pc_vortrag_deutsc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c_vortrag_deutsch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c_vortrag_deuts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vortrag_deuts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vortrag_deuts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pc_vortrag_deutsch</vt:lpstr>
      <vt:lpstr>PowerPoint Presentation</vt:lpstr>
    </vt:vector>
  </TitlesOfParts>
  <Company>ETH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Bevorzugter Zitierstil für diesen Vortrag</dc:title>
  <dc:creator>Andread</dc:creator>
  <cp:lastModifiedBy>anhorni</cp:lastModifiedBy>
  <cp:revision>2932</cp:revision>
  <dcterms:created xsi:type="dcterms:W3CDTF">2008-08-18T14:26:42Z</dcterms:created>
  <dcterms:modified xsi:type="dcterms:W3CDTF">2014-12-19T13:12:40Z</dcterms:modified>
</cp:coreProperties>
</file>