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9" d="100"/>
          <a:sy n="249" d="100"/>
        </p:scale>
        <p:origin x="-112" y="-1776"/>
      </p:cViewPr>
      <p:guideLst>
        <p:guide orient="horz" pos="11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8473"/>
            <a:ext cx="7772400" cy="771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40255"/>
            <a:ext cx="6400800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5843"/>
            <a:ext cx="2057400" cy="16127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5843"/>
            <a:ext cx="6019800" cy="16127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2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13623"/>
            <a:ext cx="7772400" cy="71508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6025"/>
            <a:ext cx="7772400" cy="7875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0889"/>
            <a:ext cx="4038600" cy="1247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05934"/>
            <a:ext cx="4040188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1809"/>
            <a:ext cx="4040188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05934"/>
            <a:ext cx="4041775" cy="335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41809"/>
            <a:ext cx="4041775" cy="20744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0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2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3351"/>
            <a:ext cx="3008313" cy="610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352"/>
            <a:ext cx="5111750" cy="30728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53428"/>
            <a:ext cx="3008313" cy="2462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20315"/>
            <a:ext cx="5486400" cy="297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1707"/>
            <a:ext cx="5486400" cy="21602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17852"/>
            <a:ext cx="5486400" cy="4225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185"/>
            <a:ext cx="8229600" cy="600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0105"/>
            <a:ext cx="8229600" cy="237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EFEF8-8E96-49FA-934F-CB0222463FE5}" type="datetimeFigureOut">
              <a:rPr lang="en-US" smtClean="0"/>
              <a:t>28/01/15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37084"/>
            <a:ext cx="2895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37084"/>
            <a:ext cx="21336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F488A-1A9B-4B4D-86D8-BC2BB922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760412" y="1214933"/>
            <a:ext cx="7543800" cy="1587"/>
          </a:xfrm>
          <a:prstGeom prst="line">
            <a:avLst/>
          </a:prstGeom>
          <a:ln w="1016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>
            <a:spLocks noChangeArrowheads="1"/>
          </p:cNvSpPr>
          <p:nvPr/>
        </p:nvSpPr>
        <p:spPr bwMode="auto">
          <a:xfrm>
            <a:off x="2132012" y="1216520"/>
            <a:ext cx="4876800" cy="1143001"/>
          </a:xfrm>
          <a:prstGeom prst="roundRect">
            <a:avLst>
              <a:gd name="adj" fmla="val 17847"/>
            </a:avLst>
          </a:prstGeom>
          <a:noFill/>
          <a:ln w="152400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2132012" y="1216520"/>
            <a:ext cx="4876800" cy="1143001"/>
          </a:xfrm>
          <a:prstGeom prst="roundRect">
            <a:avLst>
              <a:gd name="adj" fmla="val 17847"/>
            </a:avLst>
          </a:prstGeom>
          <a:solidFill>
            <a:schemeClr val="bg1"/>
          </a:solidFill>
          <a:ln w="1016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455612" y="911720"/>
            <a:ext cx="1368425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cs typeface="Arial" charset="0"/>
              </a:rPr>
              <a:t>initial demand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16787" y="911720"/>
            <a:ext cx="1368425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cs typeface="Arial" charset="0"/>
              </a:rPr>
              <a:t>analyses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6187" y="911720"/>
            <a:ext cx="1368425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 smtClean="0">
                <a:solidFill>
                  <a:srgbClr val="FFFFFF"/>
                </a:solidFill>
                <a:cs typeface="Arial" charset="0"/>
              </a:rPr>
              <a:t>mobsim</a:t>
            </a:r>
            <a:endParaRPr lang="en-US" altLang="en-US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3037" y="911720"/>
            <a:ext cx="1366838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cs typeface="Arial" charset="0"/>
              </a:rPr>
              <a:t>scoring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884612" y="2054721"/>
            <a:ext cx="1368425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FFFF"/>
                </a:solidFill>
                <a:cs typeface="Arial" charset="0"/>
              </a:rPr>
              <a:t>replanning</a:t>
            </a:r>
          </a:p>
        </p:txBody>
      </p:sp>
      <p:sp>
        <p:nvSpPr>
          <p:cNvPr id="14" name="L-Shape 13"/>
          <p:cNvSpPr/>
          <p:nvPr/>
        </p:nvSpPr>
        <p:spPr bwMode="auto">
          <a:xfrm rot="13500000">
            <a:off x="4441825" y="1162545"/>
            <a:ext cx="115888" cy="115887"/>
          </a:xfrm>
          <a:prstGeom prst="corner">
            <a:avLst>
              <a:gd name="adj1" fmla="val 15044"/>
              <a:gd name="adj2" fmla="val 1401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5" name="L-Shape 14"/>
          <p:cNvSpPr/>
          <p:nvPr/>
        </p:nvSpPr>
        <p:spPr bwMode="auto">
          <a:xfrm rot="13500000">
            <a:off x="7032625" y="1162545"/>
            <a:ext cx="115888" cy="115887"/>
          </a:xfrm>
          <a:prstGeom prst="corner">
            <a:avLst>
              <a:gd name="adj1" fmla="val 15044"/>
              <a:gd name="adj2" fmla="val 1401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6" name="L-Shape 15"/>
          <p:cNvSpPr/>
          <p:nvPr/>
        </p:nvSpPr>
        <p:spPr bwMode="auto">
          <a:xfrm rot="13500000">
            <a:off x="1847850" y="1162545"/>
            <a:ext cx="115888" cy="115887"/>
          </a:xfrm>
          <a:prstGeom prst="corner">
            <a:avLst>
              <a:gd name="adj1" fmla="val 15044"/>
              <a:gd name="adj2" fmla="val 1401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7" name="L-Shape 16"/>
          <p:cNvSpPr/>
          <p:nvPr/>
        </p:nvSpPr>
        <p:spPr bwMode="auto">
          <a:xfrm rot="18900000">
            <a:off x="6948487" y="1453058"/>
            <a:ext cx="115888" cy="115887"/>
          </a:xfrm>
          <a:prstGeom prst="corner">
            <a:avLst>
              <a:gd name="adj1" fmla="val 15044"/>
              <a:gd name="adj2" fmla="val 1401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8" name="L-Shape 17"/>
          <p:cNvSpPr/>
          <p:nvPr/>
        </p:nvSpPr>
        <p:spPr bwMode="auto">
          <a:xfrm rot="2700000" flipV="1">
            <a:off x="2079625" y="1453058"/>
            <a:ext cx="115887" cy="115887"/>
          </a:xfrm>
          <a:prstGeom prst="corner">
            <a:avLst>
              <a:gd name="adj1" fmla="val 15044"/>
              <a:gd name="adj2" fmla="val 1401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58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Horni  Andreas</dc:creator>
  <cp:lastModifiedBy>Marcel Rieser</cp:lastModifiedBy>
  <cp:revision>5</cp:revision>
  <dcterms:created xsi:type="dcterms:W3CDTF">2014-02-25T12:18:14Z</dcterms:created>
  <dcterms:modified xsi:type="dcterms:W3CDTF">2015-01-28T09:46:05Z</dcterms:modified>
</cp:coreProperties>
</file>