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160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78" y="-1938"/>
      </p:cViewPr>
      <p:guideLst>
        <p:guide orient="horz" pos="6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1183"/>
            <a:ext cx="7772400" cy="463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24333"/>
            <a:ext cx="6400800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6524"/>
            <a:ext cx="2057400" cy="18435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524"/>
            <a:ext cx="6019800" cy="18435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88378"/>
            <a:ext cx="7772400" cy="4291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5750"/>
            <a:ext cx="7772400" cy="4726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04137"/>
            <a:ext cx="4038600" cy="1425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04137"/>
            <a:ext cx="4038600" cy="1425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3632"/>
            <a:ext cx="4040188" cy="201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85186"/>
            <a:ext cx="4040188" cy="1244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483632"/>
            <a:ext cx="4041775" cy="201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685186"/>
            <a:ext cx="4041775" cy="1244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6023"/>
            <a:ext cx="3008313" cy="366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6024"/>
            <a:ext cx="5111750" cy="18440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2123"/>
            <a:ext cx="3008313" cy="14779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512411"/>
            <a:ext cx="5486400" cy="1785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3052"/>
            <a:ext cx="5486400" cy="1296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690960"/>
            <a:ext cx="5486400" cy="2535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24"/>
            <a:ext cx="8229600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4137"/>
            <a:ext cx="8229600" cy="142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002545"/>
            <a:ext cx="21336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002545"/>
            <a:ext cx="28956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002545"/>
            <a:ext cx="21336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>
            <a:spLocks noChangeArrowheads="1"/>
          </p:cNvSpPr>
          <p:nvPr/>
        </p:nvSpPr>
        <p:spPr bwMode="auto">
          <a:xfrm>
            <a:off x="152400" y="152400"/>
            <a:ext cx="8763000" cy="10803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r>
              <a:rPr lang="en-US" b="1" dirty="0" smtClean="0">
                <a:solidFill>
                  <a:srgbClr val="3B3B3B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System</a:t>
            </a:r>
            <a:endParaRPr lang="en-US" b="1" dirty="0">
              <a:solidFill>
                <a:srgbClr val="3B3B3B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1981200" y="1371600"/>
            <a:ext cx="4038600" cy="546956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de-CH" b="1" dirty="0" err="1" smtClean="0">
                <a:solidFill>
                  <a:schemeClr val="bg1"/>
                </a:solidFill>
              </a:rPr>
              <a:t>MATSim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1366" y="369412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raffic </a:t>
            </a:r>
          </a:p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69165" y="369411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</a:t>
            </a:r>
          </a:p>
          <a:p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88852" y="369410"/>
            <a:ext cx="120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</a:t>
            </a:r>
          </a:p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17166" y="369412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88766" y="507909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6096000" y="1371600"/>
            <a:ext cx="304800" cy="546956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905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de-CH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76400" y="277534"/>
            <a:ext cx="0" cy="8382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7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anhorni</dc:creator>
  <cp:lastModifiedBy>Horni  Andreas</cp:lastModifiedBy>
  <cp:revision>158</cp:revision>
  <dcterms:created xsi:type="dcterms:W3CDTF">2006-08-16T00:00:00Z</dcterms:created>
  <dcterms:modified xsi:type="dcterms:W3CDTF">2014-11-07T15:07:34Z</dcterms:modified>
</cp:coreProperties>
</file>