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E76"/>
    <a:srgbClr val="8FCFFF"/>
    <a:srgbClr val="FF0000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816" y="-348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57206"/>
              </p:ext>
            </p:extLst>
          </p:nvPr>
        </p:nvGraphicFramePr>
        <p:xfrm>
          <a:off x="-1000" y="188640"/>
          <a:ext cx="8856984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14246"/>
                <a:gridCol w="2214246"/>
                <a:gridCol w="2214246"/>
                <a:gridCol w="2214246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8" idx="0"/>
          </p:cNvCxnSpPr>
          <p:nvPr/>
        </p:nvCxnSpPr>
        <p:spPr bwMode="auto">
          <a:xfrm flipV="1">
            <a:off x="1074012" y="702717"/>
            <a:ext cx="0" cy="187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226808" y="702940"/>
            <a:ext cx="0" cy="2672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34" idx="1"/>
          </p:cNvCxnSpPr>
          <p:nvPr/>
        </p:nvCxnSpPr>
        <p:spPr bwMode="auto">
          <a:xfrm flipV="1">
            <a:off x="2627784" y="702717"/>
            <a:ext cx="0" cy="683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627784" y="908720"/>
            <a:ext cx="114537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wagonSim</a:t>
            </a:r>
            <a:endParaRPr lang="en-US" dirty="0"/>
          </a:p>
          <a:p>
            <a:r>
              <a:rPr lang="en-US" dirty="0"/>
              <a:t>NYC Scenario</a:t>
            </a:r>
          </a:p>
          <a:p>
            <a:r>
              <a:rPr lang="en-US" dirty="0"/>
              <a:t>LA Scenario</a:t>
            </a:r>
          </a:p>
          <a:p>
            <a:r>
              <a:rPr lang="en-US" dirty="0" smtClean="0"/>
              <a:t>PT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8" y="4308142"/>
            <a:ext cx="4432429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4427992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84336" y="890395"/>
            <a:ext cx="137935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DTS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Poznan Scenario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SF Bay Scenario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Accessibility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26808" y="1988840"/>
            <a:ext cx="158197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El Vehicles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smtClean="0"/>
              <a:t>Tampa Scenario</a:t>
            </a:r>
            <a:endParaRPr lang="en-US" dirty="0"/>
          </a:p>
          <a:p>
            <a:r>
              <a:rPr lang="en-US" dirty="0" smtClean="0"/>
              <a:t>London Scenario</a:t>
            </a:r>
          </a:p>
          <a:p>
            <a:r>
              <a:rPr lang="en-US" dirty="0"/>
              <a:t>Research Avenues</a:t>
            </a:r>
          </a:p>
          <a:p>
            <a:r>
              <a:rPr lang="en-US" dirty="0"/>
              <a:t>ABDA</a:t>
            </a:r>
          </a:p>
          <a:p>
            <a:r>
              <a:rPr lang="en-US" dirty="0"/>
              <a:t>MATSim4Urbansim</a:t>
            </a:r>
          </a:p>
          <a:p>
            <a:r>
              <a:rPr lang="en-US" dirty="0" err="1"/>
              <a:t>Cadyts</a:t>
            </a:r>
            <a:endParaRPr lang="en-US" dirty="0"/>
          </a:p>
          <a:p>
            <a:r>
              <a:rPr lang="en-US" smtClean="0"/>
              <a:t>Roadpricing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70963" y="842809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Horni  Andreas</cp:lastModifiedBy>
  <cp:revision>2926</cp:revision>
  <dcterms:created xsi:type="dcterms:W3CDTF">2008-08-18T14:26:42Z</dcterms:created>
  <dcterms:modified xsi:type="dcterms:W3CDTF">2014-12-16T08:48:57Z</dcterms:modified>
</cp:coreProperties>
</file>