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E76"/>
    <a:srgbClr val="8FCFFF"/>
    <a:srgbClr val="FF0000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746" y="-12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57206"/>
              </p:ext>
            </p:extLst>
          </p:nvPr>
        </p:nvGraphicFramePr>
        <p:xfrm>
          <a:off x="-1000" y="188640"/>
          <a:ext cx="8856984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241176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8" y="4308142"/>
            <a:ext cx="4432429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4427992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870963" y="842809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4600" y="1628800"/>
            <a:ext cx="3744416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2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Tampa Scenario</a:t>
            </a:r>
            <a:endParaRPr lang="en-US" dirty="0"/>
          </a:p>
          <a:p>
            <a:r>
              <a:rPr lang="en-US" dirty="0" smtClean="0"/>
              <a:t>London Scenario</a:t>
            </a:r>
          </a:p>
          <a:p>
            <a:r>
              <a:rPr lang="en-US" dirty="0"/>
              <a:t>NYC Scenario</a:t>
            </a:r>
          </a:p>
          <a:p>
            <a:r>
              <a:rPr lang="en-US" dirty="0"/>
              <a:t>LA Scenario</a:t>
            </a:r>
          </a:p>
          <a:p>
            <a:r>
              <a:rPr lang="en-US" dirty="0" smtClean="0"/>
              <a:t>SF </a:t>
            </a:r>
            <a:r>
              <a:rPr lang="en-US" dirty="0"/>
              <a:t>Bay </a:t>
            </a:r>
            <a:r>
              <a:rPr lang="en-US" dirty="0" smtClean="0"/>
              <a:t>Scenario</a:t>
            </a:r>
          </a:p>
          <a:p>
            <a:endParaRPr lang="en-US" dirty="0" smtClean="0"/>
          </a:p>
          <a:p>
            <a:r>
              <a:rPr lang="en-US" dirty="0"/>
              <a:t>ABTA</a:t>
            </a:r>
          </a:p>
          <a:p>
            <a:r>
              <a:rPr lang="en-US" dirty="0"/>
              <a:t>Research Avenues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DTS</a:t>
            </a:r>
          </a:p>
          <a:p>
            <a:r>
              <a:rPr lang="en-US" dirty="0"/>
              <a:t>Accessibility</a:t>
            </a:r>
          </a:p>
          <a:p>
            <a:r>
              <a:rPr lang="en-US" dirty="0" smtClean="0"/>
              <a:t>PT</a:t>
            </a:r>
          </a:p>
          <a:p>
            <a:r>
              <a:rPr lang="en-US" dirty="0" smtClean="0"/>
              <a:t>El </a:t>
            </a:r>
            <a:r>
              <a:rPr lang="en-US" dirty="0"/>
              <a:t>Vehicles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err="1"/>
              <a:t>wagonSim</a:t>
            </a:r>
            <a:endParaRPr lang="en-US" dirty="0"/>
          </a:p>
          <a:p>
            <a:r>
              <a:rPr lang="en-US" dirty="0" smtClean="0"/>
              <a:t>MATSim4Urbansim</a:t>
            </a:r>
            <a:endParaRPr lang="en-US" dirty="0"/>
          </a:p>
          <a:p>
            <a:r>
              <a:rPr lang="en-US" dirty="0" err="1"/>
              <a:t>Cadyts</a:t>
            </a:r>
            <a:endParaRPr lang="en-US" dirty="0"/>
          </a:p>
          <a:p>
            <a:r>
              <a:rPr lang="en-US" dirty="0" err="1" smtClean="0"/>
              <a:t>Roadpricing</a:t>
            </a:r>
            <a:endParaRPr lang="en-US" dirty="0" smtClean="0"/>
          </a:p>
          <a:p>
            <a:r>
              <a:rPr lang="en-US" dirty="0" err="1" smtClean="0"/>
              <a:t>OTFVis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05172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69168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2771800" y="702942"/>
            <a:ext cx="0" cy="92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2934</cp:revision>
  <dcterms:created xsi:type="dcterms:W3CDTF">2008-08-18T14:26:42Z</dcterms:created>
  <dcterms:modified xsi:type="dcterms:W3CDTF">2014-12-20T10:09:27Z</dcterms:modified>
</cp:coreProperties>
</file>