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23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FF"/>
    <a:srgbClr val="0018E1"/>
    <a:srgbClr val="515E63"/>
    <a:srgbClr val="0089FF"/>
    <a:srgbClr val="06D2FF"/>
    <a:srgbClr val="FF0088"/>
    <a:srgbClr val="6F99A5"/>
    <a:srgbClr val="50545C"/>
    <a:srgbClr val="767B88"/>
    <a:srgbClr val="9A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23" d="100"/>
          <a:sy n="123" d="100"/>
        </p:scale>
        <p:origin x="-4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6726A3E-7E45-5841-BAD1-96F97A8DF9F1}" type="datetime1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DECA4A5-FB48-804A-B94E-5D1345DED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7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D2D7BB6-5BCD-324B-9674-E2C0273F4F3F}" type="datetime1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711BF40A-0D7A-2A4E-AEAB-21C98C2F1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2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52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10" descr="LogoClaimEN_600dp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63" y="6416675"/>
            <a:ext cx="18002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de-CH" sz="2800" kern="1200" dirty="0">
          <a:solidFill>
            <a:schemeClr val="bg1"/>
          </a:solidFill>
          <a:latin typeface="TitilliumText25L 800 wt"/>
          <a:ea typeface="ＭＳ Ｐゴシック" pitchFamily="-65" charset="-128"/>
          <a:cs typeface="TitilliumText25L 800 wt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tilliumText25L 800 wt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tilliumText25L 800 wt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tilliumText25L 800 wt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tilliumText25L 800 wt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76092"/>
          </a:solidFill>
          <a:latin typeface="Arial" pitchFamily="-65" charset="0"/>
          <a:ea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76092"/>
          </a:solidFill>
          <a:latin typeface="Arial" pitchFamily="-65" charset="0"/>
          <a:ea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76092"/>
          </a:solidFill>
          <a:latin typeface="Arial" pitchFamily="-65" charset="0"/>
          <a:ea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76092"/>
          </a:solidFill>
          <a:latin typeface="Arial" pitchFamily="-65" charset="0"/>
          <a:ea typeface="ＭＳ Ｐゴシック" pitchFamily="-65" charset="-128"/>
        </a:defRPr>
      </a:lvl9pPr>
    </p:titleStyle>
    <p:bodyStyle>
      <a:lvl1pPr marL="177800" indent="-177800" algn="l" defTabSz="457200" rtl="0" eaLnBrk="1" fontAlgn="base" hangingPunct="1">
        <a:spcBef>
          <a:spcPts val="1200"/>
        </a:spcBef>
        <a:spcAft>
          <a:spcPts val="600"/>
        </a:spcAft>
        <a:buClr>
          <a:srgbClr val="6F99A5"/>
        </a:buClr>
        <a:buFont typeface="Arial" charset="0"/>
        <a:buChar char="•"/>
        <a:defRPr lang="en-US" sz="2100" kern="1200" dirty="0">
          <a:solidFill>
            <a:schemeClr val="tx1"/>
          </a:solidFill>
          <a:latin typeface="TitilliumText25L 400 wt"/>
          <a:ea typeface="ＭＳ Ｐゴシック" pitchFamily="-65" charset="-128"/>
          <a:cs typeface="TitilliumText25L 400 wt"/>
        </a:defRPr>
      </a:lvl1pPr>
      <a:lvl2pPr marL="355600" indent="-187325" algn="l" defTabSz="444500" rtl="0" eaLnBrk="1" fontAlgn="base" hangingPunct="1">
        <a:spcBef>
          <a:spcPts val="300"/>
        </a:spcBef>
        <a:spcAft>
          <a:spcPts val="300"/>
        </a:spcAft>
        <a:buClr>
          <a:srgbClr val="6F99A5"/>
        </a:buClr>
        <a:buSzPct val="80000"/>
        <a:buFont typeface="Lucida Grande" charset="0"/>
        <a:buChar char="◦"/>
        <a:defRPr sz="2100" kern="1200">
          <a:solidFill>
            <a:schemeClr val="tx1"/>
          </a:solidFill>
          <a:latin typeface="TitilliumText25L 400 wt"/>
          <a:ea typeface="ＭＳ Ｐゴシック" pitchFamily="-65" charset="-128"/>
          <a:cs typeface="TitilliumText25L 400 wt"/>
        </a:defRPr>
      </a:lvl2pPr>
      <a:lvl3pPr marL="533400" indent="-169863" algn="l" defTabSz="-184150" rtl="0" eaLnBrk="1" fontAlgn="base" hangingPunct="1">
        <a:spcBef>
          <a:spcPct val="20000"/>
        </a:spcBef>
        <a:spcAft>
          <a:spcPct val="0"/>
        </a:spcAft>
        <a:buClr>
          <a:srgbClr val="6F99A5"/>
        </a:buClr>
        <a:buFont typeface="Arial" charset="0"/>
        <a:buChar char="•"/>
        <a:defRPr kern="1200">
          <a:solidFill>
            <a:schemeClr val="tx1"/>
          </a:solidFill>
          <a:latin typeface="TitilliumText25L 400 wt"/>
          <a:ea typeface="ＭＳ Ｐゴシック" pitchFamily="-65" charset="-128"/>
          <a:cs typeface="TitilliumText25L 400 wt"/>
        </a:defRPr>
      </a:lvl3pPr>
      <a:lvl4pPr marL="723900" indent="-1905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TitilliumText25L 400 wt"/>
          <a:ea typeface="ＭＳ Ｐゴシック" pitchFamily="-65" charset="-128"/>
          <a:cs typeface="TitilliumText25L 400 wt"/>
        </a:defRPr>
      </a:lvl4pPr>
      <a:lvl5pPr marL="901700" indent="-1778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TitilliumText25L 400 wt"/>
          <a:ea typeface="ＭＳ Ｐゴシック" pitchFamily="-65" charset="-128"/>
          <a:cs typeface="TitilliumText25L 400 w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1" t="4725" b="6106"/>
          <a:stretch/>
        </p:blipFill>
        <p:spPr>
          <a:xfrm>
            <a:off x="87463" y="1662875"/>
            <a:ext cx="9050821" cy="467087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7230933" y="1938318"/>
            <a:ext cx="19130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tilliumText25L 800 wt"/>
                <a:cs typeface="TitilliumText25L 800 wt"/>
              </a:rPr>
              <a:t>r</a:t>
            </a:r>
            <a:r>
              <a:rPr lang="en-US" sz="1600" dirty="0" smtClean="0">
                <a:latin typeface="TitilliumText25L 800 wt"/>
                <a:cs typeface="TitilliumText25L 800 wt"/>
              </a:rPr>
              <a:t>esearch models</a:t>
            </a:r>
            <a:endParaRPr lang="en-US" sz="1600" dirty="0">
              <a:latin typeface="TitilliumText25L 800 wt"/>
              <a:cs typeface="TitilliumText25L 800 w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30933" y="1662312"/>
            <a:ext cx="19030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88"/>
                </a:solidFill>
                <a:latin typeface="TitilliumText25L 800 wt"/>
                <a:cs typeface="TitilliumText25L 800 wt"/>
              </a:rPr>
              <a:t>Senozon</a:t>
            </a:r>
            <a:r>
              <a:rPr lang="en-US" dirty="0">
                <a:solidFill>
                  <a:srgbClr val="FF0088"/>
                </a:solidFill>
                <a:latin typeface="TitilliumText25L 800 wt"/>
                <a:cs typeface="TitilliumText25L 800 wt"/>
              </a:rPr>
              <a:t> </a:t>
            </a:r>
            <a:r>
              <a:rPr lang="en-US" dirty="0" smtClean="0">
                <a:solidFill>
                  <a:srgbClr val="FF0088"/>
                </a:solidFill>
                <a:latin typeface="TitilliumText25L 800 wt"/>
                <a:cs typeface="TitilliumText25L 800 wt"/>
              </a:rPr>
              <a:t>models</a:t>
            </a:r>
            <a:endParaRPr lang="en-US" dirty="0">
              <a:solidFill>
                <a:srgbClr val="FF0088"/>
              </a:solidFill>
              <a:latin typeface="TitilliumText25L 800 wt"/>
              <a:cs typeface="TitilliumText25L 800 w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38584" y="3320393"/>
            <a:ext cx="74837" cy="73699"/>
          </a:xfrm>
          <a:prstGeom prst="ellipse">
            <a:avLst/>
          </a:prstGeom>
          <a:solidFill>
            <a:srgbClr val="FF0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0374" y="3096974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78612" y="3579410"/>
            <a:ext cx="74837" cy="73699"/>
          </a:xfrm>
          <a:prstGeom prst="ellipse">
            <a:avLst/>
          </a:prstGeom>
          <a:solidFill>
            <a:srgbClr val="FF0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697674" y="3230324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329890" y="2821991"/>
            <a:ext cx="74837" cy="73699"/>
          </a:xfrm>
          <a:prstGeom prst="ellipse">
            <a:avLst/>
          </a:prstGeom>
          <a:solidFill>
            <a:srgbClr val="FF0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2034648" y="4327623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196195" y="3087443"/>
            <a:ext cx="74837" cy="73699"/>
          </a:xfrm>
          <a:prstGeom prst="ellipse">
            <a:avLst/>
          </a:prstGeom>
          <a:solidFill>
            <a:srgbClr val="FF0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3759888" y="2794794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109485" y="3192810"/>
            <a:ext cx="74837" cy="73699"/>
          </a:xfrm>
          <a:prstGeom prst="ellipse">
            <a:avLst/>
          </a:prstGeom>
          <a:solidFill>
            <a:srgbClr val="FF0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950388" y="2902744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7605035" y="3434110"/>
            <a:ext cx="74837" cy="73699"/>
          </a:xfrm>
          <a:prstGeom prst="ellipse">
            <a:avLst/>
          </a:prstGeom>
          <a:solidFill>
            <a:srgbClr val="FF0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090088" y="2959894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125731" y="2833485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464398" y="2839836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362799" y="2882170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294724" y="3024576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4955124" y="3646876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7425274" y="3672276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6927517" y="4561867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6830371" y="4627621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507526" y="5633835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4678976" y="5631656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4837726" y="5502477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774226" y="5354248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7295993" y="5578677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8995140" y="5807277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7843012" y="3522216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565616" y="3789040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548630" y="4363413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737489" y="3429000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727618" y="3395092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139918" y="3212976"/>
            <a:ext cx="74837" cy="73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5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000">
        <p:fade/>
      </p:transition>
    </mc:Choice>
    <mc:Fallback xmlns="">
      <p:transition xmlns:p14="http://schemas.microsoft.com/office/powerpoint/2010/main" spd="med" advTm="1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">
  <a:themeElements>
    <a:clrScheme name="Custom 1">
      <a:dk1>
        <a:sysClr val="windowText" lastClr="000000"/>
      </a:dk1>
      <a:lt1>
        <a:sysClr val="window" lastClr="FFFFFF"/>
      </a:lt1>
      <a:dk2>
        <a:srgbClr val="3479AA"/>
      </a:dk2>
      <a:lt2>
        <a:srgbClr val="EEECE1"/>
      </a:lt2>
      <a:accent1>
        <a:srgbClr val="07456D"/>
      </a:accent1>
      <a:accent2>
        <a:srgbClr val="9AC1DF"/>
      </a:accent2>
      <a:accent3>
        <a:srgbClr val="6D170B"/>
      </a:accent3>
      <a:accent4>
        <a:srgbClr val="DFA49B"/>
      </a:accent4>
      <a:accent5>
        <a:srgbClr val="266C0E"/>
      </a:accent5>
      <a:accent6>
        <a:srgbClr val="AADD9B"/>
      </a:accent6>
      <a:hlink>
        <a:srgbClr val="07456D"/>
      </a:hlink>
      <a:folHlink>
        <a:srgbClr val="6E76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Praesentation.pot</Template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Praesentation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 Rieser</dc:creator>
  <cp:lastModifiedBy>Horni  Andreas</cp:lastModifiedBy>
  <cp:revision>287</cp:revision>
  <dcterms:created xsi:type="dcterms:W3CDTF">2011-03-14T16:42:38Z</dcterms:created>
  <dcterms:modified xsi:type="dcterms:W3CDTF">2014-09-22T07:59:05Z</dcterms:modified>
</cp:coreProperties>
</file>