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0" d="100"/>
          <a:sy n="190" d="100"/>
        </p:scale>
        <p:origin x="-104" y="-1368"/>
      </p:cViewPr>
      <p:guideLst>
        <p:guide orient="horz" pos="1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8473"/>
            <a:ext cx="7772400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0255"/>
            <a:ext cx="64008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843"/>
            <a:ext cx="2057400" cy="16127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843"/>
            <a:ext cx="6019800" cy="16127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2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6025"/>
            <a:ext cx="7772400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8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0889"/>
            <a:ext cx="4038600" cy="1247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0889"/>
            <a:ext cx="4038600" cy="1247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5934"/>
            <a:ext cx="404018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1809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05934"/>
            <a:ext cx="4041775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41809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0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4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2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3351"/>
            <a:ext cx="300831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352"/>
            <a:ext cx="511175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53428"/>
            <a:ext cx="300831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17852"/>
            <a:ext cx="548640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822960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EFEF8-8E96-49FA-934F-CB0222463FE5}" type="datetimeFigureOut">
              <a:rPr lang="en-US" smtClean="0"/>
              <a:t>18/01/15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37084"/>
            <a:ext cx="2895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55612" y="911720"/>
            <a:ext cx="8229600" cy="1752601"/>
            <a:chOff x="457200" y="4038600"/>
            <a:chExt cx="8229600" cy="17526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62000" y="4341813"/>
              <a:ext cx="7543800" cy="1587"/>
            </a:xfrm>
            <a:prstGeom prst="line">
              <a:avLst/>
            </a:prstGeom>
            <a:ln w="1016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2133600" y="4343400"/>
              <a:ext cx="4876800" cy="1143000"/>
            </a:xfrm>
            <a:prstGeom prst="roundRect">
              <a:avLst>
                <a:gd name="adj" fmla="val 17847"/>
              </a:avLst>
            </a:prstGeom>
            <a:solidFill>
              <a:schemeClr val="bg1"/>
            </a:solidFill>
            <a:ln w="101600">
              <a:solidFill>
                <a:schemeClr val="accent1"/>
              </a:solidFill>
              <a:round/>
              <a:headEnd/>
              <a:tailEnd/>
            </a:ln>
            <a:effectLst>
              <a:outerShdw dist="38100" dir="16200000" algn="tl" rotWithShape="0">
                <a:schemeClr val="bg1">
                  <a:alpha val="42998"/>
                </a:scheme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457200" y="4038600"/>
              <a:ext cx="1368425" cy="609600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initial demand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318375" y="4038600"/>
              <a:ext cx="1368425" cy="609600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analyses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517775" y="4038600"/>
              <a:ext cx="1368425" cy="609600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smtClean="0">
                  <a:solidFill>
                    <a:srgbClr val="FFFFFF"/>
                  </a:solidFill>
                  <a:cs typeface="Arial" charset="0"/>
                </a:rPr>
                <a:t>mobsim</a:t>
              </a:r>
              <a:endParaRPr lang="en-US" altLang="en-US" sz="1800" dirty="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254625" y="4038600"/>
              <a:ext cx="1366838" cy="609600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scoring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3886200" y="5181600"/>
              <a:ext cx="1368425" cy="609600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replanning</a:t>
              </a:r>
            </a:p>
          </p:txBody>
        </p:sp>
        <p:sp>
          <p:nvSpPr>
            <p:cNvPr id="14" name="L-Shape 13"/>
            <p:cNvSpPr/>
            <p:nvPr/>
          </p:nvSpPr>
          <p:spPr bwMode="auto">
            <a:xfrm rot="13500000">
              <a:off x="4443413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5" name="L-Shape 14"/>
            <p:cNvSpPr/>
            <p:nvPr/>
          </p:nvSpPr>
          <p:spPr bwMode="auto">
            <a:xfrm rot="13500000">
              <a:off x="7034213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6" name="L-Shape 15"/>
            <p:cNvSpPr/>
            <p:nvPr/>
          </p:nvSpPr>
          <p:spPr bwMode="auto">
            <a:xfrm rot="13500000">
              <a:off x="1849438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7" name="L-Shape 16"/>
            <p:cNvSpPr/>
            <p:nvPr/>
          </p:nvSpPr>
          <p:spPr bwMode="auto">
            <a:xfrm rot="18900000">
              <a:off x="6950075" y="4579938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" name="L-Shape 17"/>
            <p:cNvSpPr/>
            <p:nvPr/>
          </p:nvSpPr>
          <p:spPr bwMode="auto">
            <a:xfrm rot="2700000" flipV="1">
              <a:off x="2081213" y="4579938"/>
              <a:ext cx="115887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58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Horni  Andreas</dc:creator>
  <cp:lastModifiedBy>Kai Nagel</cp:lastModifiedBy>
  <cp:revision>4</cp:revision>
  <dcterms:created xsi:type="dcterms:W3CDTF">2014-02-25T12:18:14Z</dcterms:created>
  <dcterms:modified xsi:type="dcterms:W3CDTF">2015-01-18T11:27:34Z</dcterms:modified>
</cp:coreProperties>
</file>