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"/>
  </p:notesMasterIdLst>
  <p:sldIdLst>
    <p:sldId id="350" r:id="rId2"/>
  </p:sldIdLst>
  <p:sldSz cx="9144000" cy="6858000" type="screen4x3"/>
  <p:notesSz cx="6718300" cy="985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1FE76"/>
    <a:srgbClr val="8FCFFF"/>
    <a:srgbClr val="271ED2"/>
    <a:srgbClr val="FFFF00"/>
    <a:srgbClr val="E8E4E5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99" autoAdjust="0"/>
    <p:restoredTop sz="92060" autoAdjust="0"/>
  </p:normalViewPr>
  <p:slideViewPr>
    <p:cSldViewPr>
      <p:cViewPr>
        <p:scale>
          <a:sx n="107" d="100"/>
          <a:sy n="107" d="100"/>
        </p:scale>
        <p:origin x="-816" y="-456"/>
      </p:cViewPr>
      <p:guideLst>
        <p:guide orient="horz" pos="2160"/>
        <p:guide orient="horz" pos="1200"/>
        <p:guide orient="horz" pos="864"/>
        <p:guide orient="horz" pos="3936"/>
        <p:guide pos="2880"/>
        <p:guide pos="5328"/>
        <p:guide pos="4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-1950" y="-120"/>
      </p:cViewPr>
      <p:guideLst>
        <p:guide orient="horz" pos="3104"/>
        <p:guide pos="211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98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8413" y="0"/>
            <a:ext cx="2909887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39775"/>
            <a:ext cx="4927600" cy="3695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5350" y="4681538"/>
            <a:ext cx="4927600" cy="443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Klicken Sie, um die Formate des Vorlagentextes zu bearbeiten</a:t>
            </a:r>
          </a:p>
          <a:p>
            <a:pPr lvl="1"/>
            <a:r>
              <a:rPr lang="en-GB" noProof="0" smtClean="0"/>
              <a:t>Zweite Ebene</a:t>
            </a:r>
          </a:p>
          <a:p>
            <a:pPr lvl="2"/>
            <a:r>
              <a:rPr lang="en-GB" noProof="0" smtClean="0"/>
              <a:t>Dritte Ebene</a:t>
            </a:r>
          </a:p>
          <a:p>
            <a:pPr lvl="3"/>
            <a:r>
              <a:rPr lang="en-GB" noProof="0" smtClean="0"/>
              <a:t>Vierte Ebene</a:t>
            </a:r>
          </a:p>
          <a:p>
            <a:pPr lvl="4"/>
            <a:r>
              <a:rPr lang="en-GB" noProof="0" smtClean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61488"/>
            <a:ext cx="2909888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8413" y="9361488"/>
            <a:ext cx="2909887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A9F8F280-3C8C-4FE1-B080-2B0A53B0FC1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8204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F8F280-3C8C-4FE1-B080-2B0A53B0FC1B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27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9074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400800"/>
            <a:ext cx="19050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19050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045081-B8E3-4096-BDD1-2FFC1FFD8462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53834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976232"/>
              </p:ext>
            </p:extLst>
          </p:nvPr>
        </p:nvGraphicFramePr>
        <p:xfrm>
          <a:off x="-1000" y="188640"/>
          <a:ext cx="8850099" cy="48567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950033"/>
                <a:gridCol w="2950033"/>
                <a:gridCol w="2950033"/>
              </a:tblGrid>
              <a:tr h="48567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JAN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FEB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MAR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9" name="Straight Arrow Connector 28"/>
          <p:cNvCxnSpPr/>
          <p:nvPr/>
        </p:nvCxnSpPr>
        <p:spPr bwMode="auto">
          <a:xfrm flipV="1">
            <a:off x="611560" y="702942"/>
            <a:ext cx="0" cy="92585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Rectangle 39"/>
          <p:cNvSpPr/>
          <p:nvPr/>
        </p:nvSpPr>
        <p:spPr bwMode="auto">
          <a:xfrm>
            <a:off x="-1001" y="6309320"/>
            <a:ext cx="9144999" cy="548680"/>
          </a:xfrm>
          <a:prstGeom prst="rect">
            <a:avLst/>
          </a:prstGeom>
          <a:solidFill>
            <a:srgbClr val="8FC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anose="020F0502020204030204" pitchFamily="34" charset="0"/>
              </a:rPr>
              <a:t>external copy editing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-4437" y="4308142"/>
            <a:ext cx="2992262" cy="1008112"/>
          </a:xfrm>
          <a:prstGeom prst="rect">
            <a:avLst/>
          </a:prstGeom>
          <a:solidFill>
            <a:srgbClr val="F1FE7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anose="020F0502020204030204" pitchFamily="34" charset="0"/>
              </a:rPr>
              <a:t>i</a:t>
            </a:r>
            <a:r>
              <a:rPr lang="en-US" sz="1800" dirty="0" smtClean="0">
                <a:latin typeface="Calibri" panose="020F0502020204030204" pitchFamily="34" charset="0"/>
              </a:rPr>
              <a:t>nternal editing phase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Calibri" panose="020F0502020204030204" pitchFamily="34" charset="0"/>
              </a:rPr>
              <a:t>- central chapters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-1002" y="5301208"/>
            <a:ext cx="9145000" cy="10081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anose="020F0502020204030204" pitchFamily="34" charset="0"/>
              </a:rPr>
              <a:t>i</a:t>
            </a:r>
            <a:r>
              <a:rPr lang="en-US" sz="1800" dirty="0" smtClean="0">
                <a:latin typeface="Calibri" panose="020F0502020204030204" pitchFamily="34" charset="0"/>
              </a:rPr>
              <a:t>nternal editing phase 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Calibri" panose="020F0502020204030204" pitchFamily="34" charset="0"/>
              </a:rPr>
              <a:t>- individual modules chapters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- scenario chapter</a:t>
            </a:r>
          </a:p>
          <a:p>
            <a:pPr eaLnBrk="0" hangingPunct="0"/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- </a:t>
            </a:r>
            <a:r>
              <a:rPr lang="en-US" sz="1400" dirty="0" smtClean="0">
                <a:latin typeface="Calibri" panose="020F0502020204030204" pitchFamily="34" charset="0"/>
              </a:rPr>
              <a:t>formatting</a:t>
            </a:r>
            <a:r>
              <a:rPr lang="en-US" sz="1400" dirty="0">
                <a:latin typeface="Calibri" panose="020F0502020204030204" pitchFamily="34" charset="0"/>
              </a:rPr>
              <a:t> &amp; bits and pieces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 flipV="1">
            <a:off x="8847922" y="188640"/>
            <a:ext cx="1178" cy="666936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8201932" y="842809"/>
            <a:ext cx="833563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Horni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</a:rPr>
              <a:t>leaves</a:t>
            </a:r>
          </a:p>
        </p:txBody>
      </p:sp>
      <p:cxnSp>
        <p:nvCxnSpPr>
          <p:cNvPr id="18" name="Straight Arrow Connector 17"/>
          <p:cNvCxnSpPr/>
          <p:nvPr/>
        </p:nvCxnSpPr>
        <p:spPr bwMode="auto">
          <a:xfrm flipV="1">
            <a:off x="395536" y="702942"/>
            <a:ext cx="0" cy="925858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V="1">
            <a:off x="179512" y="702942"/>
            <a:ext cx="0" cy="925858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V="1">
            <a:off x="827584" y="702942"/>
            <a:ext cx="0" cy="9258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-5439" y="1484784"/>
            <a:ext cx="2964664" cy="15841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numCol="1" rtlCol="0">
            <a:noAutofit/>
          </a:bodyPr>
          <a:lstStyle>
            <a:defPPr>
              <a:defRPr lang="en-US"/>
            </a:defPPr>
            <a:lvl1pPr>
              <a:defRPr sz="1400">
                <a:latin typeface="Calibri" panose="020F0502020204030204" pitchFamily="34" charset="0"/>
              </a:defRPr>
            </a:lvl1pPr>
          </a:lstStyle>
          <a:p>
            <a:r>
              <a:rPr lang="en-US" sz="1300" dirty="0" smtClean="0"/>
              <a:t>Tampa Scenario </a:t>
            </a:r>
            <a:r>
              <a:rPr lang="en-US" sz="1300" dirty="0" smtClean="0">
                <a:solidFill>
                  <a:srgbClr val="FF0000"/>
                </a:solidFill>
              </a:rPr>
              <a:t>(</a:t>
            </a:r>
            <a:r>
              <a:rPr lang="en-US" sz="1300" dirty="0" err="1" smtClean="0">
                <a:solidFill>
                  <a:srgbClr val="FF0000"/>
                </a:solidFill>
              </a:rPr>
              <a:t>Gurram</a:t>
            </a:r>
            <a:r>
              <a:rPr lang="en-US" sz="1300" dirty="0" smtClean="0">
                <a:solidFill>
                  <a:srgbClr val="FF0000"/>
                </a:solidFill>
              </a:rPr>
              <a:t>)</a:t>
            </a:r>
            <a:endParaRPr lang="en-US" sz="1300" dirty="0">
              <a:solidFill>
                <a:srgbClr val="FF0000"/>
              </a:solidFill>
            </a:endParaRPr>
          </a:p>
          <a:p>
            <a:r>
              <a:rPr lang="en-US" sz="1300" dirty="0" smtClean="0"/>
              <a:t>SF </a:t>
            </a:r>
            <a:r>
              <a:rPr lang="en-US" sz="1300" dirty="0"/>
              <a:t>Bay </a:t>
            </a:r>
            <a:r>
              <a:rPr lang="en-US" sz="1300" dirty="0" smtClean="0"/>
              <a:t>Scenario </a:t>
            </a:r>
            <a:r>
              <a:rPr lang="en-US" sz="1300" dirty="0" smtClean="0">
                <a:solidFill>
                  <a:srgbClr val="FF0000"/>
                </a:solidFill>
              </a:rPr>
              <a:t>(</a:t>
            </a:r>
            <a:r>
              <a:rPr lang="en-US" sz="1300" dirty="0" err="1" smtClean="0">
                <a:solidFill>
                  <a:srgbClr val="FF0000"/>
                </a:solidFill>
              </a:rPr>
              <a:t>Pozdnukov</a:t>
            </a:r>
            <a:r>
              <a:rPr lang="en-US" sz="13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sz="1300" dirty="0" smtClean="0"/>
              <a:t>Caracas Scenario </a:t>
            </a:r>
            <a:r>
              <a:rPr lang="en-US" sz="1300" dirty="0" smtClean="0">
                <a:solidFill>
                  <a:srgbClr val="FF0000"/>
                </a:solidFill>
              </a:rPr>
              <a:t>(Navarro)</a:t>
            </a:r>
          </a:p>
          <a:p>
            <a:endParaRPr lang="en-US" sz="1300" dirty="0" smtClean="0"/>
          </a:p>
          <a:p>
            <a:r>
              <a:rPr lang="en-US" sz="1300" dirty="0" err="1" smtClean="0"/>
              <a:t>Misc</a:t>
            </a:r>
            <a:r>
              <a:rPr lang="en-US" sz="1300" dirty="0" smtClean="0"/>
              <a:t> </a:t>
            </a:r>
            <a:r>
              <a:rPr lang="en-US" sz="1300" dirty="0" smtClean="0"/>
              <a:t>Modules </a:t>
            </a:r>
            <a:r>
              <a:rPr lang="en-US" sz="1300" dirty="0" smtClean="0">
                <a:solidFill>
                  <a:srgbClr val="FF0000"/>
                </a:solidFill>
              </a:rPr>
              <a:t>(Nagel)</a:t>
            </a:r>
          </a:p>
          <a:p>
            <a:endParaRPr lang="en-US" sz="1300" dirty="0" smtClean="0"/>
          </a:p>
          <a:p>
            <a:r>
              <a:rPr lang="en-US" dirty="0" smtClean="0"/>
              <a:t>Res. Avenues </a:t>
            </a:r>
            <a:r>
              <a:rPr lang="en-US" sz="1300" dirty="0" smtClean="0">
                <a:solidFill>
                  <a:srgbClr val="FF0000"/>
                </a:solidFill>
              </a:rPr>
              <a:t>(</a:t>
            </a:r>
            <a:r>
              <a:rPr lang="en-US" sz="1300" dirty="0">
                <a:solidFill>
                  <a:srgbClr val="FF0000"/>
                </a:solidFill>
              </a:rPr>
              <a:t>N</a:t>
            </a:r>
            <a:r>
              <a:rPr lang="en-US" sz="1300" dirty="0" smtClean="0">
                <a:solidFill>
                  <a:srgbClr val="FF0000"/>
                </a:solidFill>
              </a:rPr>
              <a:t>agel, Axhausen)</a:t>
            </a:r>
            <a:endParaRPr lang="en-US" sz="13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 bwMode="auto">
          <a:xfrm flipV="1">
            <a:off x="2959225" y="188640"/>
            <a:ext cx="8870" cy="666936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Box 1"/>
          <p:cNvSpPr txBox="1"/>
          <p:nvPr/>
        </p:nvSpPr>
        <p:spPr>
          <a:xfrm>
            <a:off x="2267744" y="764704"/>
            <a:ext cx="1167307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Deadline </a:t>
            </a:r>
          </a:p>
          <a:p>
            <a:pPr algn="ctr"/>
            <a:r>
              <a:rPr lang="en-US" sz="2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Kai</a:t>
            </a:r>
            <a:endParaRPr lang="en-US" sz="20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22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c_vortrag_deutsch">
  <a:themeElements>
    <a:clrScheme name="pc_vortrag_deutsc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c_vortrag_deutsch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c_vortrag_deutsc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_vortrag_deutsch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c_vortrag_deutsch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_vortrag_deutsch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_vortrag_deutsch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_vortrag_deutsch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_vortrag_deutsch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62</Words>
  <Application>Microsoft Office PowerPoint</Application>
  <PresentationFormat>On-screen Show (4:3)</PresentationFormat>
  <Paragraphs>22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pc_vortrag_deutsch</vt:lpstr>
      <vt:lpstr>PowerPoint Presentation</vt:lpstr>
    </vt:vector>
  </TitlesOfParts>
  <Company>ETH Zurich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Bevorzugter Zitierstil für diesen Vortrag</dc:title>
  <dc:creator>Andread</dc:creator>
  <cp:lastModifiedBy>Horni  Andreas</cp:lastModifiedBy>
  <cp:revision>2955</cp:revision>
  <dcterms:created xsi:type="dcterms:W3CDTF">2008-08-18T14:26:42Z</dcterms:created>
  <dcterms:modified xsi:type="dcterms:W3CDTF">2015-03-02T10:27:21Z</dcterms:modified>
</cp:coreProperties>
</file>