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746" y="-1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Missing Items:</a:t>
            </a:r>
          </a:p>
          <a:p>
            <a:endParaRPr lang="en-US" sz="13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300" dirty="0" err="1" smtClean="0"/>
              <a:t>Misc</a:t>
            </a:r>
            <a:r>
              <a:rPr lang="en-US" sz="1300" dirty="0" smtClean="0"/>
              <a:t> Modules </a:t>
            </a:r>
            <a:endParaRPr lang="en-US" sz="1300" dirty="0">
              <a:solidFill>
                <a:srgbClr val="FF0000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Res</a:t>
            </a:r>
            <a:r>
              <a:rPr lang="en-US" dirty="0" smtClean="0"/>
              <a:t>. </a:t>
            </a:r>
            <a:r>
              <a:rPr lang="en-US" smtClean="0"/>
              <a:t>Avenues </a:t>
            </a:r>
            <a:endParaRPr lang="en-US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mtClean="0"/>
              <a:t>Tampa</a:t>
            </a:r>
            <a:endParaRPr lang="en-US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Yokohama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BDI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2961</cp:revision>
  <dcterms:created xsi:type="dcterms:W3CDTF">2008-08-18T14:26:42Z</dcterms:created>
  <dcterms:modified xsi:type="dcterms:W3CDTF">2015-03-23T11:51:43Z</dcterms:modified>
</cp:coreProperties>
</file>