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746" y="-1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Missing Items:</a:t>
            </a:r>
          </a:p>
          <a:p>
            <a:endParaRPr lang="en-US" sz="13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300" dirty="0" smtClean="0"/>
              <a:t>Caracas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(Navarro)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300" dirty="0" err="1" smtClean="0"/>
              <a:t>Misc</a:t>
            </a:r>
            <a:r>
              <a:rPr lang="en-US" sz="1300" dirty="0" smtClean="0"/>
              <a:t> Modules </a:t>
            </a:r>
            <a:r>
              <a:rPr lang="en-US" sz="1300" dirty="0" smtClean="0">
                <a:solidFill>
                  <a:srgbClr val="FF0000"/>
                </a:solidFill>
              </a:rPr>
              <a:t>(Nagel)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 smtClean="0"/>
              <a:t>Res. Avenues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rgbClr val="FF0000"/>
                </a:solidFill>
              </a:rPr>
              <a:t>N</a:t>
            </a:r>
            <a:r>
              <a:rPr lang="en-US" sz="1300" dirty="0" smtClean="0">
                <a:solidFill>
                  <a:srgbClr val="FF0000"/>
                </a:solidFill>
              </a:rPr>
              <a:t>agel, Axhausen)</a:t>
            </a:r>
            <a:endParaRPr lang="en-US" sz="13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2957</cp:revision>
  <dcterms:created xsi:type="dcterms:W3CDTF">2008-08-18T14:26:42Z</dcterms:created>
  <dcterms:modified xsi:type="dcterms:W3CDTF">2015-03-05T13:17:03Z</dcterms:modified>
</cp:coreProperties>
</file>