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1" r:id="rId3"/>
    <p:sldId id="259" r:id="rId4"/>
    <p:sldId id="256" r:id="rId5"/>
    <p:sldId id="257" r:id="rId6"/>
    <p:sldId id="258"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105F6B2-7270-4B6C-A8CC-801AE4B94AD3}">
          <p14:sldIdLst>
            <p14:sldId id="264"/>
            <p14:sldId id="261"/>
            <p14:sldId id="259"/>
            <p14:sldId id="256"/>
            <p14:sldId id="257"/>
            <p14:sldId id="258"/>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8" d="100"/>
          <a:sy n="68" d="100"/>
        </p:scale>
        <p:origin x="57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E8164-6D7E-4B93-8527-E0564479E3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1098C4F-BFFE-48A0-A247-7A10920387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5666365-0EC3-4988-A0A9-AC7ECCCB88A7}"/>
              </a:ext>
            </a:extLst>
          </p:cNvPr>
          <p:cNvSpPr>
            <a:spLocks noGrp="1"/>
          </p:cNvSpPr>
          <p:nvPr>
            <p:ph type="dt" sz="half" idx="10"/>
          </p:nvPr>
        </p:nvSpPr>
        <p:spPr/>
        <p:txBody>
          <a:bodyPr/>
          <a:lstStyle/>
          <a:p>
            <a:fld id="{A2D19E0D-E408-44EA-B811-041CD0CF6AB3}" type="datetimeFigureOut">
              <a:rPr lang="en-GB" smtClean="0"/>
              <a:t>19/04/2020</a:t>
            </a:fld>
            <a:endParaRPr lang="en-GB"/>
          </a:p>
        </p:txBody>
      </p:sp>
      <p:sp>
        <p:nvSpPr>
          <p:cNvPr id="5" name="Footer Placeholder 4">
            <a:extLst>
              <a:ext uri="{FF2B5EF4-FFF2-40B4-BE49-F238E27FC236}">
                <a16:creationId xmlns:a16="http://schemas.microsoft.com/office/drawing/2014/main" id="{C696F45F-FD0C-4313-97C2-37EF1F2921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EEE7E23-D95C-4721-B110-461D84417740}"/>
              </a:ext>
            </a:extLst>
          </p:cNvPr>
          <p:cNvSpPr>
            <a:spLocks noGrp="1"/>
          </p:cNvSpPr>
          <p:nvPr>
            <p:ph type="sldNum" sz="quarter" idx="12"/>
          </p:nvPr>
        </p:nvSpPr>
        <p:spPr/>
        <p:txBody>
          <a:bodyPr/>
          <a:lstStyle/>
          <a:p>
            <a:fld id="{7882E199-3120-4C85-A0BE-609BF558CDAB}" type="slidenum">
              <a:rPr lang="en-GB" smtClean="0"/>
              <a:t>‹#›</a:t>
            </a:fld>
            <a:endParaRPr lang="en-GB"/>
          </a:p>
        </p:txBody>
      </p:sp>
    </p:spTree>
    <p:extLst>
      <p:ext uri="{BB962C8B-B14F-4D97-AF65-F5344CB8AC3E}">
        <p14:creationId xmlns:p14="http://schemas.microsoft.com/office/powerpoint/2010/main" val="33417935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19768-34B7-436E-9676-5C914D9E005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20BD70A-A3C8-4779-9631-BB22A5B23E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123A57D-88E2-4138-A0FD-0488C2F8C2B3}"/>
              </a:ext>
            </a:extLst>
          </p:cNvPr>
          <p:cNvSpPr>
            <a:spLocks noGrp="1"/>
          </p:cNvSpPr>
          <p:nvPr>
            <p:ph type="dt" sz="half" idx="10"/>
          </p:nvPr>
        </p:nvSpPr>
        <p:spPr/>
        <p:txBody>
          <a:bodyPr/>
          <a:lstStyle/>
          <a:p>
            <a:fld id="{A2D19E0D-E408-44EA-B811-041CD0CF6AB3}" type="datetimeFigureOut">
              <a:rPr lang="en-GB" smtClean="0"/>
              <a:t>19/04/2020</a:t>
            </a:fld>
            <a:endParaRPr lang="en-GB"/>
          </a:p>
        </p:txBody>
      </p:sp>
      <p:sp>
        <p:nvSpPr>
          <p:cNvPr id="5" name="Footer Placeholder 4">
            <a:extLst>
              <a:ext uri="{FF2B5EF4-FFF2-40B4-BE49-F238E27FC236}">
                <a16:creationId xmlns:a16="http://schemas.microsoft.com/office/drawing/2014/main" id="{77E0EB89-AC77-48CA-9E27-EC85523D63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E2245C-0551-4762-9625-7A5853C8803A}"/>
              </a:ext>
            </a:extLst>
          </p:cNvPr>
          <p:cNvSpPr>
            <a:spLocks noGrp="1"/>
          </p:cNvSpPr>
          <p:nvPr>
            <p:ph type="sldNum" sz="quarter" idx="12"/>
          </p:nvPr>
        </p:nvSpPr>
        <p:spPr/>
        <p:txBody>
          <a:bodyPr/>
          <a:lstStyle/>
          <a:p>
            <a:fld id="{7882E199-3120-4C85-A0BE-609BF558CDAB}" type="slidenum">
              <a:rPr lang="en-GB" smtClean="0"/>
              <a:t>‹#›</a:t>
            </a:fld>
            <a:endParaRPr lang="en-GB"/>
          </a:p>
        </p:txBody>
      </p:sp>
    </p:spTree>
    <p:extLst>
      <p:ext uri="{BB962C8B-B14F-4D97-AF65-F5344CB8AC3E}">
        <p14:creationId xmlns:p14="http://schemas.microsoft.com/office/powerpoint/2010/main" val="18105316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EE1549-EFBA-4561-9C35-8C71F99165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083EB4E-E298-4AB8-B11F-A7617C53DD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26F761-7065-4D05-8CB5-84D5F3E48268}"/>
              </a:ext>
            </a:extLst>
          </p:cNvPr>
          <p:cNvSpPr>
            <a:spLocks noGrp="1"/>
          </p:cNvSpPr>
          <p:nvPr>
            <p:ph type="dt" sz="half" idx="10"/>
          </p:nvPr>
        </p:nvSpPr>
        <p:spPr/>
        <p:txBody>
          <a:bodyPr/>
          <a:lstStyle/>
          <a:p>
            <a:fld id="{A2D19E0D-E408-44EA-B811-041CD0CF6AB3}" type="datetimeFigureOut">
              <a:rPr lang="en-GB" smtClean="0"/>
              <a:t>19/04/2020</a:t>
            </a:fld>
            <a:endParaRPr lang="en-GB"/>
          </a:p>
        </p:txBody>
      </p:sp>
      <p:sp>
        <p:nvSpPr>
          <p:cNvPr id="5" name="Footer Placeholder 4">
            <a:extLst>
              <a:ext uri="{FF2B5EF4-FFF2-40B4-BE49-F238E27FC236}">
                <a16:creationId xmlns:a16="http://schemas.microsoft.com/office/drawing/2014/main" id="{3E4E06D1-34A1-4099-86DB-6E5AB9E7E60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2ADA219-2E09-4CEE-BBE0-5B615B51F477}"/>
              </a:ext>
            </a:extLst>
          </p:cNvPr>
          <p:cNvSpPr>
            <a:spLocks noGrp="1"/>
          </p:cNvSpPr>
          <p:nvPr>
            <p:ph type="sldNum" sz="quarter" idx="12"/>
          </p:nvPr>
        </p:nvSpPr>
        <p:spPr/>
        <p:txBody>
          <a:bodyPr/>
          <a:lstStyle/>
          <a:p>
            <a:fld id="{7882E199-3120-4C85-A0BE-609BF558CDAB}" type="slidenum">
              <a:rPr lang="en-GB" smtClean="0"/>
              <a:t>‹#›</a:t>
            </a:fld>
            <a:endParaRPr lang="en-GB"/>
          </a:p>
        </p:txBody>
      </p:sp>
    </p:spTree>
    <p:extLst>
      <p:ext uri="{BB962C8B-B14F-4D97-AF65-F5344CB8AC3E}">
        <p14:creationId xmlns:p14="http://schemas.microsoft.com/office/powerpoint/2010/main" val="22993450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E3953-A76B-4CE0-B2D7-8A6AC52FD33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017FA50-E634-453F-A216-4716ADCA4B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FD3557-0FCD-4418-B231-91B9B4F86989}"/>
              </a:ext>
            </a:extLst>
          </p:cNvPr>
          <p:cNvSpPr>
            <a:spLocks noGrp="1"/>
          </p:cNvSpPr>
          <p:nvPr>
            <p:ph type="dt" sz="half" idx="10"/>
          </p:nvPr>
        </p:nvSpPr>
        <p:spPr/>
        <p:txBody>
          <a:bodyPr/>
          <a:lstStyle/>
          <a:p>
            <a:fld id="{A2D19E0D-E408-44EA-B811-041CD0CF6AB3}" type="datetimeFigureOut">
              <a:rPr lang="en-GB" smtClean="0"/>
              <a:t>19/04/2020</a:t>
            </a:fld>
            <a:endParaRPr lang="en-GB"/>
          </a:p>
        </p:txBody>
      </p:sp>
      <p:sp>
        <p:nvSpPr>
          <p:cNvPr id="5" name="Footer Placeholder 4">
            <a:extLst>
              <a:ext uri="{FF2B5EF4-FFF2-40B4-BE49-F238E27FC236}">
                <a16:creationId xmlns:a16="http://schemas.microsoft.com/office/drawing/2014/main" id="{549646E6-682F-469B-85AA-62BCFC104F1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2D6D72E-1BE4-4043-9244-51E86C026DD2}"/>
              </a:ext>
            </a:extLst>
          </p:cNvPr>
          <p:cNvSpPr>
            <a:spLocks noGrp="1"/>
          </p:cNvSpPr>
          <p:nvPr>
            <p:ph type="sldNum" sz="quarter" idx="12"/>
          </p:nvPr>
        </p:nvSpPr>
        <p:spPr/>
        <p:txBody>
          <a:bodyPr/>
          <a:lstStyle/>
          <a:p>
            <a:fld id="{7882E199-3120-4C85-A0BE-609BF558CDAB}" type="slidenum">
              <a:rPr lang="en-GB" smtClean="0"/>
              <a:t>‹#›</a:t>
            </a:fld>
            <a:endParaRPr lang="en-GB"/>
          </a:p>
        </p:txBody>
      </p:sp>
    </p:spTree>
    <p:extLst>
      <p:ext uri="{BB962C8B-B14F-4D97-AF65-F5344CB8AC3E}">
        <p14:creationId xmlns:p14="http://schemas.microsoft.com/office/powerpoint/2010/main" val="1376374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8E0CC-CECF-458D-9E98-A68A2B4E04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0E34D2A-198F-4151-8F29-5BD4AED8CF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941278-24A6-4696-8F3A-5269D712A81F}"/>
              </a:ext>
            </a:extLst>
          </p:cNvPr>
          <p:cNvSpPr>
            <a:spLocks noGrp="1"/>
          </p:cNvSpPr>
          <p:nvPr>
            <p:ph type="dt" sz="half" idx="10"/>
          </p:nvPr>
        </p:nvSpPr>
        <p:spPr/>
        <p:txBody>
          <a:bodyPr/>
          <a:lstStyle/>
          <a:p>
            <a:fld id="{A2D19E0D-E408-44EA-B811-041CD0CF6AB3}" type="datetimeFigureOut">
              <a:rPr lang="en-GB" smtClean="0"/>
              <a:t>19/04/2020</a:t>
            </a:fld>
            <a:endParaRPr lang="en-GB"/>
          </a:p>
        </p:txBody>
      </p:sp>
      <p:sp>
        <p:nvSpPr>
          <p:cNvPr id="5" name="Footer Placeholder 4">
            <a:extLst>
              <a:ext uri="{FF2B5EF4-FFF2-40B4-BE49-F238E27FC236}">
                <a16:creationId xmlns:a16="http://schemas.microsoft.com/office/drawing/2014/main" id="{1E9B88CB-B55C-4E16-AE58-E6C51C00DD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201EE6-23A9-4067-97A4-6AEB3E3CB2CD}"/>
              </a:ext>
            </a:extLst>
          </p:cNvPr>
          <p:cNvSpPr>
            <a:spLocks noGrp="1"/>
          </p:cNvSpPr>
          <p:nvPr>
            <p:ph type="sldNum" sz="quarter" idx="12"/>
          </p:nvPr>
        </p:nvSpPr>
        <p:spPr/>
        <p:txBody>
          <a:bodyPr/>
          <a:lstStyle/>
          <a:p>
            <a:fld id="{7882E199-3120-4C85-A0BE-609BF558CDAB}" type="slidenum">
              <a:rPr lang="en-GB" smtClean="0"/>
              <a:t>‹#›</a:t>
            </a:fld>
            <a:endParaRPr lang="en-GB"/>
          </a:p>
        </p:txBody>
      </p:sp>
    </p:spTree>
    <p:extLst>
      <p:ext uri="{BB962C8B-B14F-4D97-AF65-F5344CB8AC3E}">
        <p14:creationId xmlns:p14="http://schemas.microsoft.com/office/powerpoint/2010/main" val="7828272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10031-4AF3-411F-8AF2-8499F7DA7FD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183746C-8B6B-47ED-B811-1E8C469652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085CEE6-0A1C-40A2-961C-BEA33BD391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F808219-A582-4944-AC17-BD1954E1A056}"/>
              </a:ext>
            </a:extLst>
          </p:cNvPr>
          <p:cNvSpPr>
            <a:spLocks noGrp="1"/>
          </p:cNvSpPr>
          <p:nvPr>
            <p:ph type="dt" sz="half" idx="10"/>
          </p:nvPr>
        </p:nvSpPr>
        <p:spPr/>
        <p:txBody>
          <a:bodyPr/>
          <a:lstStyle/>
          <a:p>
            <a:fld id="{A2D19E0D-E408-44EA-B811-041CD0CF6AB3}" type="datetimeFigureOut">
              <a:rPr lang="en-GB" smtClean="0"/>
              <a:t>19/04/2020</a:t>
            </a:fld>
            <a:endParaRPr lang="en-GB"/>
          </a:p>
        </p:txBody>
      </p:sp>
      <p:sp>
        <p:nvSpPr>
          <p:cNvPr id="6" name="Footer Placeholder 5">
            <a:extLst>
              <a:ext uri="{FF2B5EF4-FFF2-40B4-BE49-F238E27FC236}">
                <a16:creationId xmlns:a16="http://schemas.microsoft.com/office/drawing/2014/main" id="{143BE10A-37ED-4A65-B0A9-C6BC87DA8CE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F6A4AD9-4F6C-42E7-9932-86EA33C373F2}"/>
              </a:ext>
            </a:extLst>
          </p:cNvPr>
          <p:cNvSpPr>
            <a:spLocks noGrp="1"/>
          </p:cNvSpPr>
          <p:nvPr>
            <p:ph type="sldNum" sz="quarter" idx="12"/>
          </p:nvPr>
        </p:nvSpPr>
        <p:spPr/>
        <p:txBody>
          <a:bodyPr/>
          <a:lstStyle/>
          <a:p>
            <a:fld id="{7882E199-3120-4C85-A0BE-609BF558CDAB}" type="slidenum">
              <a:rPr lang="en-GB" smtClean="0"/>
              <a:t>‹#›</a:t>
            </a:fld>
            <a:endParaRPr lang="en-GB"/>
          </a:p>
        </p:txBody>
      </p:sp>
    </p:spTree>
    <p:extLst>
      <p:ext uri="{BB962C8B-B14F-4D97-AF65-F5344CB8AC3E}">
        <p14:creationId xmlns:p14="http://schemas.microsoft.com/office/powerpoint/2010/main" val="38859551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16B0C-BDD4-4C72-BA20-EFADDFD6510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A4C138B-BE0F-41F8-AB97-9FBE08821D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DFFA39-0882-4D5D-B91E-F788FD99EF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0AFA0E6-F6F3-43C9-91C6-90116BF101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904BDC-0852-4B44-9195-EFEA5129DE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3EC236C-E2D9-493A-8857-EC3CF7E9E20D}"/>
              </a:ext>
            </a:extLst>
          </p:cNvPr>
          <p:cNvSpPr>
            <a:spLocks noGrp="1"/>
          </p:cNvSpPr>
          <p:nvPr>
            <p:ph type="dt" sz="half" idx="10"/>
          </p:nvPr>
        </p:nvSpPr>
        <p:spPr/>
        <p:txBody>
          <a:bodyPr/>
          <a:lstStyle/>
          <a:p>
            <a:fld id="{A2D19E0D-E408-44EA-B811-041CD0CF6AB3}" type="datetimeFigureOut">
              <a:rPr lang="en-GB" smtClean="0"/>
              <a:t>19/04/2020</a:t>
            </a:fld>
            <a:endParaRPr lang="en-GB"/>
          </a:p>
        </p:txBody>
      </p:sp>
      <p:sp>
        <p:nvSpPr>
          <p:cNvPr id="8" name="Footer Placeholder 7">
            <a:extLst>
              <a:ext uri="{FF2B5EF4-FFF2-40B4-BE49-F238E27FC236}">
                <a16:creationId xmlns:a16="http://schemas.microsoft.com/office/drawing/2014/main" id="{C30EC1F5-4226-410F-857D-DDAC1A81F0C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0E4A9D-FE72-44F7-A2B5-33758599DE25}"/>
              </a:ext>
            </a:extLst>
          </p:cNvPr>
          <p:cNvSpPr>
            <a:spLocks noGrp="1"/>
          </p:cNvSpPr>
          <p:nvPr>
            <p:ph type="sldNum" sz="quarter" idx="12"/>
          </p:nvPr>
        </p:nvSpPr>
        <p:spPr/>
        <p:txBody>
          <a:bodyPr/>
          <a:lstStyle/>
          <a:p>
            <a:fld id="{7882E199-3120-4C85-A0BE-609BF558CDAB}" type="slidenum">
              <a:rPr lang="en-GB" smtClean="0"/>
              <a:t>‹#›</a:t>
            </a:fld>
            <a:endParaRPr lang="en-GB"/>
          </a:p>
        </p:txBody>
      </p:sp>
    </p:spTree>
    <p:extLst>
      <p:ext uri="{BB962C8B-B14F-4D97-AF65-F5344CB8AC3E}">
        <p14:creationId xmlns:p14="http://schemas.microsoft.com/office/powerpoint/2010/main" val="42650571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DF4D3-F3F7-4478-8088-2FE1B05F05C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FF66C9B-ABEF-4E05-84B9-8D7DA1B82653}"/>
              </a:ext>
            </a:extLst>
          </p:cNvPr>
          <p:cNvSpPr>
            <a:spLocks noGrp="1"/>
          </p:cNvSpPr>
          <p:nvPr>
            <p:ph type="dt" sz="half" idx="10"/>
          </p:nvPr>
        </p:nvSpPr>
        <p:spPr/>
        <p:txBody>
          <a:bodyPr/>
          <a:lstStyle/>
          <a:p>
            <a:fld id="{A2D19E0D-E408-44EA-B811-041CD0CF6AB3}" type="datetimeFigureOut">
              <a:rPr lang="en-GB" smtClean="0"/>
              <a:t>19/04/2020</a:t>
            </a:fld>
            <a:endParaRPr lang="en-GB"/>
          </a:p>
        </p:txBody>
      </p:sp>
      <p:sp>
        <p:nvSpPr>
          <p:cNvPr id="4" name="Footer Placeholder 3">
            <a:extLst>
              <a:ext uri="{FF2B5EF4-FFF2-40B4-BE49-F238E27FC236}">
                <a16:creationId xmlns:a16="http://schemas.microsoft.com/office/drawing/2014/main" id="{6D26055F-61A3-422C-82E0-0CDA6137C16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55247F5-0582-4E01-8AD8-20C49B3BA0B4}"/>
              </a:ext>
            </a:extLst>
          </p:cNvPr>
          <p:cNvSpPr>
            <a:spLocks noGrp="1"/>
          </p:cNvSpPr>
          <p:nvPr>
            <p:ph type="sldNum" sz="quarter" idx="12"/>
          </p:nvPr>
        </p:nvSpPr>
        <p:spPr/>
        <p:txBody>
          <a:bodyPr/>
          <a:lstStyle/>
          <a:p>
            <a:fld id="{7882E199-3120-4C85-A0BE-609BF558CDAB}" type="slidenum">
              <a:rPr lang="en-GB" smtClean="0"/>
              <a:t>‹#›</a:t>
            </a:fld>
            <a:endParaRPr lang="en-GB"/>
          </a:p>
        </p:txBody>
      </p:sp>
    </p:spTree>
    <p:extLst>
      <p:ext uri="{BB962C8B-B14F-4D97-AF65-F5344CB8AC3E}">
        <p14:creationId xmlns:p14="http://schemas.microsoft.com/office/powerpoint/2010/main" val="14426101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73A149-BEDE-40E9-BC2F-B278ED6BB4D2}"/>
              </a:ext>
            </a:extLst>
          </p:cNvPr>
          <p:cNvSpPr>
            <a:spLocks noGrp="1"/>
          </p:cNvSpPr>
          <p:nvPr>
            <p:ph type="dt" sz="half" idx="10"/>
          </p:nvPr>
        </p:nvSpPr>
        <p:spPr/>
        <p:txBody>
          <a:bodyPr/>
          <a:lstStyle/>
          <a:p>
            <a:fld id="{A2D19E0D-E408-44EA-B811-041CD0CF6AB3}" type="datetimeFigureOut">
              <a:rPr lang="en-GB" smtClean="0"/>
              <a:t>19/04/2020</a:t>
            </a:fld>
            <a:endParaRPr lang="en-GB"/>
          </a:p>
        </p:txBody>
      </p:sp>
      <p:sp>
        <p:nvSpPr>
          <p:cNvPr id="3" name="Footer Placeholder 2">
            <a:extLst>
              <a:ext uri="{FF2B5EF4-FFF2-40B4-BE49-F238E27FC236}">
                <a16:creationId xmlns:a16="http://schemas.microsoft.com/office/drawing/2014/main" id="{A0C45FD5-16B4-475D-9934-0B6C2164EC5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C6F7E5B-91A4-4A00-9A09-09E36603595C}"/>
              </a:ext>
            </a:extLst>
          </p:cNvPr>
          <p:cNvSpPr>
            <a:spLocks noGrp="1"/>
          </p:cNvSpPr>
          <p:nvPr>
            <p:ph type="sldNum" sz="quarter" idx="12"/>
          </p:nvPr>
        </p:nvSpPr>
        <p:spPr/>
        <p:txBody>
          <a:bodyPr/>
          <a:lstStyle/>
          <a:p>
            <a:fld id="{7882E199-3120-4C85-A0BE-609BF558CDAB}" type="slidenum">
              <a:rPr lang="en-GB" smtClean="0"/>
              <a:t>‹#›</a:t>
            </a:fld>
            <a:endParaRPr lang="en-GB"/>
          </a:p>
        </p:txBody>
      </p:sp>
    </p:spTree>
    <p:extLst>
      <p:ext uri="{BB962C8B-B14F-4D97-AF65-F5344CB8AC3E}">
        <p14:creationId xmlns:p14="http://schemas.microsoft.com/office/powerpoint/2010/main" val="28998719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9FF6D-3796-4440-9B39-9CBF101CA9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461AA35-0FC7-4A9A-9AF6-5A89449058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7F5532F-FB9D-486F-B822-980CEC4EF0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1B2A42-7991-4383-93D5-267B5DFF1139}"/>
              </a:ext>
            </a:extLst>
          </p:cNvPr>
          <p:cNvSpPr>
            <a:spLocks noGrp="1"/>
          </p:cNvSpPr>
          <p:nvPr>
            <p:ph type="dt" sz="half" idx="10"/>
          </p:nvPr>
        </p:nvSpPr>
        <p:spPr/>
        <p:txBody>
          <a:bodyPr/>
          <a:lstStyle/>
          <a:p>
            <a:fld id="{A2D19E0D-E408-44EA-B811-041CD0CF6AB3}" type="datetimeFigureOut">
              <a:rPr lang="en-GB" smtClean="0"/>
              <a:t>19/04/2020</a:t>
            </a:fld>
            <a:endParaRPr lang="en-GB"/>
          </a:p>
        </p:txBody>
      </p:sp>
      <p:sp>
        <p:nvSpPr>
          <p:cNvPr id="6" name="Footer Placeholder 5">
            <a:extLst>
              <a:ext uri="{FF2B5EF4-FFF2-40B4-BE49-F238E27FC236}">
                <a16:creationId xmlns:a16="http://schemas.microsoft.com/office/drawing/2014/main" id="{E1BD9E8B-C3DB-46C5-8B7B-AF58EE33F97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6BA2837-7E4E-4F5E-8C66-9819F81377C0}"/>
              </a:ext>
            </a:extLst>
          </p:cNvPr>
          <p:cNvSpPr>
            <a:spLocks noGrp="1"/>
          </p:cNvSpPr>
          <p:nvPr>
            <p:ph type="sldNum" sz="quarter" idx="12"/>
          </p:nvPr>
        </p:nvSpPr>
        <p:spPr/>
        <p:txBody>
          <a:bodyPr/>
          <a:lstStyle/>
          <a:p>
            <a:fld id="{7882E199-3120-4C85-A0BE-609BF558CDAB}" type="slidenum">
              <a:rPr lang="en-GB" smtClean="0"/>
              <a:t>‹#›</a:t>
            </a:fld>
            <a:endParaRPr lang="en-GB"/>
          </a:p>
        </p:txBody>
      </p:sp>
    </p:spTree>
    <p:extLst>
      <p:ext uri="{BB962C8B-B14F-4D97-AF65-F5344CB8AC3E}">
        <p14:creationId xmlns:p14="http://schemas.microsoft.com/office/powerpoint/2010/main" val="6391720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485E3-4D1E-426D-B1F9-472AC95FDA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2A55AFE-6F6F-4CA4-9BDF-F305791523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0DF310D-0BFA-4F0F-900F-3BC7B5C0B5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8CE9D4-EEEA-4D0F-9B39-B75AA76E8D4F}"/>
              </a:ext>
            </a:extLst>
          </p:cNvPr>
          <p:cNvSpPr>
            <a:spLocks noGrp="1"/>
          </p:cNvSpPr>
          <p:nvPr>
            <p:ph type="dt" sz="half" idx="10"/>
          </p:nvPr>
        </p:nvSpPr>
        <p:spPr/>
        <p:txBody>
          <a:bodyPr/>
          <a:lstStyle/>
          <a:p>
            <a:fld id="{A2D19E0D-E408-44EA-B811-041CD0CF6AB3}" type="datetimeFigureOut">
              <a:rPr lang="en-GB" smtClean="0"/>
              <a:t>19/04/2020</a:t>
            </a:fld>
            <a:endParaRPr lang="en-GB"/>
          </a:p>
        </p:txBody>
      </p:sp>
      <p:sp>
        <p:nvSpPr>
          <p:cNvPr id="6" name="Footer Placeholder 5">
            <a:extLst>
              <a:ext uri="{FF2B5EF4-FFF2-40B4-BE49-F238E27FC236}">
                <a16:creationId xmlns:a16="http://schemas.microsoft.com/office/drawing/2014/main" id="{72CACF60-2316-4EF5-9714-A0BD50C7B98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DFC27F-8317-467D-A434-EA5A3A62E06C}"/>
              </a:ext>
            </a:extLst>
          </p:cNvPr>
          <p:cNvSpPr>
            <a:spLocks noGrp="1"/>
          </p:cNvSpPr>
          <p:nvPr>
            <p:ph type="sldNum" sz="quarter" idx="12"/>
          </p:nvPr>
        </p:nvSpPr>
        <p:spPr/>
        <p:txBody>
          <a:bodyPr/>
          <a:lstStyle/>
          <a:p>
            <a:fld id="{7882E199-3120-4C85-A0BE-609BF558CDAB}" type="slidenum">
              <a:rPr lang="en-GB" smtClean="0"/>
              <a:t>‹#›</a:t>
            </a:fld>
            <a:endParaRPr lang="en-GB"/>
          </a:p>
        </p:txBody>
      </p:sp>
    </p:spTree>
    <p:extLst>
      <p:ext uri="{BB962C8B-B14F-4D97-AF65-F5344CB8AC3E}">
        <p14:creationId xmlns:p14="http://schemas.microsoft.com/office/powerpoint/2010/main" val="27970948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88037E-E433-418E-B807-41C65002C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A1FA368-9E17-4334-9A1C-2126C8DE80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51DBC1C-A40F-409C-B6B5-FAA2B7CD6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19E0D-E408-44EA-B811-041CD0CF6AB3}" type="datetimeFigureOut">
              <a:rPr lang="en-GB" smtClean="0"/>
              <a:t>19/04/2020</a:t>
            </a:fld>
            <a:endParaRPr lang="en-GB"/>
          </a:p>
        </p:txBody>
      </p:sp>
      <p:sp>
        <p:nvSpPr>
          <p:cNvPr id="5" name="Footer Placeholder 4">
            <a:extLst>
              <a:ext uri="{FF2B5EF4-FFF2-40B4-BE49-F238E27FC236}">
                <a16:creationId xmlns:a16="http://schemas.microsoft.com/office/drawing/2014/main" id="{1F037137-6312-4D9B-B896-1511416034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14C4C1E-60F1-458E-BD3E-F2D6CBB21F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82E199-3120-4C85-A0BE-609BF558CDAB}" type="slidenum">
              <a:rPr lang="en-GB" smtClean="0"/>
              <a:t>‹#›</a:t>
            </a:fld>
            <a:endParaRPr lang="en-GB"/>
          </a:p>
        </p:txBody>
      </p:sp>
    </p:spTree>
    <p:extLst>
      <p:ext uri="{BB962C8B-B14F-4D97-AF65-F5344CB8AC3E}">
        <p14:creationId xmlns:p14="http://schemas.microsoft.com/office/powerpoint/2010/main" val="1578100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jpeg"/><Relationship Id="rId3" Type="http://schemas.openxmlformats.org/officeDocument/2006/relationships/image" Target="../media/image8.png"/><Relationship Id="rId7" Type="http://schemas.openxmlformats.org/officeDocument/2006/relationships/image" Target="../media/image12.jpeg"/><Relationship Id="rId12" Type="http://schemas.openxmlformats.org/officeDocument/2006/relationships/image" Target="../media/image17.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jpeg"/><Relationship Id="rId9" Type="http://schemas.openxmlformats.org/officeDocument/2006/relationships/image" Target="../media/image14.jpeg"/></Relationships>
</file>

<file path=ppt/slides/_rels/slide5.xml.rels><?xml version="1.0" encoding="UTF-8" standalone="yes"?>
<Relationships xmlns="http://schemas.openxmlformats.org/package/2006/relationships"><Relationship Id="rId8" Type="http://schemas.openxmlformats.org/officeDocument/2006/relationships/image" Target="../media/image23.jpeg"/><Relationship Id="rId13" Type="http://schemas.openxmlformats.org/officeDocument/2006/relationships/image" Target="../media/image28.jpeg"/><Relationship Id="rId18" Type="http://schemas.openxmlformats.org/officeDocument/2006/relationships/image" Target="../media/image17.jpeg"/><Relationship Id="rId3" Type="http://schemas.openxmlformats.org/officeDocument/2006/relationships/image" Target="../media/image19.jpeg"/><Relationship Id="rId21" Type="http://schemas.openxmlformats.org/officeDocument/2006/relationships/image" Target="../media/image33.pn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1.png"/><Relationship Id="rId2" Type="http://schemas.openxmlformats.org/officeDocument/2006/relationships/image" Target="../media/image1.png"/><Relationship Id="rId16" Type="http://schemas.openxmlformats.org/officeDocument/2006/relationships/image" Target="../media/image7.png"/><Relationship Id="rId20" Type="http://schemas.openxmlformats.org/officeDocument/2006/relationships/image" Target="../media/image27.svg"/><Relationship Id="rId1" Type="http://schemas.openxmlformats.org/officeDocument/2006/relationships/slideLayout" Target="../slideLayouts/slideLayout7.xml"/><Relationship Id="rId6" Type="http://schemas.openxmlformats.org/officeDocument/2006/relationships/image" Target="../media/image21.jpeg"/><Relationship Id="rId11" Type="http://schemas.openxmlformats.org/officeDocument/2006/relationships/image" Target="../media/image26.jpeg"/><Relationship Id="rId5" Type="http://schemas.openxmlformats.org/officeDocument/2006/relationships/image" Target="../media/image20.png"/><Relationship Id="rId15" Type="http://schemas.openxmlformats.org/officeDocument/2006/relationships/image" Target="../media/image30.jpeg"/><Relationship Id="rId10" Type="http://schemas.openxmlformats.org/officeDocument/2006/relationships/image" Target="../media/image25.jpeg"/><Relationship Id="rId19" Type="http://schemas.openxmlformats.org/officeDocument/2006/relationships/image" Target="../media/image32.png"/><Relationship Id="rId4" Type="http://schemas.openxmlformats.org/officeDocument/2006/relationships/image" Target="../media/image10.png"/><Relationship Id="rId9" Type="http://schemas.openxmlformats.org/officeDocument/2006/relationships/image" Target="../media/image24.jpeg"/><Relationship Id="rId14" Type="http://schemas.openxmlformats.org/officeDocument/2006/relationships/image" Target="../media/image29.jpeg"/><Relationship Id="rId22" Type="http://schemas.openxmlformats.org/officeDocument/2006/relationships/image" Target="../media/image29.svg"/></Relationships>
</file>

<file path=ppt/slides/_rels/slide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10.png"/><Relationship Id="rId7" Type="http://schemas.openxmlformats.org/officeDocument/2006/relationships/image" Target="../media/image37.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jpeg"/><Relationship Id="rId4" Type="http://schemas.openxmlformats.org/officeDocument/2006/relationships/image" Target="../media/image34.png"/><Relationship Id="rId9" Type="http://schemas.openxmlformats.org/officeDocument/2006/relationships/image" Target="../media/image39.png"/></Relationships>
</file>

<file path=ppt/slides/_rels/slide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440D-8467-44FC-8060-6709220C2C82}"/>
              </a:ext>
            </a:extLst>
          </p:cNvPr>
          <p:cNvSpPr>
            <a:spLocks noGrp="1"/>
          </p:cNvSpPr>
          <p:nvPr>
            <p:ph type="title"/>
          </p:nvPr>
        </p:nvSpPr>
        <p:spPr>
          <a:xfrm>
            <a:off x="771525" y="1441450"/>
            <a:ext cx="10515600" cy="1325563"/>
          </a:xfrm>
        </p:spPr>
        <p:txBody>
          <a:bodyPr>
            <a:normAutofit fontScale="90000"/>
          </a:bodyPr>
          <a:lstStyle/>
          <a:p>
            <a:pPr algn="ctr"/>
            <a:r>
              <a:rPr lang="en-GB" sz="7200" dirty="0" err="1">
                <a:solidFill>
                  <a:schemeClr val="accent6">
                    <a:lumMod val="75000"/>
                  </a:schemeClr>
                </a:solidFill>
                <a:latin typeface="Snap ITC" panose="020B0604020202020204" pitchFamily="82" charset="0"/>
                <a:ea typeface="STHupo" panose="020B0503020204020204" pitchFamily="2" charset="-122"/>
              </a:rPr>
              <a:t>What’sYourLook</a:t>
            </a:r>
            <a:r>
              <a:rPr lang="en-GB" sz="7200" dirty="0">
                <a:solidFill>
                  <a:schemeClr val="accent6">
                    <a:lumMod val="75000"/>
                  </a:schemeClr>
                </a:solidFill>
                <a:latin typeface="STHupo" panose="020B0503020204020204" pitchFamily="2" charset="-122"/>
                <a:ea typeface="STHupo" panose="020B0503020204020204" pitchFamily="2" charset="-122"/>
              </a:rPr>
              <a:t>?</a:t>
            </a:r>
            <a:r>
              <a:rPr lang="en-GB" dirty="0"/>
              <a:t/>
            </a:r>
            <a:br>
              <a:rPr lang="en-GB" dirty="0"/>
            </a:br>
            <a:r>
              <a:rPr lang="he-IL" dirty="0">
                <a:latin typeface="Narkisim" panose="020E0502050101010101" pitchFamily="34" charset="-79"/>
                <a:cs typeface="Narkisim" panose="020E0502050101010101" pitchFamily="34" charset="-79"/>
              </a:rPr>
              <a:t>כל מה שאופנה</a:t>
            </a:r>
            <a:endParaRPr lang="en-GB" dirty="0">
              <a:latin typeface="Narkisim" panose="020E0502050101010101" pitchFamily="34" charset="-79"/>
              <a:cs typeface="Narkisim" panose="020E0502050101010101" pitchFamily="34" charset="-79"/>
            </a:endParaRPr>
          </a:p>
        </p:txBody>
      </p:sp>
      <p:sp>
        <p:nvSpPr>
          <p:cNvPr id="3" name="TextBox 2">
            <a:extLst>
              <a:ext uri="{FF2B5EF4-FFF2-40B4-BE49-F238E27FC236}">
                <a16:creationId xmlns:a16="http://schemas.microsoft.com/office/drawing/2014/main" id="{8C786536-CFED-4A7C-84AD-7C8774C3064F}"/>
              </a:ext>
            </a:extLst>
          </p:cNvPr>
          <p:cNvSpPr txBox="1"/>
          <p:nvPr/>
        </p:nvSpPr>
        <p:spPr>
          <a:xfrm>
            <a:off x="5412961" y="5524500"/>
            <a:ext cx="1366080" cy="369332"/>
          </a:xfrm>
          <a:prstGeom prst="rect">
            <a:avLst/>
          </a:prstGeom>
          <a:noFill/>
        </p:spPr>
        <p:txBody>
          <a:bodyPr wrap="none" rtlCol="0">
            <a:spAutoFit/>
          </a:bodyPr>
          <a:lstStyle/>
          <a:p>
            <a:pPr algn="ctr"/>
            <a:r>
              <a:rPr lang="he-IL" dirty="0"/>
              <a:t>עמית אברהם</a:t>
            </a:r>
            <a:endParaRPr lang="en-GB" dirty="0"/>
          </a:p>
        </p:txBody>
      </p:sp>
    </p:spTree>
    <p:extLst>
      <p:ext uri="{BB962C8B-B14F-4D97-AF65-F5344CB8AC3E}">
        <p14:creationId xmlns:p14="http://schemas.microsoft.com/office/powerpoint/2010/main" val="34673657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7A6B6B-E126-4022-A7E7-D33322170190}"/>
              </a:ext>
            </a:extLst>
          </p:cNvPr>
          <p:cNvSpPr txBox="1"/>
          <p:nvPr/>
        </p:nvSpPr>
        <p:spPr>
          <a:xfrm>
            <a:off x="9903577" y="555767"/>
            <a:ext cx="1393971" cy="461665"/>
          </a:xfrm>
          <a:prstGeom prst="rect">
            <a:avLst/>
          </a:prstGeom>
          <a:noFill/>
        </p:spPr>
        <p:txBody>
          <a:bodyPr wrap="none" rtlCol="0">
            <a:spAutoFit/>
          </a:bodyPr>
          <a:lstStyle/>
          <a:p>
            <a:r>
              <a:rPr lang="en-GB" sz="2400" dirty="0"/>
              <a:t>Use cases</a:t>
            </a:r>
          </a:p>
        </p:txBody>
      </p:sp>
      <p:sp>
        <p:nvSpPr>
          <p:cNvPr id="3" name="TextBox 2">
            <a:extLst>
              <a:ext uri="{FF2B5EF4-FFF2-40B4-BE49-F238E27FC236}">
                <a16:creationId xmlns:a16="http://schemas.microsoft.com/office/drawing/2014/main" id="{507DF4AC-F74D-4C9E-B5E4-41E82A9F7B49}"/>
              </a:ext>
            </a:extLst>
          </p:cNvPr>
          <p:cNvSpPr txBox="1"/>
          <p:nvPr/>
        </p:nvSpPr>
        <p:spPr>
          <a:xfrm>
            <a:off x="6591427" y="1166842"/>
            <a:ext cx="4235454" cy="2031325"/>
          </a:xfrm>
          <a:prstGeom prst="rect">
            <a:avLst/>
          </a:prstGeom>
          <a:noFill/>
        </p:spPr>
        <p:txBody>
          <a:bodyPr wrap="none" rtlCol="0">
            <a:spAutoFit/>
          </a:bodyPr>
          <a:lstStyle/>
          <a:p>
            <a:pPr marL="285750" indent="-285750" algn="r" rtl="1">
              <a:buFont typeface="Arial" panose="020B0604020202020204" pitchFamily="34" charset="0"/>
              <a:buChar char="•"/>
            </a:pPr>
            <a:r>
              <a:rPr lang="he-IL" dirty="0"/>
              <a:t>יצירת משתמש חדש</a:t>
            </a:r>
          </a:p>
          <a:p>
            <a:pPr marL="285750" indent="-285750" algn="r" rtl="1">
              <a:buFont typeface="Arial" panose="020B0604020202020204" pitchFamily="34" charset="0"/>
              <a:buChar char="•"/>
            </a:pPr>
            <a:r>
              <a:rPr lang="he-IL" dirty="0"/>
              <a:t>התחברות ; התנתקות</a:t>
            </a:r>
          </a:p>
          <a:p>
            <a:pPr marL="285750" indent="-285750" algn="r" rtl="1">
              <a:buFont typeface="Arial" panose="020B0604020202020204" pitchFamily="34" charset="0"/>
              <a:buChar char="•"/>
            </a:pPr>
            <a:r>
              <a:rPr lang="he-IL" dirty="0"/>
              <a:t>צפייה בפוסטים שלי ושל משתמשים אחרים</a:t>
            </a:r>
          </a:p>
          <a:p>
            <a:pPr marL="285750" indent="-285750" algn="r" rtl="1">
              <a:buFont typeface="Arial" panose="020B0604020202020204" pitchFamily="34" charset="0"/>
              <a:buChar char="•"/>
            </a:pPr>
            <a:r>
              <a:rPr lang="he-IL" dirty="0"/>
              <a:t>צפייה בתגובות לפוסטים</a:t>
            </a:r>
          </a:p>
          <a:p>
            <a:pPr marL="285750" indent="-285750" algn="r" rtl="1">
              <a:buFont typeface="Arial" panose="020B0604020202020204" pitchFamily="34" charset="0"/>
              <a:buChar char="•"/>
            </a:pPr>
            <a:r>
              <a:rPr lang="he-IL" dirty="0"/>
              <a:t>פרסום פוסט הכולל תמונה</a:t>
            </a:r>
          </a:p>
          <a:p>
            <a:pPr marL="285750" indent="-285750" algn="r" rtl="1">
              <a:buFont typeface="Arial" panose="020B0604020202020204" pitchFamily="34" charset="0"/>
              <a:buChar char="•"/>
            </a:pPr>
            <a:r>
              <a:rPr lang="he-IL" dirty="0" smtClean="0"/>
              <a:t>עריכת </a:t>
            </a:r>
            <a:r>
              <a:rPr lang="he-IL" dirty="0"/>
              <a:t>פוסט שפירסמתי</a:t>
            </a:r>
          </a:p>
          <a:p>
            <a:pPr marL="285750" indent="-285750" algn="r" rtl="1">
              <a:buFont typeface="Arial" panose="020B0604020202020204" pitchFamily="34" charset="0"/>
              <a:buChar char="•"/>
            </a:pPr>
            <a:r>
              <a:rPr lang="he-IL" dirty="0"/>
              <a:t>מחיקת פוסט </a:t>
            </a:r>
            <a:r>
              <a:rPr lang="he-IL" dirty="0" smtClean="0"/>
              <a:t>שפרסמתי</a:t>
            </a:r>
            <a:endParaRPr lang="he-IL" dirty="0"/>
          </a:p>
        </p:txBody>
      </p:sp>
    </p:spTree>
    <p:extLst>
      <p:ext uri="{BB962C8B-B14F-4D97-AF65-F5344CB8AC3E}">
        <p14:creationId xmlns:p14="http://schemas.microsoft.com/office/powerpoint/2010/main" val="23132493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02BB1B-EDC9-4F5F-93EA-C56455430961}"/>
              </a:ext>
            </a:extLst>
          </p:cNvPr>
          <p:cNvSpPr txBox="1"/>
          <p:nvPr/>
        </p:nvSpPr>
        <p:spPr>
          <a:xfrm>
            <a:off x="9636877" y="470042"/>
            <a:ext cx="1914307" cy="461665"/>
          </a:xfrm>
          <a:prstGeom prst="rect">
            <a:avLst/>
          </a:prstGeom>
          <a:noFill/>
        </p:spPr>
        <p:txBody>
          <a:bodyPr wrap="none" rtlCol="0">
            <a:spAutoFit/>
          </a:bodyPr>
          <a:lstStyle/>
          <a:p>
            <a:r>
              <a:rPr lang="he-IL" sz="2400" dirty="0"/>
              <a:t>יצירת משתמש</a:t>
            </a:r>
            <a:endParaRPr lang="en-GB" sz="2400" dirty="0"/>
          </a:p>
        </p:txBody>
      </p:sp>
      <p:grpSp>
        <p:nvGrpSpPr>
          <p:cNvPr id="7171" name="Group 7170">
            <a:extLst>
              <a:ext uri="{FF2B5EF4-FFF2-40B4-BE49-F238E27FC236}">
                <a16:creationId xmlns:a16="http://schemas.microsoft.com/office/drawing/2014/main" id="{E1B8297F-6AA6-4BAB-B322-10EBB485053A}"/>
              </a:ext>
            </a:extLst>
          </p:cNvPr>
          <p:cNvGrpSpPr/>
          <p:nvPr/>
        </p:nvGrpSpPr>
        <p:grpSpPr>
          <a:xfrm>
            <a:off x="1581150" y="1219200"/>
            <a:ext cx="8777247" cy="5035924"/>
            <a:chOff x="1300804" y="931707"/>
            <a:chExt cx="9190943" cy="5571067"/>
          </a:xfrm>
        </p:grpSpPr>
        <p:pic>
          <p:nvPicPr>
            <p:cNvPr id="3" name="Picture 2">
              <a:extLst>
                <a:ext uri="{FF2B5EF4-FFF2-40B4-BE49-F238E27FC236}">
                  <a16:creationId xmlns:a16="http://schemas.microsoft.com/office/drawing/2014/main" id="{00FCA334-A7EA-454F-A9C8-0F81606032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0804" y="931707"/>
              <a:ext cx="2813388" cy="5571067"/>
            </a:xfrm>
            <a:prstGeom prst="rect">
              <a:avLst/>
            </a:prstGeom>
          </p:spPr>
        </p:pic>
        <p:sp>
          <p:nvSpPr>
            <p:cNvPr id="4" name="TextBox 3">
              <a:extLst>
                <a:ext uri="{FF2B5EF4-FFF2-40B4-BE49-F238E27FC236}">
                  <a16:creationId xmlns:a16="http://schemas.microsoft.com/office/drawing/2014/main" id="{B042B113-6AD1-4083-8D49-6E7621B4051C}"/>
                </a:ext>
              </a:extLst>
            </p:cNvPr>
            <p:cNvSpPr txBox="1"/>
            <p:nvPr/>
          </p:nvSpPr>
          <p:spPr>
            <a:xfrm>
              <a:off x="2027463" y="1307114"/>
              <a:ext cx="1328074" cy="715013"/>
            </a:xfrm>
            <a:prstGeom prst="rect">
              <a:avLst/>
            </a:prstGeom>
            <a:noFill/>
          </p:spPr>
          <p:txBody>
            <a:bodyPr wrap="none" rtlCol="0">
              <a:spAutoFit/>
            </a:bodyPr>
            <a:lstStyle/>
            <a:p>
              <a:pPr algn="ctr"/>
              <a:r>
                <a:rPr lang="en-US" b="1" dirty="0">
                  <a:solidFill>
                    <a:schemeClr val="accent6">
                      <a:lumMod val="75000"/>
                    </a:schemeClr>
                  </a:solidFill>
                  <a:latin typeface="AR ESSENCE" panose="02000000000000000000" pitchFamily="2" charset="0"/>
                </a:rPr>
                <a:t>What’s</a:t>
              </a:r>
            </a:p>
            <a:p>
              <a:pPr algn="ctr"/>
              <a:r>
                <a:rPr lang="en-US" b="1" dirty="0" err="1">
                  <a:solidFill>
                    <a:schemeClr val="accent6">
                      <a:lumMod val="75000"/>
                    </a:schemeClr>
                  </a:solidFill>
                  <a:latin typeface="AR ESSENCE" panose="02000000000000000000" pitchFamily="2" charset="0"/>
                </a:rPr>
                <a:t>YourLook</a:t>
              </a:r>
              <a:r>
                <a:rPr lang="en-US" b="1" dirty="0">
                  <a:solidFill>
                    <a:schemeClr val="accent6">
                      <a:lumMod val="75000"/>
                    </a:schemeClr>
                  </a:solidFill>
                  <a:latin typeface="AR ESSENCE" panose="02000000000000000000" pitchFamily="2" charset="0"/>
                </a:rPr>
                <a:t>?</a:t>
              </a:r>
              <a:endParaRPr lang="en-GB" b="1" dirty="0">
                <a:solidFill>
                  <a:schemeClr val="accent6">
                    <a:lumMod val="75000"/>
                  </a:schemeClr>
                </a:solidFill>
                <a:latin typeface="AR ESSENCE" panose="02000000000000000000" pitchFamily="2" charset="0"/>
              </a:endParaRPr>
            </a:p>
          </p:txBody>
        </p:sp>
        <p:grpSp>
          <p:nvGrpSpPr>
            <p:cNvPr id="8" name="Group 7">
              <a:extLst>
                <a:ext uri="{FF2B5EF4-FFF2-40B4-BE49-F238E27FC236}">
                  <a16:creationId xmlns:a16="http://schemas.microsoft.com/office/drawing/2014/main" id="{79FF11A2-1C37-47A2-B1D5-30B669336F7E}"/>
                </a:ext>
              </a:extLst>
            </p:cNvPr>
            <p:cNvGrpSpPr/>
            <p:nvPr/>
          </p:nvGrpSpPr>
          <p:grpSpPr>
            <a:xfrm>
              <a:off x="1508321" y="5840033"/>
              <a:ext cx="2365211" cy="388407"/>
              <a:chOff x="1653115" y="4796816"/>
              <a:chExt cx="2365211" cy="388407"/>
            </a:xfrm>
          </p:grpSpPr>
          <p:sp>
            <p:nvSpPr>
              <p:cNvPr id="9" name="Rectangle: Rounded Corners 8">
                <a:extLst>
                  <a:ext uri="{FF2B5EF4-FFF2-40B4-BE49-F238E27FC236}">
                    <a16:creationId xmlns:a16="http://schemas.microsoft.com/office/drawing/2014/main" id="{79FB1D10-C96D-46F6-BFF4-023713AEB85B}"/>
                  </a:ext>
                </a:extLst>
              </p:cNvPr>
              <p:cNvSpPr/>
              <p:nvPr/>
            </p:nvSpPr>
            <p:spPr>
              <a:xfrm>
                <a:off x="1653115" y="4826465"/>
                <a:ext cx="2365211" cy="307154"/>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10" descr="Image result for home icon">
                <a:extLst>
                  <a:ext uri="{FF2B5EF4-FFF2-40B4-BE49-F238E27FC236}">
                    <a16:creationId xmlns:a16="http://schemas.microsoft.com/office/drawing/2014/main" id="{B78DAB7F-6732-4A2C-9B21-600B2336FC5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985738" y="4867046"/>
                <a:ext cx="200025" cy="2000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2" descr="Image result for person icon">
                <a:extLst>
                  <a:ext uri="{FF2B5EF4-FFF2-40B4-BE49-F238E27FC236}">
                    <a16:creationId xmlns:a16="http://schemas.microsoft.com/office/drawing/2014/main" id="{20FACEF3-A771-4176-8B5B-49ED8A520091}"/>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515118" y="4867046"/>
                <a:ext cx="225991" cy="225991"/>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pic>
            <p:nvPicPr>
              <p:cNvPr id="12" name="Picture 14" descr="Image result for heart icon">
                <a:extLst>
                  <a:ext uri="{FF2B5EF4-FFF2-40B4-BE49-F238E27FC236}">
                    <a16:creationId xmlns:a16="http://schemas.microsoft.com/office/drawing/2014/main" id="{B2D48B72-E31F-4E04-8C28-9E29BF5B203A}"/>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2926516" y="4796816"/>
                <a:ext cx="388407" cy="388407"/>
              </a:xfrm>
              <a:prstGeom prst="rect">
                <a:avLst/>
              </a:prstGeom>
              <a:noFill/>
              <a:effectLst>
                <a:softEdge rad="12700"/>
              </a:effectLst>
              <a:extLst>
                <a:ext uri="{909E8E84-426E-40DD-AFC4-6F175D3DCCD1}">
                  <a14:hiddenFill xmlns:a14="http://schemas.microsoft.com/office/drawing/2010/main">
                    <a:solidFill>
                      <a:srgbClr val="FFFFFF"/>
                    </a:solidFill>
                  </a14:hiddenFill>
                </a:ext>
              </a:extLst>
            </p:spPr>
          </p:pic>
          <p:pic>
            <p:nvPicPr>
              <p:cNvPr id="13" name="Picture 16" descr="Image result for add icon">
                <a:extLst>
                  <a:ext uri="{FF2B5EF4-FFF2-40B4-BE49-F238E27FC236}">
                    <a16:creationId xmlns:a16="http://schemas.microsoft.com/office/drawing/2014/main" id="{789E6040-5015-4E15-8ACA-95B490412C33}"/>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3500331" y="4857941"/>
                <a:ext cx="234933" cy="235096"/>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grpSp>
        <p:sp>
          <p:nvSpPr>
            <p:cNvPr id="25" name="TextBox 24">
              <a:extLst>
                <a:ext uri="{FF2B5EF4-FFF2-40B4-BE49-F238E27FC236}">
                  <a16:creationId xmlns:a16="http://schemas.microsoft.com/office/drawing/2014/main" id="{62B27F85-3DE7-4DE5-8B61-AA904E30179E}"/>
                </a:ext>
              </a:extLst>
            </p:cNvPr>
            <p:cNvSpPr txBox="1"/>
            <p:nvPr/>
          </p:nvSpPr>
          <p:spPr>
            <a:xfrm>
              <a:off x="1609725" y="2754959"/>
              <a:ext cx="2186496" cy="1077218"/>
            </a:xfrm>
            <a:prstGeom prst="rect">
              <a:avLst/>
            </a:prstGeom>
            <a:noFill/>
          </p:spPr>
          <p:txBody>
            <a:bodyPr wrap="none" rtlCol="0">
              <a:spAutoFit/>
            </a:bodyPr>
            <a:lstStyle/>
            <a:p>
              <a:pPr algn="ctr"/>
              <a:r>
                <a:rPr lang="en-GB" sz="1600" dirty="0"/>
                <a:t>The only app for giving </a:t>
              </a:r>
            </a:p>
            <a:p>
              <a:pPr algn="ctr"/>
              <a:r>
                <a:rPr lang="en-GB" sz="1600" dirty="0"/>
                <a:t>and receiving advice </a:t>
              </a:r>
            </a:p>
            <a:p>
              <a:pPr algn="ctr"/>
              <a:r>
                <a:rPr lang="en-GB" sz="1600" dirty="0"/>
                <a:t>about house plants and </a:t>
              </a:r>
            </a:p>
            <a:p>
              <a:pPr algn="ctr"/>
              <a:r>
                <a:rPr lang="en-GB" sz="1600" dirty="0"/>
                <a:t>everything in between.</a:t>
              </a:r>
            </a:p>
          </p:txBody>
        </p:sp>
        <p:sp>
          <p:nvSpPr>
            <p:cNvPr id="26" name="TextBox 25">
              <a:extLst>
                <a:ext uri="{FF2B5EF4-FFF2-40B4-BE49-F238E27FC236}">
                  <a16:creationId xmlns:a16="http://schemas.microsoft.com/office/drawing/2014/main" id="{959D7F35-2BA0-4375-B31A-9823C47EB7BF}"/>
                </a:ext>
              </a:extLst>
            </p:cNvPr>
            <p:cNvSpPr txBox="1"/>
            <p:nvPr/>
          </p:nvSpPr>
          <p:spPr>
            <a:xfrm>
              <a:off x="2267597" y="3897951"/>
              <a:ext cx="870751" cy="923330"/>
            </a:xfrm>
            <a:prstGeom prst="rect">
              <a:avLst/>
            </a:prstGeom>
            <a:noFill/>
          </p:spPr>
          <p:txBody>
            <a:bodyPr wrap="none" rtlCol="0">
              <a:spAutoFit/>
            </a:bodyPr>
            <a:lstStyle/>
            <a:p>
              <a:pPr algn="ctr"/>
              <a:r>
                <a:rPr lang="en-GB" dirty="0"/>
                <a:t>Sign in</a:t>
              </a:r>
            </a:p>
            <a:p>
              <a:pPr algn="ctr"/>
              <a:endParaRPr lang="en-GB" dirty="0"/>
            </a:p>
            <a:p>
              <a:pPr algn="ctr"/>
              <a:r>
                <a:rPr lang="en-GB" dirty="0"/>
                <a:t>Sign up</a:t>
              </a:r>
            </a:p>
          </p:txBody>
        </p:sp>
        <p:pic>
          <p:nvPicPr>
            <p:cNvPr id="27" name="Picture 26">
              <a:extLst>
                <a:ext uri="{FF2B5EF4-FFF2-40B4-BE49-F238E27FC236}">
                  <a16:creationId xmlns:a16="http://schemas.microsoft.com/office/drawing/2014/main" id="{09C750BE-23EA-4DCA-86A8-726A3452B4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3530" y="931707"/>
              <a:ext cx="2813388" cy="5571067"/>
            </a:xfrm>
            <a:prstGeom prst="rect">
              <a:avLst/>
            </a:prstGeom>
          </p:spPr>
        </p:pic>
        <p:grpSp>
          <p:nvGrpSpPr>
            <p:cNvPr id="29" name="Group 28">
              <a:extLst>
                <a:ext uri="{FF2B5EF4-FFF2-40B4-BE49-F238E27FC236}">
                  <a16:creationId xmlns:a16="http://schemas.microsoft.com/office/drawing/2014/main" id="{1131F762-BE92-4BBF-BABE-FA4814060C10}"/>
                </a:ext>
              </a:extLst>
            </p:cNvPr>
            <p:cNvGrpSpPr/>
            <p:nvPr/>
          </p:nvGrpSpPr>
          <p:grpSpPr>
            <a:xfrm>
              <a:off x="4651047" y="5840033"/>
              <a:ext cx="2365211" cy="388407"/>
              <a:chOff x="1653115" y="4796816"/>
              <a:chExt cx="2365211" cy="388407"/>
            </a:xfrm>
          </p:grpSpPr>
          <p:sp>
            <p:nvSpPr>
              <p:cNvPr id="30" name="Rectangle: Rounded Corners 29">
                <a:extLst>
                  <a:ext uri="{FF2B5EF4-FFF2-40B4-BE49-F238E27FC236}">
                    <a16:creationId xmlns:a16="http://schemas.microsoft.com/office/drawing/2014/main" id="{6BBAA0D2-9537-485C-B480-6D841EE9FCD3}"/>
                  </a:ext>
                </a:extLst>
              </p:cNvPr>
              <p:cNvSpPr/>
              <p:nvPr/>
            </p:nvSpPr>
            <p:spPr>
              <a:xfrm>
                <a:off x="1653115" y="4826465"/>
                <a:ext cx="2365211" cy="307154"/>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1" name="Picture 10" descr="Image result for home icon">
                <a:extLst>
                  <a:ext uri="{FF2B5EF4-FFF2-40B4-BE49-F238E27FC236}">
                    <a16:creationId xmlns:a16="http://schemas.microsoft.com/office/drawing/2014/main" id="{35C706E2-03CA-45E3-B221-33CAD94BD3A8}"/>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985738" y="4867046"/>
                <a:ext cx="200025" cy="20002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2" descr="Image result for person icon">
                <a:extLst>
                  <a:ext uri="{FF2B5EF4-FFF2-40B4-BE49-F238E27FC236}">
                    <a16:creationId xmlns:a16="http://schemas.microsoft.com/office/drawing/2014/main" id="{42FB2473-7A50-4384-AFEE-6A3297788F9A}"/>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515118" y="4867046"/>
                <a:ext cx="225991" cy="22599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4" descr="Image result for heart icon">
                <a:extLst>
                  <a:ext uri="{FF2B5EF4-FFF2-40B4-BE49-F238E27FC236}">
                    <a16:creationId xmlns:a16="http://schemas.microsoft.com/office/drawing/2014/main" id="{E8055EF3-5E56-4B47-8412-3B87C3FA4D8B}"/>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2926516" y="4796816"/>
                <a:ext cx="388407" cy="38840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6" descr="Image result for add icon">
                <a:extLst>
                  <a:ext uri="{FF2B5EF4-FFF2-40B4-BE49-F238E27FC236}">
                    <a16:creationId xmlns:a16="http://schemas.microsoft.com/office/drawing/2014/main" id="{87812D47-000C-4097-90C5-153F6CAF24C8}"/>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3500331" y="4857941"/>
                <a:ext cx="234933" cy="235096"/>
              </a:xfrm>
              <a:prstGeom prst="rect">
                <a:avLst/>
              </a:prstGeom>
              <a:noFill/>
              <a:extLst>
                <a:ext uri="{909E8E84-426E-40DD-AFC4-6F175D3DCCD1}">
                  <a14:hiddenFill xmlns:a14="http://schemas.microsoft.com/office/drawing/2010/main">
                    <a:solidFill>
                      <a:srgbClr val="FFFFFF"/>
                    </a:solidFill>
                  </a14:hiddenFill>
                </a:ext>
              </a:extLst>
            </p:spPr>
          </p:pic>
        </p:grpSp>
        <p:pic>
          <p:nvPicPr>
            <p:cNvPr id="38" name="Picture 37">
              <a:extLst>
                <a:ext uri="{FF2B5EF4-FFF2-40B4-BE49-F238E27FC236}">
                  <a16:creationId xmlns:a16="http://schemas.microsoft.com/office/drawing/2014/main" id="{10B31008-0178-4E25-B119-7EE1EBFD72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8359" y="931707"/>
              <a:ext cx="2813388" cy="5571067"/>
            </a:xfrm>
            <a:prstGeom prst="rect">
              <a:avLst/>
            </a:prstGeom>
          </p:spPr>
        </p:pic>
        <p:grpSp>
          <p:nvGrpSpPr>
            <p:cNvPr id="40" name="Group 39">
              <a:extLst>
                <a:ext uri="{FF2B5EF4-FFF2-40B4-BE49-F238E27FC236}">
                  <a16:creationId xmlns:a16="http://schemas.microsoft.com/office/drawing/2014/main" id="{507D68D4-A9D1-4659-B429-624931A09C37}"/>
                </a:ext>
              </a:extLst>
            </p:cNvPr>
            <p:cNvGrpSpPr/>
            <p:nvPr/>
          </p:nvGrpSpPr>
          <p:grpSpPr>
            <a:xfrm>
              <a:off x="7885876" y="5840033"/>
              <a:ext cx="2365211" cy="388407"/>
              <a:chOff x="1653115" y="4796816"/>
              <a:chExt cx="2365211" cy="388407"/>
            </a:xfrm>
          </p:grpSpPr>
          <p:sp>
            <p:nvSpPr>
              <p:cNvPr id="41" name="Rectangle: Rounded Corners 40">
                <a:extLst>
                  <a:ext uri="{FF2B5EF4-FFF2-40B4-BE49-F238E27FC236}">
                    <a16:creationId xmlns:a16="http://schemas.microsoft.com/office/drawing/2014/main" id="{8C028242-5058-4046-9F3A-6E7CA47E366A}"/>
                  </a:ext>
                </a:extLst>
              </p:cNvPr>
              <p:cNvSpPr/>
              <p:nvPr/>
            </p:nvSpPr>
            <p:spPr>
              <a:xfrm>
                <a:off x="1653115" y="4826465"/>
                <a:ext cx="2365211" cy="307154"/>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2" name="Picture 10" descr="Image result for home icon">
                <a:extLst>
                  <a:ext uri="{FF2B5EF4-FFF2-40B4-BE49-F238E27FC236}">
                    <a16:creationId xmlns:a16="http://schemas.microsoft.com/office/drawing/2014/main" id="{718E087F-8210-4778-ACD5-9A94401CE5BE}"/>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985738" y="4867046"/>
                <a:ext cx="200025" cy="200025"/>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2" descr="Image result for person icon">
                <a:extLst>
                  <a:ext uri="{FF2B5EF4-FFF2-40B4-BE49-F238E27FC236}">
                    <a16:creationId xmlns:a16="http://schemas.microsoft.com/office/drawing/2014/main" id="{AD141547-22C0-4399-9F3F-31A42FF893E4}"/>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515118" y="4867046"/>
                <a:ext cx="225991" cy="225991"/>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14" descr="Image result for heart icon">
                <a:extLst>
                  <a:ext uri="{FF2B5EF4-FFF2-40B4-BE49-F238E27FC236}">
                    <a16:creationId xmlns:a16="http://schemas.microsoft.com/office/drawing/2014/main" id="{B131CA61-E11F-4323-84A6-DD8778AFA9DE}"/>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2926516" y="4796816"/>
                <a:ext cx="388407" cy="388407"/>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16" descr="Image result for add icon">
                <a:extLst>
                  <a:ext uri="{FF2B5EF4-FFF2-40B4-BE49-F238E27FC236}">
                    <a16:creationId xmlns:a16="http://schemas.microsoft.com/office/drawing/2014/main" id="{4007DD5F-E334-42DB-A2EB-2AA48CF138F2}"/>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3500331" y="4857941"/>
                <a:ext cx="234933" cy="235096"/>
              </a:xfrm>
              <a:prstGeom prst="rect">
                <a:avLst/>
              </a:prstGeom>
              <a:noFill/>
              <a:extLst>
                <a:ext uri="{909E8E84-426E-40DD-AFC4-6F175D3DCCD1}">
                  <a14:hiddenFill xmlns:a14="http://schemas.microsoft.com/office/drawing/2010/main">
                    <a:solidFill>
                      <a:srgbClr val="FFFFFF"/>
                    </a:solidFill>
                  </a14:hiddenFill>
                </a:ext>
              </a:extLst>
            </p:spPr>
          </p:pic>
        </p:grpSp>
        <p:pic>
          <p:nvPicPr>
            <p:cNvPr id="7170" name="Picture 2" descr="Image result for avatar icon">
              <a:extLst>
                <a:ext uri="{FF2B5EF4-FFF2-40B4-BE49-F238E27FC236}">
                  <a16:creationId xmlns:a16="http://schemas.microsoft.com/office/drawing/2014/main" id="{3C245869-BA4C-480D-921E-2851CA1038AE}"/>
                </a:ext>
              </a:extLst>
            </p:cNvPr>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5408741" y="2719660"/>
              <a:ext cx="849821" cy="925441"/>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14" descr="Image result for edit icon">
              <a:extLst>
                <a:ext uri="{FF2B5EF4-FFF2-40B4-BE49-F238E27FC236}">
                  <a16:creationId xmlns:a16="http://schemas.microsoft.com/office/drawing/2014/main" id="{5FF5D11A-D0E4-4297-80D4-1050536EF713}"/>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6152018" y="2594378"/>
              <a:ext cx="220916" cy="220916"/>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a:extLst>
                <a:ext uri="{FF2B5EF4-FFF2-40B4-BE49-F238E27FC236}">
                  <a16:creationId xmlns:a16="http://schemas.microsoft.com/office/drawing/2014/main" id="{C1EB7EB2-720E-43DE-8D20-08F0F5A7EC06}"/>
                </a:ext>
              </a:extLst>
            </p:cNvPr>
            <p:cNvSpPr txBox="1"/>
            <p:nvPr/>
          </p:nvSpPr>
          <p:spPr>
            <a:xfrm>
              <a:off x="5224614" y="3804413"/>
              <a:ext cx="1197147" cy="1736460"/>
            </a:xfrm>
            <a:prstGeom prst="rect">
              <a:avLst/>
            </a:prstGeom>
            <a:noFill/>
          </p:spPr>
          <p:txBody>
            <a:bodyPr wrap="none" rtlCol="0">
              <a:spAutoFit/>
            </a:bodyPr>
            <a:lstStyle/>
            <a:p>
              <a:pPr algn="ctr"/>
              <a:r>
                <a:rPr lang="en-GB" sz="1600" dirty="0"/>
                <a:t>User name:</a:t>
              </a:r>
            </a:p>
            <a:p>
              <a:pPr algn="ctr"/>
              <a:endParaRPr lang="en-GB" sz="1600" dirty="0"/>
            </a:p>
            <a:p>
              <a:pPr algn="ctr"/>
              <a:r>
                <a:rPr lang="en-GB" sz="1600" dirty="0"/>
                <a:t>Password:</a:t>
              </a:r>
            </a:p>
            <a:p>
              <a:pPr algn="ctr"/>
              <a:endParaRPr lang="en-GB" sz="1600" dirty="0"/>
            </a:p>
            <a:p>
              <a:pPr algn="ctr"/>
              <a:r>
                <a:rPr lang="en-GB" sz="1600" dirty="0" err="1"/>
                <a:t>Comfirm</a:t>
              </a:r>
              <a:r>
                <a:rPr lang="en-GB" sz="1600" dirty="0"/>
                <a:t>:</a:t>
              </a:r>
            </a:p>
            <a:p>
              <a:pPr algn="ctr"/>
              <a:endParaRPr lang="en-GB" sz="1600" dirty="0"/>
            </a:p>
          </p:txBody>
        </p:sp>
        <p:sp>
          <p:nvSpPr>
            <p:cNvPr id="7168" name="Rectangle 7167">
              <a:extLst>
                <a:ext uri="{FF2B5EF4-FFF2-40B4-BE49-F238E27FC236}">
                  <a16:creationId xmlns:a16="http://schemas.microsoft.com/office/drawing/2014/main" id="{8892C832-4BAF-4AC6-BE7E-7831FAB9F6C4}"/>
                </a:ext>
              </a:extLst>
            </p:cNvPr>
            <p:cNvSpPr/>
            <p:nvPr/>
          </p:nvSpPr>
          <p:spPr>
            <a:xfrm>
              <a:off x="4866335" y="4080277"/>
              <a:ext cx="1856396" cy="307155"/>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52">
              <a:extLst>
                <a:ext uri="{FF2B5EF4-FFF2-40B4-BE49-F238E27FC236}">
                  <a16:creationId xmlns:a16="http://schemas.microsoft.com/office/drawing/2014/main" id="{A2F66C07-88EC-46E3-B936-E2E77FDB6910}"/>
                </a:ext>
              </a:extLst>
            </p:cNvPr>
            <p:cNvSpPr/>
            <p:nvPr/>
          </p:nvSpPr>
          <p:spPr>
            <a:xfrm>
              <a:off x="4876800" y="4655244"/>
              <a:ext cx="1856396" cy="307155"/>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69" name="TextBox 7168">
              <a:extLst>
                <a:ext uri="{FF2B5EF4-FFF2-40B4-BE49-F238E27FC236}">
                  <a16:creationId xmlns:a16="http://schemas.microsoft.com/office/drawing/2014/main" id="{0FB7B9AC-6016-4221-9A12-D4F087228D3A}"/>
                </a:ext>
              </a:extLst>
            </p:cNvPr>
            <p:cNvSpPr txBox="1"/>
            <p:nvPr/>
          </p:nvSpPr>
          <p:spPr>
            <a:xfrm>
              <a:off x="5211481" y="5491036"/>
              <a:ext cx="1223412" cy="369332"/>
            </a:xfrm>
            <a:prstGeom prst="rect">
              <a:avLst/>
            </a:prstGeom>
            <a:solidFill>
              <a:schemeClr val="accent6">
                <a:lumMod val="20000"/>
                <a:lumOff val="80000"/>
              </a:schemeClr>
            </a:solidFill>
          </p:spPr>
          <p:txBody>
            <a:bodyPr wrap="none" rtlCol="0">
              <a:spAutoFit/>
            </a:bodyPr>
            <a:lstStyle/>
            <a:p>
              <a:r>
                <a:rPr lang="en-GB" dirty="0"/>
                <a:t>Sign me up</a:t>
              </a:r>
            </a:p>
          </p:txBody>
        </p:sp>
        <p:sp>
          <p:nvSpPr>
            <p:cNvPr id="55" name="TextBox 54">
              <a:extLst>
                <a:ext uri="{FF2B5EF4-FFF2-40B4-BE49-F238E27FC236}">
                  <a16:creationId xmlns:a16="http://schemas.microsoft.com/office/drawing/2014/main" id="{5DACB94C-6060-40DC-9CFB-B12F4497E579}"/>
                </a:ext>
              </a:extLst>
            </p:cNvPr>
            <p:cNvSpPr txBox="1"/>
            <p:nvPr/>
          </p:nvSpPr>
          <p:spPr>
            <a:xfrm>
              <a:off x="8397198" y="2874168"/>
              <a:ext cx="1265090" cy="1200329"/>
            </a:xfrm>
            <a:prstGeom prst="rect">
              <a:avLst/>
            </a:prstGeom>
            <a:noFill/>
          </p:spPr>
          <p:txBody>
            <a:bodyPr wrap="none" rtlCol="0">
              <a:spAutoFit/>
            </a:bodyPr>
            <a:lstStyle/>
            <a:p>
              <a:pPr algn="ctr"/>
              <a:r>
                <a:rPr lang="en-GB" dirty="0"/>
                <a:t>User name:</a:t>
              </a:r>
            </a:p>
            <a:p>
              <a:pPr algn="ctr"/>
              <a:endParaRPr lang="en-GB" dirty="0"/>
            </a:p>
            <a:p>
              <a:pPr algn="ctr"/>
              <a:r>
                <a:rPr lang="en-GB" dirty="0"/>
                <a:t>Password:</a:t>
              </a:r>
            </a:p>
            <a:p>
              <a:pPr algn="ctr"/>
              <a:endParaRPr lang="en-GB" dirty="0"/>
            </a:p>
          </p:txBody>
        </p:sp>
        <p:sp>
          <p:nvSpPr>
            <p:cNvPr id="56" name="Rectangle 55">
              <a:extLst>
                <a:ext uri="{FF2B5EF4-FFF2-40B4-BE49-F238E27FC236}">
                  <a16:creationId xmlns:a16="http://schemas.microsoft.com/office/drawing/2014/main" id="{68B042E0-218C-441B-9F8C-26CEC4D28E13}"/>
                </a:ext>
              </a:extLst>
            </p:cNvPr>
            <p:cNvSpPr/>
            <p:nvPr/>
          </p:nvSpPr>
          <p:spPr>
            <a:xfrm>
              <a:off x="8101545" y="3208365"/>
              <a:ext cx="1856396" cy="307155"/>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a:extLst>
                <a:ext uri="{FF2B5EF4-FFF2-40B4-BE49-F238E27FC236}">
                  <a16:creationId xmlns:a16="http://schemas.microsoft.com/office/drawing/2014/main" id="{E0399589-B8E6-4A48-9BDE-8DA039BE6E9F}"/>
                </a:ext>
              </a:extLst>
            </p:cNvPr>
            <p:cNvSpPr/>
            <p:nvPr/>
          </p:nvSpPr>
          <p:spPr>
            <a:xfrm>
              <a:off x="8101545" y="3828118"/>
              <a:ext cx="1856396" cy="307155"/>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TextBox 57">
              <a:extLst>
                <a:ext uri="{FF2B5EF4-FFF2-40B4-BE49-F238E27FC236}">
                  <a16:creationId xmlns:a16="http://schemas.microsoft.com/office/drawing/2014/main" id="{941CECA0-4A51-4D86-91E4-BD5F9F8A5070}"/>
                </a:ext>
              </a:extLst>
            </p:cNvPr>
            <p:cNvSpPr txBox="1"/>
            <p:nvPr/>
          </p:nvSpPr>
          <p:spPr>
            <a:xfrm>
              <a:off x="8521696" y="4409886"/>
              <a:ext cx="1093569" cy="369332"/>
            </a:xfrm>
            <a:prstGeom prst="rect">
              <a:avLst/>
            </a:prstGeom>
            <a:solidFill>
              <a:schemeClr val="accent6">
                <a:lumMod val="20000"/>
                <a:lumOff val="80000"/>
              </a:schemeClr>
            </a:solidFill>
          </p:spPr>
          <p:txBody>
            <a:bodyPr wrap="none" rtlCol="0">
              <a:spAutoFit/>
            </a:bodyPr>
            <a:lstStyle/>
            <a:p>
              <a:r>
                <a:rPr lang="en-GB" dirty="0"/>
                <a:t>Log me in</a:t>
              </a:r>
            </a:p>
          </p:txBody>
        </p:sp>
        <p:grpSp>
          <p:nvGrpSpPr>
            <p:cNvPr id="59" name="Group 58">
              <a:extLst>
                <a:ext uri="{FF2B5EF4-FFF2-40B4-BE49-F238E27FC236}">
                  <a16:creationId xmlns:a16="http://schemas.microsoft.com/office/drawing/2014/main" id="{8109FBE2-7C2D-40FF-B4C8-32A84DD4476E}"/>
                </a:ext>
              </a:extLst>
            </p:cNvPr>
            <p:cNvGrpSpPr/>
            <p:nvPr/>
          </p:nvGrpSpPr>
          <p:grpSpPr>
            <a:xfrm>
              <a:off x="4640582" y="5845088"/>
              <a:ext cx="2365211" cy="388407"/>
              <a:chOff x="1653115" y="4796816"/>
              <a:chExt cx="2365211" cy="388407"/>
            </a:xfrm>
          </p:grpSpPr>
          <p:sp>
            <p:nvSpPr>
              <p:cNvPr id="60" name="Rectangle: Rounded Corners 59">
                <a:extLst>
                  <a:ext uri="{FF2B5EF4-FFF2-40B4-BE49-F238E27FC236}">
                    <a16:creationId xmlns:a16="http://schemas.microsoft.com/office/drawing/2014/main" id="{55B9371E-111B-4052-BCA4-98AE80841DE2}"/>
                  </a:ext>
                </a:extLst>
              </p:cNvPr>
              <p:cNvSpPr/>
              <p:nvPr/>
            </p:nvSpPr>
            <p:spPr>
              <a:xfrm>
                <a:off x="1653115" y="4826465"/>
                <a:ext cx="2365211" cy="307154"/>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1" name="Picture 10" descr="Image result for home icon">
                <a:extLst>
                  <a:ext uri="{FF2B5EF4-FFF2-40B4-BE49-F238E27FC236}">
                    <a16:creationId xmlns:a16="http://schemas.microsoft.com/office/drawing/2014/main" id="{70C710BB-25AF-4A78-A81B-78A21E973000}"/>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985738" y="4867046"/>
                <a:ext cx="200025" cy="200025"/>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12" descr="Image result for person icon">
                <a:extLst>
                  <a:ext uri="{FF2B5EF4-FFF2-40B4-BE49-F238E27FC236}">
                    <a16:creationId xmlns:a16="http://schemas.microsoft.com/office/drawing/2014/main" id="{85BA35C0-DC16-494F-9863-3A84350E9FE5}"/>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515118" y="4867046"/>
                <a:ext cx="225991" cy="225991"/>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pic>
            <p:nvPicPr>
              <p:cNvPr id="63" name="Picture 14" descr="Image result for heart icon">
                <a:extLst>
                  <a:ext uri="{FF2B5EF4-FFF2-40B4-BE49-F238E27FC236}">
                    <a16:creationId xmlns:a16="http://schemas.microsoft.com/office/drawing/2014/main" id="{7B9341A6-E188-4180-AB53-F173F767C617}"/>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2926516" y="4796816"/>
                <a:ext cx="388407" cy="388407"/>
              </a:xfrm>
              <a:prstGeom prst="rect">
                <a:avLst/>
              </a:prstGeom>
              <a:noFill/>
              <a:effectLst>
                <a:softEdge rad="12700"/>
              </a:effectLst>
              <a:extLst>
                <a:ext uri="{909E8E84-426E-40DD-AFC4-6F175D3DCCD1}">
                  <a14:hiddenFill xmlns:a14="http://schemas.microsoft.com/office/drawing/2010/main">
                    <a:solidFill>
                      <a:srgbClr val="FFFFFF"/>
                    </a:solidFill>
                  </a14:hiddenFill>
                </a:ext>
              </a:extLst>
            </p:spPr>
          </p:pic>
          <p:pic>
            <p:nvPicPr>
              <p:cNvPr id="64" name="Picture 16" descr="Image result for add icon">
                <a:extLst>
                  <a:ext uri="{FF2B5EF4-FFF2-40B4-BE49-F238E27FC236}">
                    <a16:creationId xmlns:a16="http://schemas.microsoft.com/office/drawing/2014/main" id="{16DC401D-E26D-4F74-B77A-85460FF82D2A}"/>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3500331" y="4857941"/>
                <a:ext cx="234933" cy="235096"/>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grpSp>
        <p:grpSp>
          <p:nvGrpSpPr>
            <p:cNvPr id="65" name="Group 64">
              <a:extLst>
                <a:ext uri="{FF2B5EF4-FFF2-40B4-BE49-F238E27FC236}">
                  <a16:creationId xmlns:a16="http://schemas.microsoft.com/office/drawing/2014/main" id="{87BCE09B-90CE-479B-8777-F623AC2B68FA}"/>
                </a:ext>
              </a:extLst>
            </p:cNvPr>
            <p:cNvGrpSpPr/>
            <p:nvPr/>
          </p:nvGrpSpPr>
          <p:grpSpPr>
            <a:xfrm>
              <a:off x="7885876" y="5845087"/>
              <a:ext cx="2365211" cy="388407"/>
              <a:chOff x="1653115" y="4796816"/>
              <a:chExt cx="2365211" cy="388407"/>
            </a:xfrm>
          </p:grpSpPr>
          <p:sp>
            <p:nvSpPr>
              <p:cNvPr id="66" name="Rectangle: Rounded Corners 65">
                <a:extLst>
                  <a:ext uri="{FF2B5EF4-FFF2-40B4-BE49-F238E27FC236}">
                    <a16:creationId xmlns:a16="http://schemas.microsoft.com/office/drawing/2014/main" id="{973B423B-CAF3-448A-A84A-6CE1D702A765}"/>
                  </a:ext>
                </a:extLst>
              </p:cNvPr>
              <p:cNvSpPr/>
              <p:nvPr/>
            </p:nvSpPr>
            <p:spPr>
              <a:xfrm>
                <a:off x="1653115" y="4826465"/>
                <a:ext cx="2365211" cy="307154"/>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7" name="Picture 10" descr="Image result for home icon">
                <a:extLst>
                  <a:ext uri="{FF2B5EF4-FFF2-40B4-BE49-F238E27FC236}">
                    <a16:creationId xmlns:a16="http://schemas.microsoft.com/office/drawing/2014/main" id="{A1506BE1-CD56-40E7-A2ED-4F0B6D7C5869}"/>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985738" y="4867046"/>
                <a:ext cx="200025" cy="200025"/>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12" descr="Image result for person icon">
                <a:extLst>
                  <a:ext uri="{FF2B5EF4-FFF2-40B4-BE49-F238E27FC236}">
                    <a16:creationId xmlns:a16="http://schemas.microsoft.com/office/drawing/2014/main" id="{BE670B38-F0DD-413D-992A-D72E5450E683}"/>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515118" y="4867046"/>
                <a:ext cx="225991" cy="225991"/>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pic>
            <p:nvPicPr>
              <p:cNvPr id="69" name="Picture 14" descr="Image result for heart icon">
                <a:extLst>
                  <a:ext uri="{FF2B5EF4-FFF2-40B4-BE49-F238E27FC236}">
                    <a16:creationId xmlns:a16="http://schemas.microsoft.com/office/drawing/2014/main" id="{7C921F05-0B78-4003-B0AF-1C99655191C4}"/>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2926516" y="4796816"/>
                <a:ext cx="388407" cy="388407"/>
              </a:xfrm>
              <a:prstGeom prst="rect">
                <a:avLst/>
              </a:prstGeom>
              <a:noFill/>
              <a:effectLst>
                <a:softEdge rad="12700"/>
              </a:effectLst>
              <a:extLst>
                <a:ext uri="{909E8E84-426E-40DD-AFC4-6F175D3DCCD1}">
                  <a14:hiddenFill xmlns:a14="http://schemas.microsoft.com/office/drawing/2010/main">
                    <a:solidFill>
                      <a:srgbClr val="FFFFFF"/>
                    </a:solidFill>
                  </a14:hiddenFill>
                </a:ext>
              </a:extLst>
            </p:spPr>
          </p:pic>
          <p:pic>
            <p:nvPicPr>
              <p:cNvPr id="70" name="Picture 16" descr="Image result for add icon">
                <a:extLst>
                  <a:ext uri="{FF2B5EF4-FFF2-40B4-BE49-F238E27FC236}">
                    <a16:creationId xmlns:a16="http://schemas.microsoft.com/office/drawing/2014/main" id="{52CF6C4C-8F57-4D9D-A732-CD3E07284A88}"/>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3500331" y="4857941"/>
                <a:ext cx="234933" cy="235096"/>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grpSp>
      </p:grpSp>
      <p:cxnSp>
        <p:nvCxnSpPr>
          <p:cNvPr id="72" name="Straight Arrow Connector 71">
            <a:extLst>
              <a:ext uri="{FF2B5EF4-FFF2-40B4-BE49-F238E27FC236}">
                <a16:creationId xmlns:a16="http://schemas.microsoft.com/office/drawing/2014/main" id="{3FBB99D8-0F92-45F3-80D2-1DCAF1D879C7}"/>
              </a:ext>
            </a:extLst>
          </p:cNvPr>
          <p:cNvCxnSpPr>
            <a:cxnSpLocks/>
          </p:cNvCxnSpPr>
          <p:nvPr/>
        </p:nvCxnSpPr>
        <p:spPr>
          <a:xfrm flipV="1">
            <a:off x="3524347" y="3429000"/>
            <a:ext cx="1544854" cy="112395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5" name="Straight Arrow Connector 74">
            <a:extLst>
              <a:ext uri="{FF2B5EF4-FFF2-40B4-BE49-F238E27FC236}">
                <a16:creationId xmlns:a16="http://schemas.microsoft.com/office/drawing/2014/main" id="{7426CFCB-A952-4CC4-BC43-E8F574353654}"/>
              </a:ext>
            </a:extLst>
          </p:cNvPr>
          <p:cNvCxnSpPr>
            <a:cxnSpLocks/>
          </p:cNvCxnSpPr>
          <p:nvPr/>
        </p:nvCxnSpPr>
        <p:spPr>
          <a:xfrm flipV="1">
            <a:off x="3524347" y="3662427"/>
            <a:ext cx="4009928" cy="43319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176" name="TextBox 7175">
            <a:extLst>
              <a:ext uri="{FF2B5EF4-FFF2-40B4-BE49-F238E27FC236}">
                <a16:creationId xmlns:a16="http://schemas.microsoft.com/office/drawing/2014/main" id="{0D749BA1-07BE-405A-BE50-462D3DCBA5DC}"/>
              </a:ext>
            </a:extLst>
          </p:cNvPr>
          <p:cNvSpPr txBox="1"/>
          <p:nvPr/>
        </p:nvSpPr>
        <p:spPr>
          <a:xfrm>
            <a:off x="1818290" y="6312549"/>
            <a:ext cx="7524817" cy="369332"/>
          </a:xfrm>
          <a:prstGeom prst="rect">
            <a:avLst/>
          </a:prstGeom>
          <a:noFill/>
        </p:spPr>
        <p:txBody>
          <a:bodyPr wrap="none" rtlCol="0">
            <a:spAutoFit/>
          </a:bodyPr>
          <a:lstStyle/>
          <a:p>
            <a:r>
              <a:rPr lang="he-IL" dirty="0"/>
              <a:t>שלושה מהלחצנים התחתונים יובילו להרשמה כי מיועדים למשתמשים רשומים בלבד</a:t>
            </a:r>
            <a:endParaRPr lang="en-GB" dirty="0"/>
          </a:p>
        </p:txBody>
      </p:sp>
      <p:cxnSp>
        <p:nvCxnSpPr>
          <p:cNvPr id="79" name="Straight Arrow Connector 78">
            <a:extLst>
              <a:ext uri="{FF2B5EF4-FFF2-40B4-BE49-F238E27FC236}">
                <a16:creationId xmlns:a16="http://schemas.microsoft.com/office/drawing/2014/main" id="{BC3DE8F4-7F6D-4273-ACA2-2836A221351D}"/>
              </a:ext>
            </a:extLst>
          </p:cNvPr>
          <p:cNvCxnSpPr>
            <a:cxnSpLocks/>
          </p:cNvCxnSpPr>
          <p:nvPr/>
        </p:nvCxnSpPr>
        <p:spPr>
          <a:xfrm flipV="1">
            <a:off x="6586397" y="5541555"/>
            <a:ext cx="4253053" cy="2265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2" name="Straight Arrow Connector 81">
            <a:extLst>
              <a:ext uri="{FF2B5EF4-FFF2-40B4-BE49-F238E27FC236}">
                <a16:creationId xmlns:a16="http://schemas.microsoft.com/office/drawing/2014/main" id="{EE390A8B-3959-44BB-9FB8-BA578825856C}"/>
              </a:ext>
            </a:extLst>
          </p:cNvPr>
          <p:cNvCxnSpPr>
            <a:cxnSpLocks/>
          </p:cNvCxnSpPr>
          <p:nvPr/>
        </p:nvCxnSpPr>
        <p:spPr>
          <a:xfrm>
            <a:off x="9633891" y="4638193"/>
            <a:ext cx="1202090" cy="67622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181" name="TextBox 7180">
            <a:extLst>
              <a:ext uri="{FF2B5EF4-FFF2-40B4-BE49-F238E27FC236}">
                <a16:creationId xmlns:a16="http://schemas.microsoft.com/office/drawing/2014/main" id="{71157DDE-6CBE-465C-85AE-686E94308F43}"/>
              </a:ext>
            </a:extLst>
          </p:cNvPr>
          <p:cNvSpPr txBox="1"/>
          <p:nvPr/>
        </p:nvSpPr>
        <p:spPr>
          <a:xfrm>
            <a:off x="10938231" y="5251950"/>
            <a:ext cx="968535" cy="369332"/>
          </a:xfrm>
          <a:prstGeom prst="rect">
            <a:avLst/>
          </a:prstGeom>
          <a:noFill/>
        </p:spPr>
        <p:txBody>
          <a:bodyPr wrap="none" rtlCol="0">
            <a:spAutoFit/>
          </a:bodyPr>
          <a:lstStyle/>
          <a:p>
            <a:r>
              <a:rPr lang="he-IL" dirty="0"/>
              <a:t>דף הבית</a:t>
            </a:r>
            <a:endParaRPr lang="en-GB" dirty="0"/>
          </a:p>
        </p:txBody>
      </p:sp>
      <p:sp>
        <p:nvSpPr>
          <p:cNvPr id="7182" name="Rectangle 7181">
            <a:extLst>
              <a:ext uri="{FF2B5EF4-FFF2-40B4-BE49-F238E27FC236}">
                <a16:creationId xmlns:a16="http://schemas.microsoft.com/office/drawing/2014/main" id="{4B9F8B9F-97E2-40C5-87BA-35363F0B9D97}"/>
              </a:ext>
            </a:extLst>
          </p:cNvPr>
          <p:cNvSpPr/>
          <p:nvPr/>
        </p:nvSpPr>
        <p:spPr>
          <a:xfrm>
            <a:off x="3767755" y="1685629"/>
            <a:ext cx="234829" cy="1951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Rectangle 86">
            <a:extLst>
              <a:ext uri="{FF2B5EF4-FFF2-40B4-BE49-F238E27FC236}">
                <a16:creationId xmlns:a16="http://schemas.microsoft.com/office/drawing/2014/main" id="{3C6DEBC4-29EB-4B75-87D4-A692A43EE7E2}"/>
              </a:ext>
            </a:extLst>
          </p:cNvPr>
          <p:cNvSpPr/>
          <p:nvPr/>
        </p:nvSpPr>
        <p:spPr>
          <a:xfrm>
            <a:off x="6785554" y="1674481"/>
            <a:ext cx="234829" cy="1951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Rectangle 87">
            <a:extLst>
              <a:ext uri="{FF2B5EF4-FFF2-40B4-BE49-F238E27FC236}">
                <a16:creationId xmlns:a16="http://schemas.microsoft.com/office/drawing/2014/main" id="{DD42CE09-4FC3-46C6-9746-E4060A68E056}"/>
              </a:ext>
            </a:extLst>
          </p:cNvPr>
          <p:cNvSpPr/>
          <p:nvPr/>
        </p:nvSpPr>
        <p:spPr>
          <a:xfrm>
            <a:off x="9848618" y="1685629"/>
            <a:ext cx="234829" cy="1951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Rectangle 88">
            <a:extLst>
              <a:ext uri="{FF2B5EF4-FFF2-40B4-BE49-F238E27FC236}">
                <a16:creationId xmlns:a16="http://schemas.microsoft.com/office/drawing/2014/main" id="{04F4E2C5-8A3C-47B6-938B-1730D26C88F8}"/>
              </a:ext>
            </a:extLst>
          </p:cNvPr>
          <p:cNvSpPr/>
          <p:nvPr/>
        </p:nvSpPr>
        <p:spPr>
          <a:xfrm>
            <a:off x="4996186" y="5062921"/>
            <a:ext cx="1772837" cy="277650"/>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TextBox 72">
            <a:extLst>
              <a:ext uri="{FF2B5EF4-FFF2-40B4-BE49-F238E27FC236}">
                <a16:creationId xmlns:a16="http://schemas.microsoft.com/office/drawing/2014/main" id="{CB7D3F58-E2A2-43DB-BEBC-85D27E04A554}"/>
              </a:ext>
            </a:extLst>
          </p:cNvPr>
          <p:cNvSpPr txBox="1"/>
          <p:nvPr/>
        </p:nvSpPr>
        <p:spPr>
          <a:xfrm>
            <a:off x="5321254" y="1586435"/>
            <a:ext cx="1268296" cy="646331"/>
          </a:xfrm>
          <a:prstGeom prst="rect">
            <a:avLst/>
          </a:prstGeom>
          <a:noFill/>
        </p:spPr>
        <p:txBody>
          <a:bodyPr wrap="none" rtlCol="0">
            <a:spAutoFit/>
          </a:bodyPr>
          <a:lstStyle/>
          <a:p>
            <a:pPr algn="ctr"/>
            <a:r>
              <a:rPr lang="en-US" b="1" dirty="0">
                <a:solidFill>
                  <a:schemeClr val="accent6">
                    <a:lumMod val="75000"/>
                  </a:schemeClr>
                </a:solidFill>
                <a:latin typeface="AR ESSENCE" panose="02000000000000000000" pitchFamily="2" charset="0"/>
              </a:rPr>
              <a:t>What’s</a:t>
            </a:r>
          </a:p>
          <a:p>
            <a:pPr algn="ctr"/>
            <a:r>
              <a:rPr lang="en-US" b="1" dirty="0" err="1">
                <a:solidFill>
                  <a:schemeClr val="accent6">
                    <a:lumMod val="75000"/>
                  </a:schemeClr>
                </a:solidFill>
                <a:latin typeface="AR ESSENCE" panose="02000000000000000000" pitchFamily="2" charset="0"/>
              </a:rPr>
              <a:t>YourLook</a:t>
            </a:r>
            <a:r>
              <a:rPr lang="en-US" b="1" dirty="0">
                <a:solidFill>
                  <a:schemeClr val="accent6">
                    <a:lumMod val="75000"/>
                  </a:schemeClr>
                </a:solidFill>
                <a:latin typeface="AR ESSENCE" panose="02000000000000000000" pitchFamily="2" charset="0"/>
              </a:rPr>
              <a:t>?</a:t>
            </a:r>
            <a:endParaRPr lang="en-GB" b="1" dirty="0">
              <a:solidFill>
                <a:schemeClr val="accent6">
                  <a:lumMod val="75000"/>
                </a:schemeClr>
              </a:solidFill>
              <a:latin typeface="AR ESSENCE" panose="02000000000000000000" pitchFamily="2" charset="0"/>
            </a:endParaRPr>
          </a:p>
        </p:txBody>
      </p:sp>
      <p:sp>
        <p:nvSpPr>
          <p:cNvPr id="74" name="TextBox 73">
            <a:extLst>
              <a:ext uri="{FF2B5EF4-FFF2-40B4-BE49-F238E27FC236}">
                <a16:creationId xmlns:a16="http://schemas.microsoft.com/office/drawing/2014/main" id="{8054898B-3A26-4C25-95F5-04EB350932D5}"/>
              </a:ext>
            </a:extLst>
          </p:cNvPr>
          <p:cNvSpPr txBox="1"/>
          <p:nvPr/>
        </p:nvSpPr>
        <p:spPr>
          <a:xfrm>
            <a:off x="8415011" y="1518653"/>
            <a:ext cx="1268296" cy="646331"/>
          </a:xfrm>
          <a:prstGeom prst="rect">
            <a:avLst/>
          </a:prstGeom>
          <a:noFill/>
        </p:spPr>
        <p:txBody>
          <a:bodyPr wrap="none" rtlCol="0">
            <a:spAutoFit/>
          </a:bodyPr>
          <a:lstStyle/>
          <a:p>
            <a:pPr algn="ctr"/>
            <a:r>
              <a:rPr lang="en-US" b="1" dirty="0">
                <a:solidFill>
                  <a:schemeClr val="accent6">
                    <a:lumMod val="75000"/>
                  </a:schemeClr>
                </a:solidFill>
                <a:latin typeface="AR ESSENCE" panose="02000000000000000000" pitchFamily="2" charset="0"/>
              </a:rPr>
              <a:t>What’s</a:t>
            </a:r>
          </a:p>
          <a:p>
            <a:pPr algn="ctr"/>
            <a:r>
              <a:rPr lang="en-US" b="1" dirty="0" err="1">
                <a:solidFill>
                  <a:schemeClr val="accent6">
                    <a:lumMod val="75000"/>
                  </a:schemeClr>
                </a:solidFill>
                <a:latin typeface="AR ESSENCE" panose="02000000000000000000" pitchFamily="2" charset="0"/>
              </a:rPr>
              <a:t>YourLook</a:t>
            </a:r>
            <a:r>
              <a:rPr lang="en-US" b="1" dirty="0">
                <a:solidFill>
                  <a:schemeClr val="accent6">
                    <a:lumMod val="75000"/>
                  </a:schemeClr>
                </a:solidFill>
                <a:latin typeface="AR ESSENCE" panose="02000000000000000000" pitchFamily="2" charset="0"/>
              </a:rPr>
              <a:t>?</a:t>
            </a:r>
            <a:endParaRPr lang="en-GB" b="1" dirty="0">
              <a:solidFill>
                <a:schemeClr val="accent6">
                  <a:lumMod val="75000"/>
                </a:schemeClr>
              </a:solidFill>
              <a:latin typeface="AR ESSENCE" panose="02000000000000000000" pitchFamily="2" charset="0"/>
            </a:endParaRPr>
          </a:p>
        </p:txBody>
      </p:sp>
    </p:spTree>
    <p:extLst>
      <p:ext uri="{BB962C8B-B14F-4D97-AF65-F5344CB8AC3E}">
        <p14:creationId xmlns:p14="http://schemas.microsoft.com/office/powerpoint/2010/main" val="11218243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366156DC-B4B6-430C-A63C-A8071210839A}"/>
              </a:ext>
            </a:extLst>
          </p:cNvPr>
          <p:cNvGrpSpPr/>
          <p:nvPr/>
        </p:nvGrpSpPr>
        <p:grpSpPr>
          <a:xfrm>
            <a:off x="1358976" y="1696289"/>
            <a:ext cx="6694143" cy="4837861"/>
            <a:chOff x="482676" y="581864"/>
            <a:chExt cx="7840886" cy="6134680"/>
          </a:xfrm>
        </p:grpSpPr>
        <p:pic>
          <p:nvPicPr>
            <p:cNvPr id="5" name="Picture 4">
              <a:extLst>
                <a:ext uri="{FF2B5EF4-FFF2-40B4-BE49-F238E27FC236}">
                  <a16:creationId xmlns:a16="http://schemas.microsoft.com/office/drawing/2014/main" id="{79DD3AEF-5D3B-400F-B489-6CD933AA0B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8266" y="643465"/>
              <a:ext cx="2813388" cy="5571067"/>
            </a:xfrm>
            <a:prstGeom prst="rect">
              <a:avLst/>
            </a:prstGeom>
          </p:spPr>
        </p:pic>
        <p:pic>
          <p:nvPicPr>
            <p:cNvPr id="1028" name="Picture 4" descr="Image result for avatar icon">
              <a:extLst>
                <a:ext uri="{FF2B5EF4-FFF2-40B4-BE49-F238E27FC236}">
                  <a16:creationId xmlns:a16="http://schemas.microsoft.com/office/drawing/2014/main" id="{9214F3AC-770F-4250-92E0-69D50E199F3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4911182" y="1491707"/>
              <a:ext cx="381000" cy="381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1A50678-CB35-4E5C-BA02-2113359FEBAA}"/>
                </a:ext>
              </a:extLst>
            </p:cNvPr>
            <p:cNvSpPr txBox="1"/>
            <p:nvPr/>
          </p:nvSpPr>
          <p:spPr>
            <a:xfrm>
              <a:off x="5292182" y="1528318"/>
              <a:ext cx="1109984" cy="276999"/>
            </a:xfrm>
            <a:prstGeom prst="rect">
              <a:avLst/>
            </a:prstGeom>
            <a:noFill/>
          </p:spPr>
          <p:txBody>
            <a:bodyPr wrap="none" rtlCol="0">
              <a:spAutoFit/>
            </a:bodyPr>
            <a:lstStyle/>
            <a:p>
              <a:r>
                <a:rPr lang="en-US" sz="1200" dirty="0" err="1"/>
                <a:t>Andrew_Smith</a:t>
              </a:r>
              <a:endParaRPr lang="en-GB" sz="1200" dirty="0"/>
            </a:p>
          </p:txBody>
        </p:sp>
        <p:sp>
          <p:nvSpPr>
            <p:cNvPr id="8" name="TextBox 7">
              <a:extLst>
                <a:ext uri="{FF2B5EF4-FFF2-40B4-BE49-F238E27FC236}">
                  <a16:creationId xmlns:a16="http://schemas.microsoft.com/office/drawing/2014/main" id="{62D5E32A-680C-4CBB-BEB5-11EC5E098E8B}"/>
                </a:ext>
              </a:extLst>
            </p:cNvPr>
            <p:cNvSpPr txBox="1"/>
            <p:nvPr/>
          </p:nvSpPr>
          <p:spPr>
            <a:xfrm>
              <a:off x="4843991" y="3097627"/>
              <a:ext cx="1870472" cy="321980"/>
            </a:xfrm>
            <a:prstGeom prst="rect">
              <a:avLst/>
            </a:prstGeom>
            <a:noFill/>
          </p:spPr>
          <p:txBody>
            <a:bodyPr wrap="none" rtlCol="0">
              <a:spAutoFit/>
            </a:bodyPr>
            <a:lstStyle/>
            <a:p>
              <a:r>
                <a:rPr lang="en-US" sz="1050" b="1" dirty="0"/>
                <a:t>Andrew: </a:t>
              </a:r>
              <a:r>
                <a:rPr lang="en-US" sz="1050" dirty="0"/>
                <a:t>Look at my look!</a:t>
              </a:r>
              <a:endParaRPr lang="en-GB" sz="1050" dirty="0"/>
            </a:p>
          </p:txBody>
        </p:sp>
        <p:sp>
          <p:nvSpPr>
            <p:cNvPr id="15" name="TextBox 14">
              <a:extLst>
                <a:ext uri="{FF2B5EF4-FFF2-40B4-BE49-F238E27FC236}">
                  <a16:creationId xmlns:a16="http://schemas.microsoft.com/office/drawing/2014/main" id="{EB0ACDAA-3C39-4331-9615-78661FB8E1BE}"/>
                </a:ext>
              </a:extLst>
            </p:cNvPr>
            <p:cNvSpPr txBox="1"/>
            <p:nvPr/>
          </p:nvSpPr>
          <p:spPr>
            <a:xfrm>
              <a:off x="5005437" y="3302041"/>
              <a:ext cx="1239442" cy="253916"/>
            </a:xfrm>
            <a:prstGeom prst="rect">
              <a:avLst/>
            </a:prstGeom>
            <a:noFill/>
          </p:spPr>
          <p:txBody>
            <a:bodyPr wrap="none" rtlCol="0">
              <a:spAutoFit/>
            </a:bodyPr>
            <a:lstStyle/>
            <a:p>
              <a:r>
                <a:rPr lang="en-US" sz="1050" b="1" dirty="0"/>
                <a:t>Anna: </a:t>
              </a:r>
              <a:r>
                <a:rPr lang="en-US" sz="1050" dirty="0"/>
                <a:t>Very nice! </a:t>
              </a:r>
              <a:r>
                <a:rPr lang="en-US" sz="1050" dirty="0">
                  <a:sym typeface="Wingdings" panose="05000000000000000000" pitchFamily="2" charset="2"/>
                </a:rPr>
                <a:t></a:t>
              </a:r>
              <a:endParaRPr lang="en-GB" sz="1050" dirty="0"/>
            </a:p>
          </p:txBody>
        </p:sp>
        <p:sp>
          <p:nvSpPr>
            <p:cNvPr id="16" name="TextBox 15">
              <a:extLst>
                <a:ext uri="{FF2B5EF4-FFF2-40B4-BE49-F238E27FC236}">
                  <a16:creationId xmlns:a16="http://schemas.microsoft.com/office/drawing/2014/main" id="{C7F947F2-0563-41E9-A461-17C3777704BF}"/>
                </a:ext>
              </a:extLst>
            </p:cNvPr>
            <p:cNvSpPr txBox="1"/>
            <p:nvPr/>
          </p:nvSpPr>
          <p:spPr>
            <a:xfrm>
              <a:off x="4869562" y="3537237"/>
              <a:ext cx="2129502" cy="246221"/>
            </a:xfrm>
            <a:prstGeom prst="rect">
              <a:avLst/>
            </a:prstGeom>
            <a:solidFill>
              <a:schemeClr val="bg1">
                <a:lumMod val="95000"/>
              </a:schemeClr>
            </a:solidFill>
          </p:spPr>
          <p:txBody>
            <a:bodyPr wrap="square" rtlCol="0">
              <a:spAutoFit/>
            </a:bodyPr>
            <a:lstStyle/>
            <a:p>
              <a:pPr algn="ctr"/>
              <a:r>
                <a:rPr lang="en-US" sz="1000" dirty="0"/>
                <a:t>Add a comment +</a:t>
              </a:r>
              <a:endParaRPr lang="en-GB" sz="1000" dirty="0"/>
            </a:p>
          </p:txBody>
        </p:sp>
        <p:pic>
          <p:nvPicPr>
            <p:cNvPr id="1030" name="Picture 6" descr="Image result for avatar icon">
              <a:extLst>
                <a:ext uri="{FF2B5EF4-FFF2-40B4-BE49-F238E27FC236}">
                  <a16:creationId xmlns:a16="http://schemas.microsoft.com/office/drawing/2014/main" id="{4F13F483-676F-4944-895E-8E70BC20A4EB}"/>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4902045" y="3931011"/>
              <a:ext cx="390137" cy="39013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0BFBF2C7-153E-4EDD-A5A8-3B9D28548BCC}"/>
                </a:ext>
              </a:extLst>
            </p:cNvPr>
            <p:cNvSpPr txBox="1"/>
            <p:nvPr/>
          </p:nvSpPr>
          <p:spPr>
            <a:xfrm>
              <a:off x="5292182" y="4015272"/>
              <a:ext cx="1048172" cy="276999"/>
            </a:xfrm>
            <a:prstGeom prst="rect">
              <a:avLst/>
            </a:prstGeom>
            <a:noFill/>
          </p:spPr>
          <p:txBody>
            <a:bodyPr wrap="none" rtlCol="0">
              <a:spAutoFit/>
            </a:bodyPr>
            <a:lstStyle/>
            <a:p>
              <a:r>
                <a:rPr lang="en-US" sz="1200" dirty="0" err="1"/>
                <a:t>ClaudiaShiffer</a:t>
              </a:r>
              <a:endParaRPr lang="en-GB" sz="1200" dirty="0"/>
            </a:p>
          </p:txBody>
        </p:sp>
        <p:pic>
          <p:nvPicPr>
            <p:cNvPr id="11" name="Picture 10">
              <a:extLst>
                <a:ext uri="{FF2B5EF4-FFF2-40B4-BE49-F238E27FC236}">
                  <a16:creationId xmlns:a16="http://schemas.microsoft.com/office/drawing/2014/main" id="{8F95717F-9E8E-4ACF-B068-0D7F5603B7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99064" y="1334508"/>
              <a:ext cx="210137" cy="4442898"/>
            </a:xfrm>
            <a:prstGeom prst="rect">
              <a:avLst/>
            </a:prstGeom>
          </p:spPr>
        </p:pic>
        <p:grpSp>
          <p:nvGrpSpPr>
            <p:cNvPr id="18" name="Group 17">
              <a:extLst>
                <a:ext uri="{FF2B5EF4-FFF2-40B4-BE49-F238E27FC236}">
                  <a16:creationId xmlns:a16="http://schemas.microsoft.com/office/drawing/2014/main" id="{2DC265B2-7CAE-417E-BF38-A41634E917C0}"/>
                </a:ext>
              </a:extLst>
            </p:cNvPr>
            <p:cNvGrpSpPr/>
            <p:nvPr/>
          </p:nvGrpSpPr>
          <p:grpSpPr>
            <a:xfrm>
              <a:off x="4843990" y="5554207"/>
              <a:ext cx="2365211" cy="388407"/>
              <a:chOff x="1653115" y="4796816"/>
              <a:chExt cx="2365211" cy="388407"/>
            </a:xfrm>
          </p:grpSpPr>
          <p:sp>
            <p:nvSpPr>
              <p:cNvPr id="13" name="Rectangle: Rounded Corners 12">
                <a:extLst>
                  <a:ext uri="{FF2B5EF4-FFF2-40B4-BE49-F238E27FC236}">
                    <a16:creationId xmlns:a16="http://schemas.microsoft.com/office/drawing/2014/main" id="{5759DD6E-DD19-4EA1-AF95-A3D54B4054B6}"/>
                  </a:ext>
                </a:extLst>
              </p:cNvPr>
              <p:cNvSpPr/>
              <p:nvPr/>
            </p:nvSpPr>
            <p:spPr>
              <a:xfrm>
                <a:off x="1653115" y="4826465"/>
                <a:ext cx="2365211" cy="307154"/>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34" name="Picture 10" descr="Image result for home icon">
                <a:extLst>
                  <a:ext uri="{FF2B5EF4-FFF2-40B4-BE49-F238E27FC236}">
                    <a16:creationId xmlns:a16="http://schemas.microsoft.com/office/drawing/2014/main" id="{19191E65-13F9-45E4-B9C3-BA8386ADA6B5}"/>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1985738" y="4867046"/>
                <a:ext cx="200025" cy="20002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person icon">
                <a:extLst>
                  <a:ext uri="{FF2B5EF4-FFF2-40B4-BE49-F238E27FC236}">
                    <a16:creationId xmlns:a16="http://schemas.microsoft.com/office/drawing/2014/main" id="{12243252-CF4D-4DC6-9160-B59354BF7A37}"/>
                  </a:ext>
                </a:extLst>
              </p:cNvPr>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2515118" y="4867046"/>
                <a:ext cx="225991" cy="22599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heart icon">
                <a:extLst>
                  <a:ext uri="{FF2B5EF4-FFF2-40B4-BE49-F238E27FC236}">
                    <a16:creationId xmlns:a16="http://schemas.microsoft.com/office/drawing/2014/main" id="{226CF476-0A1A-433E-9364-4EA7EE713C82}"/>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2926516" y="4796816"/>
                <a:ext cx="388407" cy="38840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add icon">
                <a:extLst>
                  <a:ext uri="{FF2B5EF4-FFF2-40B4-BE49-F238E27FC236}">
                    <a16:creationId xmlns:a16="http://schemas.microsoft.com/office/drawing/2014/main" id="{41A92910-BE4A-4EBD-A7B6-712AA1312519}"/>
                  </a:ext>
                </a:extLst>
              </p:cNvPr>
              <p:cNvPicPr>
                <a:picLocks noChangeAspect="1" noChangeArrowheads="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3500331" y="4857941"/>
                <a:ext cx="234933" cy="235096"/>
              </a:xfrm>
              <a:prstGeom prst="rect">
                <a:avLst/>
              </a:prstGeom>
              <a:noFill/>
              <a:extLst>
                <a:ext uri="{909E8E84-426E-40DD-AFC4-6F175D3DCCD1}">
                  <a14:hiddenFill xmlns:a14="http://schemas.microsoft.com/office/drawing/2010/main">
                    <a:solidFill>
                      <a:srgbClr val="FFFFFF"/>
                    </a:solidFill>
                  </a14:hiddenFill>
                </a:ext>
              </a:extLst>
            </p:spPr>
          </p:pic>
        </p:grpSp>
        <p:pic>
          <p:nvPicPr>
            <p:cNvPr id="20" name="Picture 19">
              <a:extLst>
                <a:ext uri="{FF2B5EF4-FFF2-40B4-BE49-F238E27FC236}">
                  <a16:creationId xmlns:a16="http://schemas.microsoft.com/office/drawing/2014/main" id="{DA41654C-C985-47B9-8211-8D9E63F4E8EC}"/>
                </a:ext>
              </a:extLst>
            </p:cNvPr>
            <p:cNvPicPr>
              <a:picLocks noChangeAspect="1"/>
            </p:cNvPicPr>
            <p:nvPr/>
          </p:nvPicPr>
          <p:blipFill>
            <a:blip r:embed="rId10"/>
            <a:stretch>
              <a:fillRect/>
            </a:stretch>
          </p:blipFill>
          <p:spPr>
            <a:xfrm>
              <a:off x="6693236" y="1596722"/>
              <a:ext cx="238125" cy="228600"/>
            </a:xfrm>
            <a:prstGeom prst="rect">
              <a:avLst/>
            </a:prstGeom>
          </p:spPr>
        </p:pic>
        <p:pic>
          <p:nvPicPr>
            <p:cNvPr id="31" name="Picture 30">
              <a:extLst>
                <a:ext uri="{FF2B5EF4-FFF2-40B4-BE49-F238E27FC236}">
                  <a16:creationId xmlns:a16="http://schemas.microsoft.com/office/drawing/2014/main" id="{47E169A4-5DBD-4052-9D41-E01CB199E41A}"/>
                </a:ext>
              </a:extLst>
            </p:cNvPr>
            <p:cNvPicPr>
              <a:picLocks noChangeAspect="1"/>
            </p:cNvPicPr>
            <p:nvPr/>
          </p:nvPicPr>
          <p:blipFill>
            <a:blip r:embed="rId10"/>
            <a:stretch>
              <a:fillRect/>
            </a:stretch>
          </p:blipFill>
          <p:spPr>
            <a:xfrm>
              <a:off x="6686311" y="4026442"/>
              <a:ext cx="238125" cy="228600"/>
            </a:xfrm>
            <a:prstGeom prst="rect">
              <a:avLst/>
            </a:prstGeom>
          </p:spPr>
        </p:pic>
        <p:cxnSp>
          <p:nvCxnSpPr>
            <p:cNvPr id="57" name="Straight Arrow Connector 56">
              <a:extLst>
                <a:ext uri="{FF2B5EF4-FFF2-40B4-BE49-F238E27FC236}">
                  <a16:creationId xmlns:a16="http://schemas.microsoft.com/office/drawing/2014/main" id="{B284DDDD-E822-4222-A6AD-83B8D3C9B988}"/>
                </a:ext>
              </a:extLst>
            </p:cNvPr>
            <p:cNvCxnSpPr>
              <a:cxnSpLocks/>
            </p:cNvCxnSpPr>
            <p:nvPr/>
          </p:nvCxnSpPr>
          <p:spPr>
            <a:xfrm flipH="1" flipV="1">
              <a:off x="4075418" y="934124"/>
              <a:ext cx="887410" cy="76290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0" name="Straight Arrow Connector 59">
              <a:extLst>
                <a:ext uri="{FF2B5EF4-FFF2-40B4-BE49-F238E27FC236}">
                  <a16:creationId xmlns:a16="http://schemas.microsoft.com/office/drawing/2014/main" id="{EFAD6F57-09CB-491E-B23B-5201A525C9A4}"/>
                </a:ext>
              </a:extLst>
            </p:cNvPr>
            <p:cNvCxnSpPr>
              <a:cxnSpLocks/>
            </p:cNvCxnSpPr>
            <p:nvPr/>
          </p:nvCxnSpPr>
          <p:spPr>
            <a:xfrm>
              <a:off x="6873642" y="1753451"/>
              <a:ext cx="821616" cy="48420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8" name="TextBox 27">
              <a:extLst>
                <a:ext uri="{FF2B5EF4-FFF2-40B4-BE49-F238E27FC236}">
                  <a16:creationId xmlns:a16="http://schemas.microsoft.com/office/drawing/2014/main" id="{D9CC5514-A0A7-4E6C-9F57-8B89819A6720}"/>
                </a:ext>
              </a:extLst>
            </p:cNvPr>
            <p:cNvSpPr txBox="1"/>
            <p:nvPr/>
          </p:nvSpPr>
          <p:spPr>
            <a:xfrm>
              <a:off x="7590042" y="1949414"/>
              <a:ext cx="733520" cy="769441"/>
            </a:xfrm>
            <a:prstGeom prst="rect">
              <a:avLst/>
            </a:prstGeom>
            <a:noFill/>
          </p:spPr>
          <p:txBody>
            <a:bodyPr wrap="square" rtlCol="0">
              <a:spAutoFit/>
            </a:bodyPr>
            <a:lstStyle/>
            <a:p>
              <a:pPr algn="r"/>
              <a:r>
                <a:rPr lang="he-IL" sz="1100" dirty="0"/>
                <a:t>מעלה את מספר הלייקים ב1</a:t>
              </a:r>
              <a:endParaRPr lang="en-GB" sz="1100" dirty="0"/>
            </a:p>
          </p:txBody>
        </p:sp>
        <p:pic>
          <p:nvPicPr>
            <p:cNvPr id="52" name="Picture 51">
              <a:extLst>
                <a:ext uri="{FF2B5EF4-FFF2-40B4-BE49-F238E27FC236}">
                  <a16:creationId xmlns:a16="http://schemas.microsoft.com/office/drawing/2014/main" id="{7C32865E-8317-4BE3-B120-BE4176CC34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676" y="1145477"/>
              <a:ext cx="2813388" cy="5571067"/>
            </a:xfrm>
            <a:prstGeom prst="rect">
              <a:avLst/>
            </a:prstGeom>
          </p:spPr>
        </p:pic>
        <p:sp>
          <p:nvSpPr>
            <p:cNvPr id="54" name="TextBox 53">
              <a:extLst>
                <a:ext uri="{FF2B5EF4-FFF2-40B4-BE49-F238E27FC236}">
                  <a16:creationId xmlns:a16="http://schemas.microsoft.com/office/drawing/2014/main" id="{C22BCCC1-D338-431A-A01C-946B7DB7AA0A}"/>
                </a:ext>
              </a:extLst>
            </p:cNvPr>
            <p:cNvSpPr txBox="1"/>
            <p:nvPr/>
          </p:nvSpPr>
          <p:spPr>
            <a:xfrm>
              <a:off x="1519506" y="1540017"/>
              <a:ext cx="822767" cy="468334"/>
            </a:xfrm>
            <a:prstGeom prst="rect">
              <a:avLst/>
            </a:prstGeom>
            <a:noFill/>
          </p:spPr>
          <p:txBody>
            <a:bodyPr wrap="none" rtlCol="0">
              <a:spAutoFit/>
            </a:bodyPr>
            <a:lstStyle/>
            <a:p>
              <a:r>
                <a:rPr lang="en-US" b="1" dirty="0">
                  <a:solidFill>
                    <a:schemeClr val="accent6">
                      <a:lumMod val="75000"/>
                    </a:schemeClr>
                  </a:solidFill>
                  <a:latin typeface="AR ESSENCE" panose="02000000000000000000" pitchFamily="2" charset="0"/>
                </a:rPr>
                <a:t>Posts</a:t>
              </a:r>
              <a:endParaRPr lang="en-GB" b="1" dirty="0">
                <a:solidFill>
                  <a:schemeClr val="accent6">
                    <a:lumMod val="75000"/>
                  </a:schemeClr>
                </a:solidFill>
                <a:latin typeface="AR ESSENCE" panose="02000000000000000000" pitchFamily="2" charset="0"/>
              </a:endParaRPr>
            </a:p>
          </p:txBody>
        </p:sp>
        <p:pic>
          <p:nvPicPr>
            <p:cNvPr id="56" name="Picture 4" descr="Image result for avatar icon">
              <a:extLst>
                <a:ext uri="{FF2B5EF4-FFF2-40B4-BE49-F238E27FC236}">
                  <a16:creationId xmlns:a16="http://schemas.microsoft.com/office/drawing/2014/main" id="{302D9135-57F3-4B4B-9D40-E5DA754EE05E}"/>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706481" y="2018365"/>
              <a:ext cx="381000" cy="381000"/>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AC801C78-E158-4A7A-8010-F0DD985A06BD}"/>
                </a:ext>
              </a:extLst>
            </p:cNvPr>
            <p:cNvSpPr txBox="1"/>
            <p:nvPr/>
          </p:nvSpPr>
          <p:spPr>
            <a:xfrm>
              <a:off x="1051549" y="2075919"/>
              <a:ext cx="1109984" cy="276999"/>
            </a:xfrm>
            <a:prstGeom prst="rect">
              <a:avLst/>
            </a:prstGeom>
            <a:noFill/>
          </p:spPr>
          <p:txBody>
            <a:bodyPr wrap="none" rtlCol="0">
              <a:spAutoFit/>
            </a:bodyPr>
            <a:lstStyle/>
            <a:p>
              <a:r>
                <a:rPr lang="en-US" sz="1200" dirty="0" err="1"/>
                <a:t>Andrew_Smith</a:t>
              </a:r>
              <a:endParaRPr lang="en-GB" sz="1200" dirty="0"/>
            </a:p>
          </p:txBody>
        </p:sp>
        <p:sp>
          <p:nvSpPr>
            <p:cNvPr id="61" name="TextBox 60">
              <a:extLst>
                <a:ext uri="{FF2B5EF4-FFF2-40B4-BE49-F238E27FC236}">
                  <a16:creationId xmlns:a16="http://schemas.microsoft.com/office/drawing/2014/main" id="{0B49B4B8-DC02-4CBD-A128-0CA41F32A288}"/>
                </a:ext>
              </a:extLst>
            </p:cNvPr>
            <p:cNvSpPr txBox="1"/>
            <p:nvPr/>
          </p:nvSpPr>
          <p:spPr>
            <a:xfrm>
              <a:off x="637959" y="3595907"/>
              <a:ext cx="1870472" cy="321980"/>
            </a:xfrm>
            <a:prstGeom prst="rect">
              <a:avLst/>
            </a:prstGeom>
            <a:noFill/>
          </p:spPr>
          <p:txBody>
            <a:bodyPr wrap="none" rtlCol="0">
              <a:spAutoFit/>
            </a:bodyPr>
            <a:lstStyle/>
            <a:p>
              <a:r>
                <a:rPr lang="en-US" sz="1050" b="1" dirty="0"/>
                <a:t>Andrew: </a:t>
              </a:r>
              <a:r>
                <a:rPr lang="en-US" sz="1050" dirty="0"/>
                <a:t>Look at my look!</a:t>
              </a:r>
              <a:endParaRPr lang="en-GB" sz="1050" dirty="0"/>
            </a:p>
          </p:txBody>
        </p:sp>
        <p:sp>
          <p:nvSpPr>
            <p:cNvPr id="62" name="TextBox 61">
              <a:extLst>
                <a:ext uri="{FF2B5EF4-FFF2-40B4-BE49-F238E27FC236}">
                  <a16:creationId xmlns:a16="http://schemas.microsoft.com/office/drawing/2014/main" id="{EB2EFDE7-0C0A-43B7-A3C6-1048466CE639}"/>
                </a:ext>
              </a:extLst>
            </p:cNvPr>
            <p:cNvSpPr txBox="1"/>
            <p:nvPr/>
          </p:nvSpPr>
          <p:spPr>
            <a:xfrm>
              <a:off x="807608" y="3834935"/>
              <a:ext cx="1239442" cy="253916"/>
            </a:xfrm>
            <a:prstGeom prst="rect">
              <a:avLst/>
            </a:prstGeom>
            <a:noFill/>
          </p:spPr>
          <p:txBody>
            <a:bodyPr wrap="none" rtlCol="0">
              <a:spAutoFit/>
            </a:bodyPr>
            <a:lstStyle/>
            <a:p>
              <a:r>
                <a:rPr lang="en-US" sz="1050" b="1" dirty="0"/>
                <a:t>Anna: </a:t>
              </a:r>
              <a:r>
                <a:rPr lang="en-US" sz="1050" dirty="0"/>
                <a:t>Very nice! </a:t>
              </a:r>
              <a:r>
                <a:rPr lang="en-US" sz="1050" dirty="0">
                  <a:sym typeface="Wingdings" panose="05000000000000000000" pitchFamily="2" charset="2"/>
                </a:rPr>
                <a:t></a:t>
              </a:r>
              <a:endParaRPr lang="en-GB" sz="1050" dirty="0"/>
            </a:p>
          </p:txBody>
        </p:sp>
        <p:sp>
          <p:nvSpPr>
            <p:cNvPr id="63" name="TextBox 62">
              <a:extLst>
                <a:ext uri="{FF2B5EF4-FFF2-40B4-BE49-F238E27FC236}">
                  <a16:creationId xmlns:a16="http://schemas.microsoft.com/office/drawing/2014/main" id="{19CAE73D-B3FB-4B7F-BA53-31AC628DFC42}"/>
                </a:ext>
              </a:extLst>
            </p:cNvPr>
            <p:cNvSpPr txBox="1"/>
            <p:nvPr/>
          </p:nvSpPr>
          <p:spPr>
            <a:xfrm>
              <a:off x="693789" y="4064474"/>
              <a:ext cx="2129502" cy="407804"/>
            </a:xfrm>
            <a:prstGeom prst="rect">
              <a:avLst/>
            </a:prstGeom>
            <a:solidFill>
              <a:schemeClr val="bg1">
                <a:lumMod val="95000"/>
              </a:schemeClr>
            </a:solidFill>
          </p:spPr>
          <p:txBody>
            <a:bodyPr wrap="square" rtlCol="0">
              <a:spAutoFit/>
            </a:bodyPr>
            <a:lstStyle/>
            <a:p>
              <a:r>
                <a:rPr lang="en-US" sz="1050" b="1" dirty="0"/>
                <a:t>          Lily:   </a:t>
              </a:r>
              <a:r>
                <a:rPr lang="en-US" sz="1000" dirty="0"/>
                <a:t> Type here…</a:t>
              </a:r>
            </a:p>
            <a:p>
              <a:pPr algn="ctr"/>
              <a:endParaRPr lang="en-GB" sz="1000" dirty="0"/>
            </a:p>
          </p:txBody>
        </p:sp>
        <p:pic>
          <p:nvPicPr>
            <p:cNvPr id="64" name="Picture 6" descr="Image result for avatar icon">
              <a:extLst>
                <a:ext uri="{FF2B5EF4-FFF2-40B4-BE49-F238E27FC236}">
                  <a16:creationId xmlns:a16="http://schemas.microsoft.com/office/drawing/2014/main" id="{046C5CA0-DB38-4295-B01C-D9ABE6059910}"/>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745513" y="4642258"/>
              <a:ext cx="390137" cy="390137"/>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a:extLst>
                <a:ext uri="{FF2B5EF4-FFF2-40B4-BE49-F238E27FC236}">
                  <a16:creationId xmlns:a16="http://schemas.microsoft.com/office/drawing/2014/main" id="{9A1FF051-7119-4B9F-8A8C-72E69DFB2F69}"/>
                </a:ext>
              </a:extLst>
            </p:cNvPr>
            <p:cNvSpPr txBox="1"/>
            <p:nvPr/>
          </p:nvSpPr>
          <p:spPr>
            <a:xfrm>
              <a:off x="1145908" y="4693616"/>
              <a:ext cx="1048172" cy="276999"/>
            </a:xfrm>
            <a:prstGeom prst="rect">
              <a:avLst/>
            </a:prstGeom>
            <a:noFill/>
          </p:spPr>
          <p:txBody>
            <a:bodyPr wrap="none" rtlCol="0">
              <a:spAutoFit/>
            </a:bodyPr>
            <a:lstStyle/>
            <a:p>
              <a:r>
                <a:rPr lang="en-US" sz="1200" dirty="0" err="1"/>
                <a:t>ClaudiaShiffer</a:t>
              </a:r>
              <a:endParaRPr lang="en-GB" sz="1200" dirty="0"/>
            </a:p>
          </p:txBody>
        </p:sp>
        <p:pic>
          <p:nvPicPr>
            <p:cNvPr id="66" name="Picture 65">
              <a:extLst>
                <a:ext uri="{FF2B5EF4-FFF2-40B4-BE49-F238E27FC236}">
                  <a16:creationId xmlns:a16="http://schemas.microsoft.com/office/drawing/2014/main" id="{1E84F8BB-434D-478F-BA40-79CD7D27EB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61839" y="1903372"/>
              <a:ext cx="210137" cy="4442898"/>
            </a:xfrm>
            <a:prstGeom prst="rect">
              <a:avLst/>
            </a:prstGeom>
          </p:spPr>
        </p:pic>
        <p:pic>
          <p:nvPicPr>
            <p:cNvPr id="67" name="Picture 66">
              <a:extLst>
                <a:ext uri="{FF2B5EF4-FFF2-40B4-BE49-F238E27FC236}">
                  <a16:creationId xmlns:a16="http://schemas.microsoft.com/office/drawing/2014/main" id="{9E6D80F8-6164-4682-A6EA-03CC638AD73F}"/>
                </a:ext>
              </a:extLst>
            </p:cNvPr>
            <p:cNvPicPr>
              <a:picLocks noChangeAspect="1"/>
            </p:cNvPicPr>
            <p:nvPr/>
          </p:nvPicPr>
          <p:blipFill>
            <a:blip r:embed="rId10"/>
            <a:stretch>
              <a:fillRect/>
            </a:stretch>
          </p:blipFill>
          <p:spPr>
            <a:xfrm>
              <a:off x="2561003" y="2143763"/>
              <a:ext cx="238125" cy="228600"/>
            </a:xfrm>
            <a:prstGeom prst="rect">
              <a:avLst/>
            </a:prstGeom>
          </p:spPr>
        </p:pic>
        <p:grpSp>
          <p:nvGrpSpPr>
            <p:cNvPr id="69" name="Group 68">
              <a:extLst>
                <a:ext uri="{FF2B5EF4-FFF2-40B4-BE49-F238E27FC236}">
                  <a16:creationId xmlns:a16="http://schemas.microsoft.com/office/drawing/2014/main" id="{18394791-E4A0-4BC6-A058-CAD3256485BD}"/>
                </a:ext>
              </a:extLst>
            </p:cNvPr>
            <p:cNvGrpSpPr/>
            <p:nvPr/>
          </p:nvGrpSpPr>
          <p:grpSpPr>
            <a:xfrm>
              <a:off x="690193" y="6053803"/>
              <a:ext cx="2365211" cy="388407"/>
              <a:chOff x="1653115" y="4796816"/>
              <a:chExt cx="2365211" cy="388407"/>
            </a:xfrm>
          </p:grpSpPr>
          <p:sp>
            <p:nvSpPr>
              <p:cNvPr id="70" name="Rectangle: Rounded Corners 69">
                <a:extLst>
                  <a:ext uri="{FF2B5EF4-FFF2-40B4-BE49-F238E27FC236}">
                    <a16:creationId xmlns:a16="http://schemas.microsoft.com/office/drawing/2014/main" id="{B64B682D-17EE-41F6-A4E2-0FE58896207C}"/>
                  </a:ext>
                </a:extLst>
              </p:cNvPr>
              <p:cNvSpPr/>
              <p:nvPr/>
            </p:nvSpPr>
            <p:spPr>
              <a:xfrm>
                <a:off x="1653115" y="4826465"/>
                <a:ext cx="2365211" cy="307154"/>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1" name="Picture 10" descr="Image result for home icon">
                <a:extLst>
                  <a:ext uri="{FF2B5EF4-FFF2-40B4-BE49-F238E27FC236}">
                    <a16:creationId xmlns:a16="http://schemas.microsoft.com/office/drawing/2014/main" id="{571B835F-11D9-4FA9-BB57-7E86CE0B95C5}"/>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1985738" y="4867046"/>
                <a:ext cx="200025" cy="200025"/>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12" descr="Image result for person icon">
                <a:extLst>
                  <a:ext uri="{FF2B5EF4-FFF2-40B4-BE49-F238E27FC236}">
                    <a16:creationId xmlns:a16="http://schemas.microsoft.com/office/drawing/2014/main" id="{2D4A68A9-AB5C-43C4-9FED-629D54C0FB6D}"/>
                  </a:ext>
                </a:extLst>
              </p:cNvPr>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2515118" y="4867046"/>
                <a:ext cx="225991" cy="225991"/>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14" descr="Image result for heart icon">
                <a:extLst>
                  <a:ext uri="{FF2B5EF4-FFF2-40B4-BE49-F238E27FC236}">
                    <a16:creationId xmlns:a16="http://schemas.microsoft.com/office/drawing/2014/main" id="{5C79E174-68CF-47CF-933A-D3AA90891B14}"/>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2926516" y="4796816"/>
                <a:ext cx="388407" cy="388407"/>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16" descr="Image result for add icon">
                <a:extLst>
                  <a:ext uri="{FF2B5EF4-FFF2-40B4-BE49-F238E27FC236}">
                    <a16:creationId xmlns:a16="http://schemas.microsoft.com/office/drawing/2014/main" id="{254B3EAC-3EA2-43D8-AA07-4F42AFF55BA1}"/>
                  </a:ext>
                </a:extLst>
              </p:cNvPr>
              <p:cNvPicPr>
                <a:picLocks noChangeAspect="1" noChangeArrowheads="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3500331" y="4857941"/>
                <a:ext cx="234933" cy="235096"/>
              </a:xfrm>
              <a:prstGeom prst="rect">
                <a:avLst/>
              </a:prstGeom>
              <a:noFill/>
              <a:extLst>
                <a:ext uri="{909E8E84-426E-40DD-AFC4-6F175D3DCCD1}">
                  <a14:hiddenFill xmlns:a14="http://schemas.microsoft.com/office/drawing/2010/main">
                    <a:solidFill>
                      <a:srgbClr val="FFFFFF"/>
                    </a:solidFill>
                  </a14:hiddenFill>
                </a:ext>
              </a:extLst>
            </p:spPr>
          </p:pic>
        </p:grpSp>
        <p:pic>
          <p:nvPicPr>
            <p:cNvPr id="75" name="Picture 74">
              <a:extLst>
                <a:ext uri="{FF2B5EF4-FFF2-40B4-BE49-F238E27FC236}">
                  <a16:creationId xmlns:a16="http://schemas.microsoft.com/office/drawing/2014/main" id="{2632EF81-6038-403E-BED2-5E5DC9439ECA}"/>
                </a:ext>
              </a:extLst>
            </p:cNvPr>
            <p:cNvPicPr>
              <a:picLocks noChangeAspect="1"/>
            </p:cNvPicPr>
            <p:nvPr/>
          </p:nvPicPr>
          <p:blipFill>
            <a:blip r:embed="rId10"/>
            <a:stretch>
              <a:fillRect/>
            </a:stretch>
          </p:blipFill>
          <p:spPr>
            <a:xfrm>
              <a:off x="2569142" y="4742015"/>
              <a:ext cx="238125" cy="228600"/>
            </a:xfrm>
            <a:prstGeom prst="rect">
              <a:avLst/>
            </a:prstGeom>
          </p:spPr>
        </p:pic>
        <p:pic>
          <p:nvPicPr>
            <p:cNvPr id="2" name="Picture 2" descr="Image result for avatar icon">
              <a:extLst>
                <a:ext uri="{FF2B5EF4-FFF2-40B4-BE49-F238E27FC236}">
                  <a16:creationId xmlns:a16="http://schemas.microsoft.com/office/drawing/2014/main" id="{86B35251-2DA7-4ED9-85D6-0A6B8FD9BAAE}"/>
                </a:ext>
              </a:extLst>
            </p:cNvPr>
            <p:cNvPicPr>
              <a:picLocks noChangeAspect="1" noChangeArrowheads="1"/>
            </p:cNvPicPr>
            <p:nvPr/>
          </p:nvPicPr>
          <p:blipFill>
            <a:blip r:embed="rId11" cstate="hqprint">
              <a:extLst>
                <a:ext uri="{28A0092B-C50C-407E-A947-70E740481C1C}">
                  <a14:useLocalDpi xmlns:a14="http://schemas.microsoft.com/office/drawing/2010/main" val="0"/>
                </a:ext>
              </a:extLst>
            </a:blip>
            <a:srcRect/>
            <a:stretch>
              <a:fillRect/>
            </a:stretch>
          </p:blipFill>
          <p:spPr bwMode="auto">
            <a:xfrm>
              <a:off x="737258" y="4104806"/>
              <a:ext cx="319446" cy="319446"/>
            </a:xfrm>
            <a:prstGeom prst="rect">
              <a:avLst/>
            </a:prstGeom>
            <a:noFill/>
            <a:extLst>
              <a:ext uri="{909E8E84-426E-40DD-AFC4-6F175D3DCCD1}">
                <a14:hiddenFill xmlns:a14="http://schemas.microsoft.com/office/drawing/2010/main">
                  <a:solidFill>
                    <a:srgbClr val="FFFFFF"/>
                  </a:solidFill>
                </a14:hiddenFill>
              </a:ext>
            </a:extLst>
          </p:spPr>
        </p:pic>
        <p:cxnSp>
          <p:nvCxnSpPr>
            <p:cNvPr id="59" name="Straight Arrow Connector 58">
              <a:extLst>
                <a:ext uri="{FF2B5EF4-FFF2-40B4-BE49-F238E27FC236}">
                  <a16:creationId xmlns:a16="http://schemas.microsoft.com/office/drawing/2014/main" id="{189E1EA5-76DC-4F66-8165-001EDCD90A58}"/>
                </a:ext>
              </a:extLst>
            </p:cNvPr>
            <p:cNvCxnSpPr>
              <a:cxnSpLocks/>
            </p:cNvCxnSpPr>
            <p:nvPr/>
          </p:nvCxnSpPr>
          <p:spPr>
            <a:xfrm flipH="1">
              <a:off x="2701827" y="3684835"/>
              <a:ext cx="2569840" cy="57969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2C3D7520-CD98-4C72-B3E7-8FB85F01BE49}"/>
                </a:ext>
              </a:extLst>
            </p:cNvPr>
            <p:cNvSpPr txBox="1"/>
            <p:nvPr/>
          </p:nvSpPr>
          <p:spPr>
            <a:xfrm>
              <a:off x="1821857" y="581864"/>
              <a:ext cx="2579552" cy="307777"/>
            </a:xfrm>
            <a:prstGeom prst="rect">
              <a:avLst/>
            </a:prstGeom>
            <a:noFill/>
          </p:spPr>
          <p:txBody>
            <a:bodyPr wrap="none" rtlCol="0">
              <a:spAutoFit/>
            </a:bodyPr>
            <a:lstStyle/>
            <a:p>
              <a:r>
                <a:rPr lang="he-IL" sz="1400" dirty="0"/>
                <a:t>נכנס לעמוד הפרופיל של המשתמש</a:t>
              </a:r>
              <a:endParaRPr lang="en-GB" sz="1400" dirty="0"/>
            </a:p>
          </p:txBody>
        </p:sp>
        <p:cxnSp>
          <p:nvCxnSpPr>
            <p:cNvPr id="78" name="Straight Arrow Connector 77">
              <a:extLst>
                <a:ext uri="{FF2B5EF4-FFF2-40B4-BE49-F238E27FC236}">
                  <a16:creationId xmlns:a16="http://schemas.microsoft.com/office/drawing/2014/main" id="{E42218F8-5048-4286-8540-E9C3B8530E14}"/>
                </a:ext>
              </a:extLst>
            </p:cNvPr>
            <p:cNvCxnSpPr>
              <a:cxnSpLocks/>
              <a:stCxn id="15" idx="1"/>
            </p:cNvCxnSpPr>
            <p:nvPr/>
          </p:nvCxnSpPr>
          <p:spPr>
            <a:xfrm flipH="1" flipV="1">
              <a:off x="3750857" y="962869"/>
              <a:ext cx="1254580" cy="246613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30" name="TextBox 29">
            <a:extLst>
              <a:ext uri="{FF2B5EF4-FFF2-40B4-BE49-F238E27FC236}">
                <a16:creationId xmlns:a16="http://schemas.microsoft.com/office/drawing/2014/main" id="{EBC42C19-ACC1-473C-AFBA-AD2DE1F4D907}"/>
              </a:ext>
            </a:extLst>
          </p:cNvPr>
          <p:cNvSpPr txBox="1"/>
          <p:nvPr/>
        </p:nvSpPr>
        <p:spPr>
          <a:xfrm>
            <a:off x="9617155" y="695952"/>
            <a:ext cx="1475084" cy="461665"/>
          </a:xfrm>
          <a:prstGeom prst="rect">
            <a:avLst/>
          </a:prstGeom>
          <a:noFill/>
        </p:spPr>
        <p:txBody>
          <a:bodyPr wrap="none" rtlCol="0">
            <a:spAutoFit/>
          </a:bodyPr>
          <a:lstStyle/>
          <a:p>
            <a:r>
              <a:rPr lang="he-IL" sz="2400" dirty="0"/>
              <a:t>עמוד הבית</a:t>
            </a:r>
            <a:endParaRPr lang="en-GB" sz="2400" dirty="0"/>
          </a:p>
        </p:txBody>
      </p:sp>
      <p:sp>
        <p:nvSpPr>
          <p:cNvPr id="77" name="TextBox 76">
            <a:extLst>
              <a:ext uri="{FF2B5EF4-FFF2-40B4-BE49-F238E27FC236}">
                <a16:creationId xmlns:a16="http://schemas.microsoft.com/office/drawing/2014/main" id="{BA8A7B47-EE6D-4CF1-9E7A-E1C20E6E47F8}"/>
              </a:ext>
            </a:extLst>
          </p:cNvPr>
          <p:cNvSpPr txBox="1"/>
          <p:nvPr/>
        </p:nvSpPr>
        <p:spPr>
          <a:xfrm>
            <a:off x="5735523" y="2033618"/>
            <a:ext cx="702436" cy="369332"/>
          </a:xfrm>
          <a:prstGeom prst="rect">
            <a:avLst/>
          </a:prstGeom>
          <a:noFill/>
        </p:spPr>
        <p:txBody>
          <a:bodyPr wrap="none" rtlCol="0">
            <a:spAutoFit/>
          </a:bodyPr>
          <a:lstStyle/>
          <a:p>
            <a:r>
              <a:rPr lang="en-US" b="1" dirty="0">
                <a:solidFill>
                  <a:schemeClr val="accent6">
                    <a:lumMod val="75000"/>
                  </a:schemeClr>
                </a:solidFill>
                <a:latin typeface="AR ESSENCE" panose="02000000000000000000" pitchFamily="2" charset="0"/>
              </a:rPr>
              <a:t>Posts</a:t>
            </a:r>
            <a:endParaRPr lang="en-GB" b="1" dirty="0">
              <a:solidFill>
                <a:schemeClr val="accent6">
                  <a:lumMod val="75000"/>
                </a:schemeClr>
              </a:solidFill>
              <a:latin typeface="AR ESSENCE" panose="02000000000000000000" pitchFamily="2" charset="0"/>
            </a:endParaRPr>
          </a:p>
        </p:txBody>
      </p:sp>
      <p:pic>
        <p:nvPicPr>
          <p:cNvPr id="80" name="Picture 79" descr="&#10;">
            <a:extLst>
              <a:ext uri="{FF2B5EF4-FFF2-40B4-BE49-F238E27FC236}">
                <a16:creationId xmlns:a16="http://schemas.microsoft.com/office/drawing/2014/main" id="{6C5998EB-A185-481E-8A8A-F83C715FFEA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91916" y="2811771"/>
            <a:ext cx="1732926" cy="850217"/>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80" descr="&#10;">
            <a:extLst>
              <a:ext uri="{FF2B5EF4-FFF2-40B4-BE49-F238E27FC236}">
                <a16:creationId xmlns:a16="http://schemas.microsoft.com/office/drawing/2014/main" id="{FEE5BF23-D9DE-48DD-93FE-569EB4BB686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70034" y="3149080"/>
            <a:ext cx="1732926" cy="85021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תוצאת תמונה עבור clothes">
            <a:extLst>
              <a:ext uri="{FF2B5EF4-FFF2-40B4-BE49-F238E27FC236}">
                <a16:creationId xmlns:a16="http://schemas.microsoft.com/office/drawing/2014/main" id="{9E8522D1-5D14-45F3-BDDE-5D3FE8A7F0FF}"/>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b="54044"/>
          <a:stretch/>
        </p:blipFill>
        <p:spPr bwMode="auto">
          <a:xfrm>
            <a:off x="5124240" y="4764368"/>
            <a:ext cx="1742256" cy="800673"/>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תוצאת תמונה עבור clothes">
            <a:extLst>
              <a:ext uri="{FF2B5EF4-FFF2-40B4-BE49-F238E27FC236}">
                <a16:creationId xmlns:a16="http://schemas.microsoft.com/office/drawing/2014/main" id="{C1BDAAED-B960-4D4D-96AF-F30FD7223FF7}"/>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b="58935"/>
          <a:stretch/>
        </p:blipFill>
        <p:spPr bwMode="auto">
          <a:xfrm>
            <a:off x="1636386" y="5270708"/>
            <a:ext cx="1742256" cy="715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7880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5FFAC7B2-BBC3-4253-B373-AA0812AE1C08}"/>
              </a:ext>
            </a:extLst>
          </p:cNvPr>
          <p:cNvGrpSpPr/>
          <p:nvPr/>
        </p:nvGrpSpPr>
        <p:grpSpPr>
          <a:xfrm>
            <a:off x="8726399" y="1679311"/>
            <a:ext cx="2154023" cy="4040936"/>
            <a:chOff x="3761002" y="1123265"/>
            <a:chExt cx="2813388" cy="5571067"/>
          </a:xfrm>
        </p:grpSpPr>
        <p:pic>
          <p:nvPicPr>
            <p:cNvPr id="59" name="Picture 58">
              <a:extLst>
                <a:ext uri="{FF2B5EF4-FFF2-40B4-BE49-F238E27FC236}">
                  <a16:creationId xmlns:a16="http://schemas.microsoft.com/office/drawing/2014/main" id="{C60F6332-38D4-487C-B9C6-BC378CD7B7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1002" y="1123265"/>
              <a:ext cx="2813388" cy="5571067"/>
            </a:xfrm>
            <a:prstGeom prst="rect">
              <a:avLst/>
            </a:prstGeom>
          </p:spPr>
        </p:pic>
        <p:sp>
          <p:nvSpPr>
            <p:cNvPr id="60" name="TextBox 59">
              <a:extLst>
                <a:ext uri="{FF2B5EF4-FFF2-40B4-BE49-F238E27FC236}">
                  <a16:creationId xmlns:a16="http://schemas.microsoft.com/office/drawing/2014/main" id="{D71ACCA8-312C-41F8-B027-42C9A46833FA}"/>
                </a:ext>
              </a:extLst>
            </p:cNvPr>
            <p:cNvSpPr txBox="1"/>
            <p:nvPr/>
          </p:nvSpPr>
          <p:spPr>
            <a:xfrm>
              <a:off x="4660165" y="1450280"/>
              <a:ext cx="241279" cy="509182"/>
            </a:xfrm>
            <a:prstGeom prst="rect">
              <a:avLst/>
            </a:prstGeom>
            <a:noFill/>
          </p:spPr>
          <p:txBody>
            <a:bodyPr wrap="none" rtlCol="0">
              <a:spAutoFit/>
            </a:bodyPr>
            <a:lstStyle/>
            <a:p>
              <a:endParaRPr lang="en-GB" b="1" dirty="0">
                <a:solidFill>
                  <a:schemeClr val="accent6">
                    <a:lumMod val="75000"/>
                  </a:schemeClr>
                </a:solidFill>
                <a:latin typeface="AR ESSENCE" panose="02000000000000000000" pitchFamily="2" charset="0"/>
              </a:endParaRPr>
            </a:p>
          </p:txBody>
        </p:sp>
        <p:pic>
          <p:nvPicPr>
            <p:cNvPr id="61" name="Picture 6" descr="Image result for avatar icon">
              <a:extLst>
                <a:ext uri="{FF2B5EF4-FFF2-40B4-BE49-F238E27FC236}">
                  <a16:creationId xmlns:a16="http://schemas.microsoft.com/office/drawing/2014/main" id="{A209DAD9-ED1C-42BC-BB9D-B807E4BFE9B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4733066" y="2025471"/>
              <a:ext cx="768120" cy="768120"/>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a:extLst>
                <a:ext uri="{FF2B5EF4-FFF2-40B4-BE49-F238E27FC236}">
                  <a16:creationId xmlns:a16="http://schemas.microsoft.com/office/drawing/2014/main" id="{6191AEDD-FA43-4528-9CCB-86A7D79AAF97}"/>
                </a:ext>
              </a:extLst>
            </p:cNvPr>
            <p:cNvSpPr txBox="1"/>
            <p:nvPr/>
          </p:nvSpPr>
          <p:spPr>
            <a:xfrm>
              <a:off x="4312890" y="2761488"/>
              <a:ext cx="1199559" cy="307777"/>
            </a:xfrm>
            <a:prstGeom prst="rect">
              <a:avLst/>
            </a:prstGeom>
            <a:noFill/>
          </p:spPr>
          <p:txBody>
            <a:bodyPr wrap="none" rtlCol="0">
              <a:spAutoFit/>
            </a:bodyPr>
            <a:lstStyle/>
            <a:p>
              <a:r>
                <a:rPr lang="en-US" sz="1400" dirty="0" err="1"/>
                <a:t>ClaudiaShiffer</a:t>
              </a:r>
              <a:endParaRPr lang="en-GB" sz="1400" dirty="0"/>
            </a:p>
          </p:txBody>
        </p:sp>
        <p:pic>
          <p:nvPicPr>
            <p:cNvPr id="63" name="Picture 62">
              <a:extLst>
                <a:ext uri="{FF2B5EF4-FFF2-40B4-BE49-F238E27FC236}">
                  <a16:creationId xmlns:a16="http://schemas.microsoft.com/office/drawing/2014/main" id="{E176C27F-956B-4911-9C95-63816F9836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0165" y="1881160"/>
              <a:ext cx="210137" cy="4442898"/>
            </a:xfrm>
            <a:prstGeom prst="rect">
              <a:avLst/>
            </a:prstGeom>
          </p:spPr>
        </p:pic>
        <p:grpSp>
          <p:nvGrpSpPr>
            <p:cNvPr id="64" name="Group 63">
              <a:extLst>
                <a:ext uri="{FF2B5EF4-FFF2-40B4-BE49-F238E27FC236}">
                  <a16:creationId xmlns:a16="http://schemas.microsoft.com/office/drawing/2014/main" id="{7EE4B824-DC6C-48E2-86B8-C49605CF4F9D}"/>
                </a:ext>
              </a:extLst>
            </p:cNvPr>
            <p:cNvGrpSpPr/>
            <p:nvPr/>
          </p:nvGrpSpPr>
          <p:grpSpPr>
            <a:xfrm>
              <a:off x="3968519" y="6031591"/>
              <a:ext cx="2365211" cy="388407"/>
              <a:chOff x="1653115" y="4796816"/>
              <a:chExt cx="2365211" cy="388407"/>
            </a:xfrm>
          </p:grpSpPr>
          <p:sp>
            <p:nvSpPr>
              <p:cNvPr id="75" name="Rectangle: Rounded Corners 74">
                <a:extLst>
                  <a:ext uri="{FF2B5EF4-FFF2-40B4-BE49-F238E27FC236}">
                    <a16:creationId xmlns:a16="http://schemas.microsoft.com/office/drawing/2014/main" id="{2D4C1421-2310-40D8-8079-10EA81BBBA4B}"/>
                  </a:ext>
                </a:extLst>
              </p:cNvPr>
              <p:cNvSpPr/>
              <p:nvPr/>
            </p:nvSpPr>
            <p:spPr>
              <a:xfrm>
                <a:off x="1653115" y="4826465"/>
                <a:ext cx="2365211" cy="307154"/>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6" name="Picture 10" descr="Image result for home icon">
                <a:extLst>
                  <a:ext uri="{FF2B5EF4-FFF2-40B4-BE49-F238E27FC236}">
                    <a16:creationId xmlns:a16="http://schemas.microsoft.com/office/drawing/2014/main" id="{361C7587-5505-4D00-9FFE-7051614E72C2}"/>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1985738" y="4867046"/>
                <a:ext cx="200025" cy="200025"/>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12" descr="Image result for person icon">
                <a:extLst>
                  <a:ext uri="{FF2B5EF4-FFF2-40B4-BE49-F238E27FC236}">
                    <a16:creationId xmlns:a16="http://schemas.microsoft.com/office/drawing/2014/main" id="{678D11D1-02CA-44C6-ACD2-922FA84315C9}"/>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2515118" y="4867046"/>
                <a:ext cx="225991" cy="225991"/>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14" descr="Image result for heart icon">
                <a:extLst>
                  <a:ext uri="{FF2B5EF4-FFF2-40B4-BE49-F238E27FC236}">
                    <a16:creationId xmlns:a16="http://schemas.microsoft.com/office/drawing/2014/main" id="{24541B40-3C46-4772-BCFA-3EF7719C6C67}"/>
                  </a:ext>
                </a:extLst>
              </p:cNvPr>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2926516" y="4796816"/>
                <a:ext cx="388407" cy="388407"/>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16" descr="Image result for add icon">
                <a:extLst>
                  <a:ext uri="{FF2B5EF4-FFF2-40B4-BE49-F238E27FC236}">
                    <a16:creationId xmlns:a16="http://schemas.microsoft.com/office/drawing/2014/main" id="{77DA823A-8AD1-4C73-8077-560FB910F436}"/>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3500331" y="4857941"/>
                <a:ext cx="234933" cy="235096"/>
              </a:xfrm>
              <a:prstGeom prst="rect">
                <a:avLst/>
              </a:prstGeom>
              <a:noFill/>
              <a:extLst>
                <a:ext uri="{909E8E84-426E-40DD-AFC4-6F175D3DCCD1}">
                  <a14:hiddenFill xmlns:a14="http://schemas.microsoft.com/office/drawing/2010/main">
                    <a:solidFill>
                      <a:srgbClr val="FFFFFF"/>
                    </a:solidFill>
                  </a14:hiddenFill>
                </a:ext>
              </a:extLst>
            </p:spPr>
          </p:pic>
        </p:grpSp>
        <p:sp>
          <p:nvSpPr>
            <p:cNvPr id="65" name="TextBox 64">
              <a:extLst>
                <a:ext uri="{FF2B5EF4-FFF2-40B4-BE49-F238E27FC236}">
                  <a16:creationId xmlns:a16="http://schemas.microsoft.com/office/drawing/2014/main" id="{B4E7D46A-A395-4243-9251-8C7E2F7A9076}"/>
                </a:ext>
              </a:extLst>
            </p:cNvPr>
            <p:cNvSpPr txBox="1"/>
            <p:nvPr/>
          </p:nvSpPr>
          <p:spPr>
            <a:xfrm>
              <a:off x="4625665" y="3131715"/>
              <a:ext cx="934207" cy="594046"/>
            </a:xfrm>
            <a:prstGeom prst="rect">
              <a:avLst/>
            </a:prstGeom>
            <a:noFill/>
          </p:spPr>
          <p:txBody>
            <a:bodyPr wrap="none" rtlCol="0">
              <a:spAutoFit/>
            </a:bodyPr>
            <a:lstStyle/>
            <a:p>
              <a:pPr algn="ctr"/>
              <a:r>
                <a:rPr lang="en-GB" sz="1100" b="1" dirty="0"/>
                <a:t>600</a:t>
              </a:r>
            </a:p>
            <a:p>
              <a:pPr algn="ctr"/>
              <a:r>
                <a:rPr lang="en-GB" sz="1100" dirty="0"/>
                <a:t>followers</a:t>
              </a:r>
            </a:p>
          </p:txBody>
        </p:sp>
        <p:sp>
          <p:nvSpPr>
            <p:cNvPr id="66" name="TextBox 65">
              <a:extLst>
                <a:ext uri="{FF2B5EF4-FFF2-40B4-BE49-F238E27FC236}">
                  <a16:creationId xmlns:a16="http://schemas.microsoft.com/office/drawing/2014/main" id="{E50CA9EC-857B-4BEA-854A-39E1FD947D8C}"/>
                </a:ext>
              </a:extLst>
            </p:cNvPr>
            <p:cNvSpPr txBox="1"/>
            <p:nvPr/>
          </p:nvSpPr>
          <p:spPr>
            <a:xfrm>
              <a:off x="5422972" y="3192163"/>
              <a:ext cx="752056" cy="360671"/>
            </a:xfrm>
            <a:prstGeom prst="rect">
              <a:avLst/>
            </a:prstGeom>
            <a:solidFill>
              <a:schemeClr val="accent6">
                <a:lumMod val="20000"/>
                <a:lumOff val="80000"/>
              </a:schemeClr>
            </a:solidFill>
            <a:ln>
              <a:solidFill>
                <a:schemeClr val="accent6">
                  <a:lumMod val="60000"/>
                  <a:lumOff val="40000"/>
                </a:schemeClr>
              </a:solidFill>
            </a:ln>
          </p:spPr>
          <p:txBody>
            <a:bodyPr wrap="none" rtlCol="0">
              <a:spAutoFit/>
            </a:bodyPr>
            <a:lstStyle/>
            <a:p>
              <a:pPr algn="ctr"/>
              <a:r>
                <a:rPr lang="en-GB" sz="1100" b="1" dirty="0"/>
                <a:t>Follow</a:t>
              </a:r>
            </a:p>
          </p:txBody>
        </p:sp>
        <p:pic>
          <p:nvPicPr>
            <p:cNvPr id="67" name="Picture 8" descr="Image result for plants">
              <a:extLst>
                <a:ext uri="{FF2B5EF4-FFF2-40B4-BE49-F238E27FC236}">
                  <a16:creationId xmlns:a16="http://schemas.microsoft.com/office/drawing/2014/main" id="{D481ADC7-F9E0-4206-AA07-6EB2F3C4EF94}"/>
                </a:ext>
              </a:extLst>
            </p:cNvPr>
            <p:cNvPicPr>
              <a:picLocks noChangeAspect="1" noChangeArrowheads="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4104020" y="3680738"/>
              <a:ext cx="594268" cy="594268"/>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Image result for plants">
              <a:extLst>
                <a:ext uri="{FF2B5EF4-FFF2-40B4-BE49-F238E27FC236}">
                  <a16:creationId xmlns:a16="http://schemas.microsoft.com/office/drawing/2014/main" id="{01100F36-1B3D-478B-A8D8-42441CC14FF2}"/>
                </a:ext>
              </a:extLst>
            </p:cNvPr>
            <p:cNvPicPr>
              <a:picLocks noChangeAspect="1" noChangeArrowheads="1"/>
            </p:cNvPicPr>
            <p:nvPr/>
          </p:nvPicPr>
          <p:blipFill>
            <a:blip r:embed="rId10" cstate="hqprint">
              <a:extLst>
                <a:ext uri="{28A0092B-C50C-407E-A947-70E740481C1C}">
                  <a14:useLocalDpi xmlns:a14="http://schemas.microsoft.com/office/drawing/2010/main" val="0"/>
                </a:ext>
              </a:extLst>
            </a:blip>
            <a:srcRect/>
            <a:stretch>
              <a:fillRect/>
            </a:stretch>
          </p:blipFill>
          <p:spPr bwMode="auto">
            <a:xfrm>
              <a:off x="4780868" y="3784295"/>
              <a:ext cx="643039" cy="430887"/>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6" descr="Image result for plants">
              <a:extLst>
                <a:ext uri="{FF2B5EF4-FFF2-40B4-BE49-F238E27FC236}">
                  <a16:creationId xmlns:a16="http://schemas.microsoft.com/office/drawing/2014/main" id="{5A031AE8-E259-4F7D-8665-A7376231A1E1}"/>
                </a:ext>
              </a:extLst>
            </p:cNvPr>
            <p:cNvPicPr>
              <a:picLocks noChangeAspect="1" noChangeArrowheads="1"/>
            </p:cNvPicPr>
            <p:nvPr/>
          </p:nvPicPr>
          <p:blipFill>
            <a:blip r:embed="rId11" cstate="hqprint">
              <a:extLst>
                <a:ext uri="{28A0092B-C50C-407E-A947-70E740481C1C}">
                  <a14:useLocalDpi xmlns:a14="http://schemas.microsoft.com/office/drawing/2010/main" val="0"/>
                </a:ext>
              </a:extLst>
            </a:blip>
            <a:srcRect/>
            <a:stretch>
              <a:fillRect/>
            </a:stretch>
          </p:blipFill>
          <p:spPr bwMode="auto">
            <a:xfrm>
              <a:off x="4021990" y="4509147"/>
              <a:ext cx="543158" cy="543158"/>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8" descr="Image result for plants">
              <a:extLst>
                <a:ext uri="{FF2B5EF4-FFF2-40B4-BE49-F238E27FC236}">
                  <a16:creationId xmlns:a16="http://schemas.microsoft.com/office/drawing/2014/main" id="{A11FC511-AD1A-4BB8-86CF-6EAEA1D27E10}"/>
                </a:ext>
              </a:extLst>
            </p:cNvPr>
            <p:cNvPicPr>
              <a:picLocks noChangeAspect="1" noChangeArrowheads="1"/>
            </p:cNvPicPr>
            <p:nvPr/>
          </p:nvPicPr>
          <p:blipFill>
            <a:blip r:embed="rId12" cstate="hqprint">
              <a:extLst>
                <a:ext uri="{28A0092B-C50C-407E-A947-70E740481C1C}">
                  <a14:useLocalDpi xmlns:a14="http://schemas.microsoft.com/office/drawing/2010/main" val="0"/>
                </a:ext>
              </a:extLst>
            </a:blip>
            <a:srcRect/>
            <a:stretch>
              <a:fillRect/>
            </a:stretch>
          </p:blipFill>
          <p:spPr bwMode="auto">
            <a:xfrm>
              <a:off x="4751743" y="4472391"/>
              <a:ext cx="600075" cy="600075"/>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10" descr="Image result for plants">
              <a:extLst>
                <a:ext uri="{FF2B5EF4-FFF2-40B4-BE49-F238E27FC236}">
                  <a16:creationId xmlns:a16="http://schemas.microsoft.com/office/drawing/2014/main" id="{82C5B6D1-B591-4B69-9FF3-84BEE611FDF0}"/>
                </a:ext>
              </a:extLst>
            </p:cNvPr>
            <p:cNvPicPr>
              <a:picLocks noChangeAspect="1" noChangeArrowheads="1"/>
            </p:cNvPicPr>
            <p:nvPr/>
          </p:nvPicPr>
          <p:blipFill>
            <a:blip r:embed="rId13" cstate="hqprint">
              <a:extLst>
                <a:ext uri="{28A0092B-C50C-407E-A947-70E740481C1C}">
                  <a14:useLocalDpi xmlns:a14="http://schemas.microsoft.com/office/drawing/2010/main" val="0"/>
                </a:ext>
              </a:extLst>
            </a:blip>
            <a:srcRect/>
            <a:stretch>
              <a:fillRect/>
            </a:stretch>
          </p:blipFill>
          <p:spPr bwMode="auto">
            <a:xfrm>
              <a:off x="5511101" y="4512926"/>
              <a:ext cx="629064" cy="629064"/>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12" descr="Image result for plants">
              <a:extLst>
                <a:ext uri="{FF2B5EF4-FFF2-40B4-BE49-F238E27FC236}">
                  <a16:creationId xmlns:a16="http://schemas.microsoft.com/office/drawing/2014/main" id="{1EE00ED6-8EE8-4AD0-AA0C-940BD215EB20}"/>
                </a:ext>
              </a:extLst>
            </p:cNvPr>
            <p:cNvPicPr>
              <a:picLocks noChangeAspect="1" noChangeArrowheads="1"/>
            </p:cNvPicPr>
            <p:nvPr/>
          </p:nvPicPr>
          <p:blipFill>
            <a:blip r:embed="rId14" cstate="hqprint">
              <a:extLst>
                <a:ext uri="{28A0092B-C50C-407E-A947-70E740481C1C}">
                  <a14:useLocalDpi xmlns:a14="http://schemas.microsoft.com/office/drawing/2010/main" val="0"/>
                </a:ext>
              </a:extLst>
            </a:blip>
            <a:srcRect/>
            <a:stretch>
              <a:fillRect/>
            </a:stretch>
          </p:blipFill>
          <p:spPr bwMode="auto">
            <a:xfrm>
              <a:off x="4021990" y="5309684"/>
              <a:ext cx="638175" cy="63817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a:extLst>
                <a:ext uri="{FF2B5EF4-FFF2-40B4-BE49-F238E27FC236}">
                  <a16:creationId xmlns:a16="http://schemas.microsoft.com/office/drawing/2014/main" id="{C0E82E18-0029-48C9-A077-BA7CDE9C366B}"/>
                </a:ext>
              </a:extLst>
            </p:cNvPr>
            <p:cNvSpPr txBox="1"/>
            <p:nvPr/>
          </p:nvSpPr>
          <p:spPr>
            <a:xfrm>
              <a:off x="4216453" y="3149782"/>
              <a:ext cx="487634" cy="430887"/>
            </a:xfrm>
            <a:prstGeom prst="rect">
              <a:avLst/>
            </a:prstGeom>
            <a:noFill/>
          </p:spPr>
          <p:txBody>
            <a:bodyPr wrap="none" rtlCol="0">
              <a:spAutoFit/>
            </a:bodyPr>
            <a:lstStyle/>
            <a:p>
              <a:pPr algn="ctr"/>
              <a:r>
                <a:rPr lang="en-GB" sz="1100" b="1" dirty="0"/>
                <a:t>7</a:t>
              </a:r>
            </a:p>
            <a:p>
              <a:pPr algn="ctr"/>
              <a:r>
                <a:rPr lang="en-GB" sz="1100" dirty="0"/>
                <a:t>posts</a:t>
              </a:r>
            </a:p>
          </p:txBody>
        </p:sp>
        <p:pic>
          <p:nvPicPr>
            <p:cNvPr id="69" name="Picture 4" descr="Image result for plants">
              <a:extLst>
                <a:ext uri="{FF2B5EF4-FFF2-40B4-BE49-F238E27FC236}">
                  <a16:creationId xmlns:a16="http://schemas.microsoft.com/office/drawing/2014/main" id="{CA7CB666-2ED5-4C39-9B52-94AEA1C5F74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56425" y="2211333"/>
              <a:ext cx="2037121" cy="2466866"/>
            </a:xfrm>
            <a:prstGeom prst="rect">
              <a:avLst/>
            </a:prstGeom>
            <a:noFill/>
            <a:extLst>
              <a:ext uri="{909E8E84-426E-40DD-AFC4-6F175D3DCCD1}">
                <a14:hiddenFill xmlns:a14="http://schemas.microsoft.com/office/drawing/2010/main">
                  <a:solidFill>
                    <a:srgbClr val="FFFFFF"/>
                  </a:solidFill>
                </a14:hiddenFill>
              </a:ext>
            </a:extLst>
          </p:spPr>
        </p:pic>
      </p:grpSp>
      <p:sp>
        <p:nvSpPr>
          <p:cNvPr id="30" name="Rectangle 29">
            <a:extLst>
              <a:ext uri="{FF2B5EF4-FFF2-40B4-BE49-F238E27FC236}">
                <a16:creationId xmlns:a16="http://schemas.microsoft.com/office/drawing/2014/main" id="{BADF3BD7-44D8-45AF-B76F-7E78D1A50684}"/>
              </a:ext>
            </a:extLst>
          </p:cNvPr>
          <p:cNvSpPr/>
          <p:nvPr/>
        </p:nvSpPr>
        <p:spPr>
          <a:xfrm>
            <a:off x="8913533" y="4237841"/>
            <a:ext cx="1634432" cy="10165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900" b="1" dirty="0">
                <a:solidFill>
                  <a:schemeClr val="tx1"/>
                </a:solidFill>
              </a:rPr>
              <a:t>Claudia</a:t>
            </a:r>
            <a:r>
              <a:rPr lang="en-GB" sz="900" dirty="0">
                <a:solidFill>
                  <a:schemeClr val="tx1"/>
                </a:solidFill>
              </a:rPr>
              <a:t>: Please advise, what is the name of this plant?</a:t>
            </a:r>
          </a:p>
          <a:p>
            <a:r>
              <a:rPr lang="en-GB" sz="900" b="1" dirty="0">
                <a:solidFill>
                  <a:schemeClr val="tx1"/>
                </a:solidFill>
              </a:rPr>
              <a:t>    Andrew</a:t>
            </a:r>
            <a:r>
              <a:rPr lang="en-GB" sz="900" dirty="0">
                <a:solidFill>
                  <a:schemeClr val="tx1"/>
                </a:solidFill>
              </a:rPr>
              <a:t>: the Common     garden dandelion?</a:t>
            </a:r>
          </a:p>
          <a:p>
            <a:r>
              <a:rPr lang="en-GB" sz="900" b="1" dirty="0">
                <a:solidFill>
                  <a:schemeClr val="tx1"/>
                </a:solidFill>
              </a:rPr>
              <a:t>    Lily</a:t>
            </a:r>
            <a:r>
              <a:rPr lang="en-GB" sz="900" dirty="0">
                <a:solidFill>
                  <a:schemeClr val="tx1"/>
                </a:solidFill>
              </a:rPr>
              <a:t>: No, this is </a:t>
            </a:r>
            <a:r>
              <a:rPr lang="en-GB" sz="900" dirty="0" err="1">
                <a:solidFill>
                  <a:schemeClr val="tx1"/>
                </a:solidFill>
              </a:rPr>
              <a:t>foulicis</a:t>
            </a:r>
            <a:r>
              <a:rPr lang="en-GB" sz="900" dirty="0">
                <a:solidFill>
                  <a:schemeClr val="tx1"/>
                </a:solidFill>
              </a:rPr>
              <a:t> </a:t>
            </a:r>
            <a:r>
              <a:rPr lang="en-GB" sz="900" dirty="0" err="1">
                <a:solidFill>
                  <a:schemeClr val="tx1"/>
                </a:solidFill>
              </a:rPr>
              <a:t>andromedus</a:t>
            </a:r>
            <a:endParaRPr lang="en-GB" sz="900" dirty="0">
              <a:solidFill>
                <a:schemeClr val="tx1"/>
              </a:solidFill>
            </a:endParaRPr>
          </a:p>
        </p:txBody>
      </p:sp>
      <p:pic>
        <p:nvPicPr>
          <p:cNvPr id="2062" name="Picture 14" descr="Image result for edit icon">
            <a:extLst>
              <a:ext uri="{FF2B5EF4-FFF2-40B4-BE49-F238E27FC236}">
                <a16:creationId xmlns:a16="http://schemas.microsoft.com/office/drawing/2014/main" id="{0C0AC52E-D691-45B1-BD39-1538576E5103}"/>
              </a:ext>
            </a:extLst>
          </p:cNvPr>
          <p:cNvPicPr>
            <a:picLocks noChangeAspect="1" noChangeArrowheads="1"/>
          </p:cNvPicPr>
          <p:nvPr/>
        </p:nvPicPr>
        <p:blipFill>
          <a:blip r:embed="rId16" cstate="hqprint">
            <a:extLst>
              <a:ext uri="{28A0092B-C50C-407E-A947-70E740481C1C}">
                <a14:useLocalDpi xmlns:a14="http://schemas.microsoft.com/office/drawing/2010/main" val="0"/>
              </a:ext>
            </a:extLst>
          </a:blip>
          <a:srcRect/>
          <a:stretch>
            <a:fillRect/>
          </a:stretch>
        </p:blipFill>
        <p:spPr bwMode="auto">
          <a:xfrm>
            <a:off x="8934831" y="2520710"/>
            <a:ext cx="220916" cy="220916"/>
          </a:xfrm>
          <a:prstGeom prst="rect">
            <a:avLst/>
          </a:prstGeom>
          <a:noFill/>
          <a:extLst>
            <a:ext uri="{909E8E84-426E-40DD-AFC4-6F175D3DCCD1}">
              <a14:hiddenFill xmlns:a14="http://schemas.microsoft.com/office/drawing/2010/main">
                <a:solidFill>
                  <a:srgbClr val="FFFFFF"/>
                </a:solidFill>
              </a14:hiddenFill>
            </a:ext>
          </a:extLst>
        </p:spPr>
      </p:pic>
      <p:sp>
        <p:nvSpPr>
          <p:cNvPr id="2053" name="TextBox 2052">
            <a:extLst>
              <a:ext uri="{FF2B5EF4-FFF2-40B4-BE49-F238E27FC236}">
                <a16:creationId xmlns:a16="http://schemas.microsoft.com/office/drawing/2014/main" id="{B703704E-B705-4AFA-BBDF-8BEA4A1540DE}"/>
              </a:ext>
            </a:extLst>
          </p:cNvPr>
          <p:cNvSpPr txBox="1"/>
          <p:nvPr/>
        </p:nvSpPr>
        <p:spPr>
          <a:xfrm>
            <a:off x="9903577" y="555767"/>
            <a:ext cx="1593706" cy="461665"/>
          </a:xfrm>
          <a:prstGeom prst="rect">
            <a:avLst/>
          </a:prstGeom>
          <a:noFill/>
        </p:spPr>
        <p:txBody>
          <a:bodyPr wrap="none" rtlCol="0">
            <a:spAutoFit/>
          </a:bodyPr>
          <a:lstStyle/>
          <a:p>
            <a:r>
              <a:rPr lang="he-IL" sz="2400" dirty="0"/>
              <a:t>פרופיל אישי</a:t>
            </a:r>
            <a:endParaRPr lang="en-GB" sz="2400" dirty="0"/>
          </a:p>
        </p:txBody>
      </p:sp>
      <p:sp>
        <p:nvSpPr>
          <p:cNvPr id="147" name="TextBox 146">
            <a:extLst>
              <a:ext uri="{FF2B5EF4-FFF2-40B4-BE49-F238E27FC236}">
                <a16:creationId xmlns:a16="http://schemas.microsoft.com/office/drawing/2014/main" id="{F0065AB5-982F-4AFA-B014-962A4F8E2419}"/>
              </a:ext>
            </a:extLst>
          </p:cNvPr>
          <p:cNvSpPr txBox="1"/>
          <p:nvPr/>
        </p:nvSpPr>
        <p:spPr>
          <a:xfrm>
            <a:off x="7541643" y="469581"/>
            <a:ext cx="1999265" cy="307777"/>
          </a:xfrm>
          <a:prstGeom prst="rect">
            <a:avLst/>
          </a:prstGeom>
          <a:noFill/>
        </p:spPr>
        <p:txBody>
          <a:bodyPr wrap="none" rtlCol="0">
            <a:spAutoFit/>
          </a:bodyPr>
          <a:lstStyle/>
          <a:p>
            <a:r>
              <a:rPr lang="he-IL" sz="1400" dirty="0"/>
              <a:t>איך הפרופיל נראה לבעליו:</a:t>
            </a:r>
            <a:endParaRPr lang="en-GB" sz="1400" dirty="0"/>
          </a:p>
        </p:txBody>
      </p:sp>
      <p:sp>
        <p:nvSpPr>
          <p:cNvPr id="149" name="TextBox 148">
            <a:extLst>
              <a:ext uri="{FF2B5EF4-FFF2-40B4-BE49-F238E27FC236}">
                <a16:creationId xmlns:a16="http://schemas.microsoft.com/office/drawing/2014/main" id="{BCBFF31F-2D69-40EC-9749-A3CF54DEE756}"/>
              </a:ext>
            </a:extLst>
          </p:cNvPr>
          <p:cNvSpPr txBox="1"/>
          <p:nvPr/>
        </p:nvSpPr>
        <p:spPr>
          <a:xfrm>
            <a:off x="7249128" y="3704932"/>
            <a:ext cx="1462259" cy="738664"/>
          </a:xfrm>
          <a:prstGeom prst="rect">
            <a:avLst/>
          </a:prstGeom>
          <a:noFill/>
        </p:spPr>
        <p:txBody>
          <a:bodyPr wrap="none" rtlCol="0">
            <a:spAutoFit/>
          </a:bodyPr>
          <a:lstStyle/>
          <a:p>
            <a:pPr algn="r" rtl="1"/>
            <a:r>
              <a:rPr lang="he-IL" sz="1400" dirty="0"/>
              <a:t>עריכת </a:t>
            </a:r>
            <a:r>
              <a:rPr lang="he-IL" sz="1400" dirty="0" smtClean="0"/>
              <a:t>הפוסט</a:t>
            </a:r>
            <a:r>
              <a:rPr lang="he-IL" sz="1400" dirty="0"/>
              <a:t>. רק </a:t>
            </a:r>
          </a:p>
          <a:p>
            <a:pPr algn="r" rtl="1"/>
            <a:r>
              <a:rPr lang="he-IL" sz="1400" dirty="0"/>
              <a:t>בעל הפרופיל </a:t>
            </a:r>
          </a:p>
          <a:p>
            <a:pPr algn="r" rtl="1"/>
            <a:r>
              <a:rPr lang="he-IL" sz="1400" dirty="0"/>
              <a:t>יראה לחצן זה.</a:t>
            </a:r>
            <a:endParaRPr lang="en-GB" sz="1400" dirty="0"/>
          </a:p>
        </p:txBody>
      </p:sp>
      <p:sp>
        <p:nvSpPr>
          <p:cNvPr id="157" name="Rectangle 156">
            <a:extLst>
              <a:ext uri="{FF2B5EF4-FFF2-40B4-BE49-F238E27FC236}">
                <a16:creationId xmlns:a16="http://schemas.microsoft.com/office/drawing/2014/main" id="{09E86371-49C9-4723-B696-9A09D8B5AE73}"/>
              </a:ext>
            </a:extLst>
          </p:cNvPr>
          <p:cNvSpPr/>
          <p:nvPr/>
        </p:nvSpPr>
        <p:spPr>
          <a:xfrm>
            <a:off x="7122643" y="732197"/>
            <a:ext cx="234829" cy="1951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9" name="Rectangle 158">
            <a:extLst>
              <a:ext uri="{FF2B5EF4-FFF2-40B4-BE49-F238E27FC236}">
                <a16:creationId xmlns:a16="http://schemas.microsoft.com/office/drawing/2014/main" id="{A897125D-D4B7-4445-A647-22D207AFCDBD}"/>
              </a:ext>
            </a:extLst>
          </p:cNvPr>
          <p:cNvSpPr/>
          <p:nvPr/>
        </p:nvSpPr>
        <p:spPr>
          <a:xfrm>
            <a:off x="10418314" y="2071160"/>
            <a:ext cx="234829" cy="1951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66" name="Picture 4" descr="Image result for x icon">
            <a:extLst>
              <a:ext uri="{FF2B5EF4-FFF2-40B4-BE49-F238E27FC236}">
                <a16:creationId xmlns:a16="http://schemas.microsoft.com/office/drawing/2014/main" id="{CBC3841D-80EA-4B20-853E-93A69C949DB5}"/>
              </a:ext>
            </a:extLst>
          </p:cNvPr>
          <p:cNvPicPr>
            <a:picLocks noChangeAspect="1" noChangeArrowheads="1"/>
          </p:cNvPicPr>
          <p:nvPr/>
        </p:nvPicPr>
        <p:blipFill>
          <a:blip r:embed="rId17" cstate="hqprint">
            <a:extLst>
              <a:ext uri="{28A0092B-C50C-407E-A947-70E740481C1C}">
                <a14:useLocalDpi xmlns:a14="http://schemas.microsoft.com/office/drawing/2010/main" val="0"/>
              </a:ext>
            </a:extLst>
          </a:blip>
          <a:srcRect/>
          <a:stretch>
            <a:fillRect/>
          </a:stretch>
        </p:blipFill>
        <p:spPr bwMode="auto">
          <a:xfrm>
            <a:off x="10398998" y="2450633"/>
            <a:ext cx="160889" cy="160889"/>
          </a:xfrm>
          <a:prstGeom prst="rect">
            <a:avLst/>
          </a:prstGeom>
          <a:noFill/>
          <a:extLst>
            <a:ext uri="{909E8E84-426E-40DD-AFC4-6F175D3DCCD1}">
              <a14:hiddenFill xmlns:a14="http://schemas.microsoft.com/office/drawing/2010/main">
                <a:solidFill>
                  <a:srgbClr val="FFFFFF"/>
                </a:solidFill>
              </a14:hiddenFill>
            </a:ext>
          </a:extLst>
        </p:spPr>
      </p:pic>
      <p:sp>
        <p:nvSpPr>
          <p:cNvPr id="112" name="TextBox 111">
            <a:extLst>
              <a:ext uri="{FF2B5EF4-FFF2-40B4-BE49-F238E27FC236}">
                <a16:creationId xmlns:a16="http://schemas.microsoft.com/office/drawing/2014/main" id="{BCBFF31F-2D69-40EC-9749-A3CF54DEE756}"/>
              </a:ext>
            </a:extLst>
          </p:cNvPr>
          <p:cNvSpPr txBox="1"/>
          <p:nvPr/>
        </p:nvSpPr>
        <p:spPr>
          <a:xfrm>
            <a:off x="2608769" y="2356162"/>
            <a:ext cx="1176925" cy="738664"/>
          </a:xfrm>
          <a:prstGeom prst="rect">
            <a:avLst/>
          </a:prstGeom>
          <a:noFill/>
        </p:spPr>
        <p:txBody>
          <a:bodyPr wrap="none" rtlCol="0">
            <a:spAutoFit/>
          </a:bodyPr>
          <a:lstStyle/>
          <a:p>
            <a:pPr algn="r" rtl="1"/>
            <a:r>
              <a:rPr lang="he-IL" sz="1400" dirty="0" err="1" smtClean="0"/>
              <a:t>מחיקה.רק</a:t>
            </a:r>
            <a:r>
              <a:rPr lang="he-IL" sz="1400" dirty="0" smtClean="0"/>
              <a:t> </a:t>
            </a:r>
            <a:endParaRPr lang="he-IL" sz="1400" dirty="0"/>
          </a:p>
          <a:p>
            <a:pPr algn="r" rtl="1"/>
            <a:r>
              <a:rPr lang="he-IL" sz="1400" dirty="0"/>
              <a:t>בעל הפרופיל </a:t>
            </a:r>
          </a:p>
          <a:p>
            <a:pPr algn="r" rtl="1"/>
            <a:r>
              <a:rPr lang="he-IL" sz="1400" dirty="0"/>
              <a:t>יראה לחצן זה.</a:t>
            </a:r>
            <a:endParaRPr lang="en-GB" sz="1400" dirty="0"/>
          </a:p>
        </p:txBody>
      </p:sp>
      <p:grpSp>
        <p:nvGrpSpPr>
          <p:cNvPr id="113" name="Group 2">
            <a:extLst>
              <a:ext uri="{FF2B5EF4-FFF2-40B4-BE49-F238E27FC236}">
                <a16:creationId xmlns:a16="http://schemas.microsoft.com/office/drawing/2014/main" id="{1BC4EB2E-B3EB-4B2D-8C15-42AD76279A0D}"/>
              </a:ext>
            </a:extLst>
          </p:cNvPr>
          <p:cNvGrpSpPr/>
          <p:nvPr/>
        </p:nvGrpSpPr>
        <p:grpSpPr>
          <a:xfrm>
            <a:off x="5118543" y="674966"/>
            <a:ext cx="2154023" cy="4040936"/>
            <a:chOff x="3761002" y="1123265"/>
            <a:chExt cx="2813388" cy="5571067"/>
          </a:xfrm>
        </p:grpSpPr>
        <p:pic>
          <p:nvPicPr>
            <p:cNvPr id="114" name="Picture 3">
              <a:extLst>
                <a:ext uri="{FF2B5EF4-FFF2-40B4-BE49-F238E27FC236}">
                  <a16:creationId xmlns:a16="http://schemas.microsoft.com/office/drawing/2014/main" id="{C04273D1-2EC8-4A3E-86BF-0F336C4431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1002" y="1123265"/>
              <a:ext cx="2813388" cy="5571067"/>
            </a:xfrm>
            <a:prstGeom prst="rect">
              <a:avLst/>
            </a:prstGeom>
          </p:spPr>
        </p:pic>
        <p:sp>
          <p:nvSpPr>
            <p:cNvPr id="115" name="TextBox 114">
              <a:extLst>
                <a:ext uri="{FF2B5EF4-FFF2-40B4-BE49-F238E27FC236}">
                  <a16:creationId xmlns:a16="http://schemas.microsoft.com/office/drawing/2014/main" id="{6A4095F3-800D-465E-9C85-700FC162184C}"/>
                </a:ext>
              </a:extLst>
            </p:cNvPr>
            <p:cNvSpPr txBox="1"/>
            <p:nvPr/>
          </p:nvSpPr>
          <p:spPr>
            <a:xfrm>
              <a:off x="4660165" y="1450280"/>
              <a:ext cx="1072392" cy="509182"/>
            </a:xfrm>
            <a:prstGeom prst="rect">
              <a:avLst/>
            </a:prstGeom>
            <a:noFill/>
          </p:spPr>
          <p:txBody>
            <a:bodyPr wrap="none" rtlCol="0">
              <a:spAutoFit/>
            </a:bodyPr>
            <a:lstStyle/>
            <a:p>
              <a:r>
                <a:rPr lang="en-US" b="1" dirty="0">
                  <a:solidFill>
                    <a:schemeClr val="accent6">
                      <a:lumMod val="75000"/>
                    </a:schemeClr>
                  </a:solidFill>
                  <a:latin typeface="AR ESSENCE" panose="02000000000000000000" pitchFamily="2" charset="0"/>
                </a:rPr>
                <a:t>Profile</a:t>
              </a:r>
              <a:endParaRPr lang="en-GB" b="1" dirty="0">
                <a:solidFill>
                  <a:schemeClr val="accent6">
                    <a:lumMod val="75000"/>
                  </a:schemeClr>
                </a:solidFill>
                <a:latin typeface="AR ESSENCE" panose="02000000000000000000" pitchFamily="2" charset="0"/>
              </a:endParaRPr>
            </a:p>
          </p:txBody>
        </p:sp>
        <p:pic>
          <p:nvPicPr>
            <p:cNvPr id="124" name="Picture 6" descr="Image result for avatar icon">
              <a:extLst>
                <a:ext uri="{FF2B5EF4-FFF2-40B4-BE49-F238E27FC236}">
                  <a16:creationId xmlns:a16="http://schemas.microsoft.com/office/drawing/2014/main" id="{F88B1D12-06E1-4D14-B83E-B53FA582A33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4733066" y="2025471"/>
              <a:ext cx="768120" cy="768120"/>
            </a:xfrm>
            <a:prstGeom prst="rect">
              <a:avLst/>
            </a:prstGeom>
            <a:noFill/>
            <a:extLst>
              <a:ext uri="{909E8E84-426E-40DD-AFC4-6F175D3DCCD1}">
                <a14:hiddenFill xmlns:a14="http://schemas.microsoft.com/office/drawing/2010/main">
                  <a:solidFill>
                    <a:srgbClr val="FFFFFF"/>
                  </a:solidFill>
                </a14:hiddenFill>
              </a:ext>
            </a:extLst>
          </p:spPr>
        </p:pic>
        <p:sp>
          <p:nvSpPr>
            <p:cNvPr id="138" name="TextBox 137">
              <a:extLst>
                <a:ext uri="{FF2B5EF4-FFF2-40B4-BE49-F238E27FC236}">
                  <a16:creationId xmlns:a16="http://schemas.microsoft.com/office/drawing/2014/main" id="{AD1743E1-EA13-43AA-9F8F-30C5F3A707BC}"/>
                </a:ext>
              </a:extLst>
            </p:cNvPr>
            <p:cNvSpPr txBox="1"/>
            <p:nvPr/>
          </p:nvSpPr>
          <p:spPr>
            <a:xfrm>
              <a:off x="4312890" y="2761488"/>
              <a:ext cx="1199559" cy="307777"/>
            </a:xfrm>
            <a:prstGeom prst="rect">
              <a:avLst/>
            </a:prstGeom>
            <a:noFill/>
          </p:spPr>
          <p:txBody>
            <a:bodyPr wrap="none" rtlCol="0">
              <a:spAutoFit/>
            </a:bodyPr>
            <a:lstStyle/>
            <a:p>
              <a:r>
                <a:rPr lang="en-US" sz="1400" dirty="0" err="1"/>
                <a:t>ClaudiaShiffer</a:t>
              </a:r>
              <a:endParaRPr lang="en-GB" sz="1400" dirty="0"/>
            </a:p>
          </p:txBody>
        </p:sp>
        <p:pic>
          <p:nvPicPr>
            <p:cNvPr id="140" name="Picture 7">
              <a:extLst>
                <a:ext uri="{FF2B5EF4-FFF2-40B4-BE49-F238E27FC236}">
                  <a16:creationId xmlns:a16="http://schemas.microsoft.com/office/drawing/2014/main" id="{B3CAC785-E2C9-47CD-87CF-57C03EF234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0165" y="1881160"/>
              <a:ext cx="210137" cy="4442898"/>
            </a:xfrm>
            <a:prstGeom prst="rect">
              <a:avLst/>
            </a:prstGeom>
          </p:spPr>
        </p:pic>
        <p:grpSp>
          <p:nvGrpSpPr>
            <p:cNvPr id="141" name="Group 8">
              <a:extLst>
                <a:ext uri="{FF2B5EF4-FFF2-40B4-BE49-F238E27FC236}">
                  <a16:creationId xmlns:a16="http://schemas.microsoft.com/office/drawing/2014/main" id="{C5CD03AF-B4A6-4DFE-8E69-B5CF180C3128}"/>
                </a:ext>
              </a:extLst>
            </p:cNvPr>
            <p:cNvGrpSpPr/>
            <p:nvPr/>
          </p:nvGrpSpPr>
          <p:grpSpPr>
            <a:xfrm>
              <a:off x="3968519" y="6031591"/>
              <a:ext cx="2365211" cy="388407"/>
              <a:chOff x="1653115" y="4796816"/>
              <a:chExt cx="2365211" cy="388407"/>
            </a:xfrm>
          </p:grpSpPr>
          <p:sp>
            <p:nvSpPr>
              <p:cNvPr id="145" name="Rectangle: Rounded Corners 18">
                <a:extLst>
                  <a:ext uri="{FF2B5EF4-FFF2-40B4-BE49-F238E27FC236}">
                    <a16:creationId xmlns:a16="http://schemas.microsoft.com/office/drawing/2014/main" id="{950032FE-DB36-4F17-8530-A2315DC4013A}"/>
                  </a:ext>
                </a:extLst>
              </p:cNvPr>
              <p:cNvSpPr/>
              <p:nvPr/>
            </p:nvSpPr>
            <p:spPr>
              <a:xfrm>
                <a:off x="1653115" y="4826465"/>
                <a:ext cx="2365211" cy="307154"/>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6" name="Picture 10" descr="Image result for home icon">
                <a:extLst>
                  <a:ext uri="{FF2B5EF4-FFF2-40B4-BE49-F238E27FC236}">
                    <a16:creationId xmlns:a16="http://schemas.microsoft.com/office/drawing/2014/main" id="{521E83F4-F932-4D4E-844D-1F9C4A23B89F}"/>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1985738" y="4867046"/>
                <a:ext cx="200025" cy="200025"/>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12" descr="Image result for person icon">
                <a:extLst>
                  <a:ext uri="{FF2B5EF4-FFF2-40B4-BE49-F238E27FC236}">
                    <a16:creationId xmlns:a16="http://schemas.microsoft.com/office/drawing/2014/main" id="{67530D79-05F7-4CCA-B59D-AB08AA0B5D3B}"/>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2515118" y="4867046"/>
                <a:ext cx="225991" cy="225991"/>
              </a:xfrm>
              <a:prstGeom prst="rect">
                <a:avLst/>
              </a:prstGeom>
              <a:noFill/>
              <a:extLst>
                <a:ext uri="{909E8E84-426E-40DD-AFC4-6F175D3DCCD1}">
                  <a14:hiddenFill xmlns:a14="http://schemas.microsoft.com/office/drawing/2010/main">
                    <a:solidFill>
                      <a:srgbClr val="FFFFFF"/>
                    </a:solidFill>
                  </a14:hiddenFill>
                </a:ext>
              </a:extLst>
            </p:spPr>
          </p:pic>
          <p:pic>
            <p:nvPicPr>
              <p:cNvPr id="151" name="Picture 14" descr="Image result for heart icon">
                <a:extLst>
                  <a:ext uri="{FF2B5EF4-FFF2-40B4-BE49-F238E27FC236}">
                    <a16:creationId xmlns:a16="http://schemas.microsoft.com/office/drawing/2014/main" id="{CA1E1548-0CC5-40E7-B504-A2098A0D83E2}"/>
                  </a:ext>
                </a:extLst>
              </p:cNvPr>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2926516" y="4796816"/>
                <a:ext cx="388407" cy="388407"/>
              </a:xfrm>
              <a:prstGeom prst="rect">
                <a:avLst/>
              </a:prstGeom>
              <a:noFill/>
              <a:extLst>
                <a:ext uri="{909E8E84-426E-40DD-AFC4-6F175D3DCCD1}">
                  <a14:hiddenFill xmlns:a14="http://schemas.microsoft.com/office/drawing/2010/main">
                    <a:solidFill>
                      <a:srgbClr val="FFFFFF"/>
                    </a:solidFill>
                  </a14:hiddenFill>
                </a:ext>
              </a:extLst>
            </p:spPr>
          </p:pic>
          <p:pic>
            <p:nvPicPr>
              <p:cNvPr id="152" name="Picture 16" descr="Image result for add icon">
                <a:extLst>
                  <a:ext uri="{FF2B5EF4-FFF2-40B4-BE49-F238E27FC236}">
                    <a16:creationId xmlns:a16="http://schemas.microsoft.com/office/drawing/2014/main" id="{AA2139D1-E69B-4E03-8988-7EBCD803B70F}"/>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3500331" y="4857941"/>
                <a:ext cx="234933" cy="235096"/>
              </a:xfrm>
              <a:prstGeom prst="rect">
                <a:avLst/>
              </a:prstGeom>
              <a:noFill/>
              <a:extLst>
                <a:ext uri="{909E8E84-426E-40DD-AFC4-6F175D3DCCD1}">
                  <a14:hiddenFill xmlns:a14="http://schemas.microsoft.com/office/drawing/2010/main">
                    <a:solidFill>
                      <a:srgbClr val="FFFFFF"/>
                    </a:solidFill>
                  </a14:hiddenFill>
                </a:ext>
              </a:extLst>
            </p:spPr>
          </p:pic>
        </p:grpSp>
        <p:sp>
          <p:nvSpPr>
            <p:cNvPr id="143" name="TextBox 142">
              <a:extLst>
                <a:ext uri="{FF2B5EF4-FFF2-40B4-BE49-F238E27FC236}">
                  <a16:creationId xmlns:a16="http://schemas.microsoft.com/office/drawing/2014/main" id="{034053A5-F564-41FF-BDFE-ACA18E9F41FD}"/>
                </a:ext>
              </a:extLst>
            </p:cNvPr>
            <p:cNvSpPr txBox="1"/>
            <p:nvPr/>
          </p:nvSpPr>
          <p:spPr>
            <a:xfrm>
              <a:off x="5219642" y="3118986"/>
              <a:ext cx="571997" cy="594046"/>
            </a:xfrm>
            <a:prstGeom prst="rect">
              <a:avLst/>
            </a:prstGeom>
            <a:noFill/>
          </p:spPr>
          <p:txBody>
            <a:bodyPr wrap="none" rtlCol="0">
              <a:spAutoFit/>
            </a:bodyPr>
            <a:lstStyle/>
            <a:p>
              <a:pPr algn="ctr"/>
              <a:r>
                <a:rPr lang="en-GB" sz="1100" b="1" dirty="0"/>
                <a:t>601</a:t>
              </a:r>
            </a:p>
            <a:p>
              <a:pPr algn="ctr"/>
              <a:r>
                <a:rPr lang="en-GB" sz="1100" dirty="0"/>
                <a:t>likes</a:t>
              </a:r>
            </a:p>
          </p:txBody>
        </p:sp>
        <p:sp>
          <p:nvSpPr>
            <p:cNvPr id="144" name="TextBox 143">
              <a:extLst>
                <a:ext uri="{FF2B5EF4-FFF2-40B4-BE49-F238E27FC236}">
                  <a16:creationId xmlns:a16="http://schemas.microsoft.com/office/drawing/2014/main" id="{65C272E7-2EA8-4C84-A86A-4919CD56B0EC}"/>
                </a:ext>
              </a:extLst>
            </p:cNvPr>
            <p:cNvSpPr txBox="1"/>
            <p:nvPr/>
          </p:nvSpPr>
          <p:spPr>
            <a:xfrm>
              <a:off x="4489248" y="3098615"/>
              <a:ext cx="487634" cy="430887"/>
            </a:xfrm>
            <a:prstGeom prst="rect">
              <a:avLst/>
            </a:prstGeom>
            <a:noFill/>
          </p:spPr>
          <p:txBody>
            <a:bodyPr wrap="none" rtlCol="0">
              <a:spAutoFit/>
            </a:bodyPr>
            <a:lstStyle/>
            <a:p>
              <a:pPr algn="ctr"/>
              <a:r>
                <a:rPr lang="en-GB" sz="1100" b="1" dirty="0"/>
                <a:t>7</a:t>
              </a:r>
            </a:p>
            <a:p>
              <a:pPr algn="ctr"/>
              <a:r>
                <a:rPr lang="en-GB" sz="1100" dirty="0"/>
                <a:t>posts</a:t>
              </a:r>
            </a:p>
          </p:txBody>
        </p:sp>
      </p:grpSp>
      <p:sp>
        <p:nvSpPr>
          <p:cNvPr id="155" name="Rectangle 23">
            <a:extLst>
              <a:ext uri="{FF2B5EF4-FFF2-40B4-BE49-F238E27FC236}">
                <a16:creationId xmlns:a16="http://schemas.microsoft.com/office/drawing/2014/main" id="{F5D5C13F-753E-4297-A47E-959D05DCEAB7}"/>
              </a:ext>
            </a:extLst>
          </p:cNvPr>
          <p:cNvSpPr/>
          <p:nvPr/>
        </p:nvSpPr>
        <p:spPr>
          <a:xfrm>
            <a:off x="6838685" y="1022055"/>
            <a:ext cx="234829" cy="1951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8" name="Picture 131" descr="&#10;">
            <a:extLst>
              <a:ext uri="{FF2B5EF4-FFF2-40B4-BE49-F238E27FC236}">
                <a16:creationId xmlns:a16="http://schemas.microsoft.com/office/drawing/2014/main" id="{CAFF8C1B-AD47-4FED-817B-E61C00AB383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09933" y="2872688"/>
            <a:ext cx="1732926" cy="850217"/>
          </a:xfrm>
          <a:prstGeom prst="rect">
            <a:avLst/>
          </a:prstGeom>
          <a:noFill/>
          <a:extLst>
            <a:ext uri="{909E8E84-426E-40DD-AFC4-6F175D3DCCD1}">
              <a14:hiddenFill xmlns:a14="http://schemas.microsoft.com/office/drawing/2010/main">
                <a:solidFill>
                  <a:srgbClr val="FFFFFF"/>
                </a:solidFill>
              </a14:hiddenFill>
            </a:ext>
          </a:extLst>
        </p:spPr>
      </p:pic>
      <p:pic>
        <p:nvPicPr>
          <p:cNvPr id="160" name="Graphic 60" descr="Pencil">
            <a:extLst>
              <a:ext uri="{FF2B5EF4-FFF2-40B4-BE49-F238E27FC236}">
                <a16:creationId xmlns:a16="http://schemas.microsoft.com/office/drawing/2014/main" id="{D91D3E1D-1D42-424D-88C6-12D314B86AFE}"/>
              </a:ext>
            </a:extLst>
          </p:cNvPr>
          <p:cNvPicPr>
            <a:picLocks noChangeAspect="1"/>
          </p:cNvPicPr>
          <p:nvPr/>
        </p:nvPicPr>
        <p:blipFill>
          <a:blip r:embed="rId19" cstate="hqprint">
            <a:extLst>
              <a:ext uri="{28A0092B-C50C-407E-A947-70E740481C1C}">
                <a14:useLocalDpi xmlns:a14="http://schemas.microsoft.com/office/drawing/2010/main" val="0"/>
              </a:ext>
              <a:ext uri="{96DAC541-7B7A-43D3-8B79-37D633B846F1}">
                <asvg:svgBlip xmlns:asvg="http://schemas.microsoft.com/office/drawing/2016/SVG/main" xmlns="" r:embed="rId20"/>
              </a:ext>
            </a:extLst>
          </a:blip>
          <a:stretch>
            <a:fillRect/>
          </a:stretch>
        </p:blipFill>
        <p:spPr>
          <a:xfrm>
            <a:off x="6137376" y="2513377"/>
            <a:ext cx="369148" cy="369148"/>
          </a:xfrm>
          <a:prstGeom prst="rect">
            <a:avLst/>
          </a:prstGeom>
        </p:spPr>
      </p:pic>
      <p:pic>
        <p:nvPicPr>
          <p:cNvPr id="161" name="Graphic 90" descr="Eraser">
            <a:extLst>
              <a:ext uri="{FF2B5EF4-FFF2-40B4-BE49-F238E27FC236}">
                <a16:creationId xmlns:a16="http://schemas.microsoft.com/office/drawing/2014/main" id="{439A5615-A6F7-4A04-88FC-9DAD4FC379F1}"/>
              </a:ext>
            </a:extLst>
          </p:cNvPr>
          <p:cNvPicPr>
            <a:picLocks noChangeAspect="1"/>
          </p:cNvPicPr>
          <p:nvPr/>
        </p:nvPicPr>
        <p:blipFill>
          <a:blip r:embed="rId21" cstate="hqprint">
            <a:extLst>
              <a:ext uri="{28A0092B-C50C-407E-A947-70E740481C1C}">
                <a14:useLocalDpi xmlns:a14="http://schemas.microsoft.com/office/drawing/2010/main" val="0"/>
              </a:ext>
              <a:ext uri="{96DAC541-7B7A-43D3-8B79-37D633B846F1}">
                <asvg:svgBlip xmlns:asvg="http://schemas.microsoft.com/office/drawing/2016/SVG/main" xmlns="" r:embed="rId22"/>
              </a:ext>
            </a:extLst>
          </a:blip>
          <a:stretch>
            <a:fillRect/>
          </a:stretch>
        </p:blipFill>
        <p:spPr>
          <a:xfrm>
            <a:off x="6559168" y="2460497"/>
            <a:ext cx="400775" cy="400775"/>
          </a:xfrm>
          <a:prstGeom prst="rect">
            <a:avLst/>
          </a:prstGeom>
        </p:spPr>
      </p:pic>
      <p:sp>
        <p:nvSpPr>
          <p:cNvPr id="162" name="Rectangle 120">
            <a:extLst>
              <a:ext uri="{FF2B5EF4-FFF2-40B4-BE49-F238E27FC236}">
                <a16:creationId xmlns:a16="http://schemas.microsoft.com/office/drawing/2014/main" id="{36185A5E-25FB-48FC-B96B-EA6A7CCCA6A9}"/>
              </a:ext>
            </a:extLst>
          </p:cNvPr>
          <p:cNvSpPr/>
          <p:nvPr/>
        </p:nvSpPr>
        <p:spPr>
          <a:xfrm>
            <a:off x="5272160" y="3737769"/>
            <a:ext cx="1087157" cy="253916"/>
          </a:xfrm>
          <a:prstGeom prst="rect">
            <a:avLst/>
          </a:prstGeom>
        </p:spPr>
        <p:txBody>
          <a:bodyPr wrap="none">
            <a:spAutoFit/>
          </a:bodyPr>
          <a:lstStyle/>
          <a:p>
            <a:r>
              <a:rPr lang="en-US" sz="1050" dirty="0">
                <a:solidFill>
                  <a:prstClr val="black"/>
                </a:solidFill>
              </a:rPr>
              <a:t>Look at my look!</a:t>
            </a:r>
            <a:endParaRPr lang="en-US" dirty="0"/>
          </a:p>
        </p:txBody>
      </p:sp>
      <p:grpSp>
        <p:nvGrpSpPr>
          <p:cNvPr id="163" name="Group 121">
            <a:extLst>
              <a:ext uri="{FF2B5EF4-FFF2-40B4-BE49-F238E27FC236}">
                <a16:creationId xmlns:a16="http://schemas.microsoft.com/office/drawing/2014/main" id="{FA1F383A-F7D3-4A4D-B8AA-8208140FB554}"/>
              </a:ext>
            </a:extLst>
          </p:cNvPr>
          <p:cNvGrpSpPr/>
          <p:nvPr/>
        </p:nvGrpSpPr>
        <p:grpSpPr>
          <a:xfrm>
            <a:off x="6188369" y="3873999"/>
            <a:ext cx="822567" cy="422028"/>
            <a:chOff x="4362543" y="3353020"/>
            <a:chExt cx="822567" cy="422028"/>
          </a:xfrm>
        </p:grpSpPr>
        <p:pic>
          <p:nvPicPr>
            <p:cNvPr id="164" name="Graphic 138" descr="Pencil">
              <a:extLst>
                <a:ext uri="{FF2B5EF4-FFF2-40B4-BE49-F238E27FC236}">
                  <a16:creationId xmlns:a16="http://schemas.microsoft.com/office/drawing/2014/main" id="{0C50B823-4156-44DD-885A-123E50C5FD73}"/>
                </a:ext>
              </a:extLst>
            </p:cNvPr>
            <p:cNvPicPr>
              <a:picLocks noChangeAspect="1"/>
            </p:cNvPicPr>
            <p:nvPr/>
          </p:nvPicPr>
          <p:blipFill>
            <a:blip r:embed="rId19" cstate="hqprint">
              <a:extLst>
                <a:ext uri="{28A0092B-C50C-407E-A947-70E740481C1C}">
                  <a14:useLocalDpi xmlns:a14="http://schemas.microsoft.com/office/drawing/2010/main" val="0"/>
                </a:ext>
                <a:ext uri="{96DAC541-7B7A-43D3-8B79-37D633B846F1}">
                  <asvg:svgBlip xmlns:asvg="http://schemas.microsoft.com/office/drawing/2016/SVG/main" xmlns="" r:embed="rId20"/>
                </a:ext>
              </a:extLst>
            </a:blip>
            <a:stretch>
              <a:fillRect/>
            </a:stretch>
          </p:blipFill>
          <p:spPr>
            <a:xfrm>
              <a:off x="4362543" y="3405900"/>
              <a:ext cx="369148" cy="369148"/>
            </a:xfrm>
            <a:prstGeom prst="rect">
              <a:avLst/>
            </a:prstGeom>
          </p:spPr>
        </p:pic>
        <p:pic>
          <p:nvPicPr>
            <p:cNvPr id="165" name="Graphic 140" descr="Eraser">
              <a:extLst>
                <a:ext uri="{FF2B5EF4-FFF2-40B4-BE49-F238E27FC236}">
                  <a16:creationId xmlns:a16="http://schemas.microsoft.com/office/drawing/2014/main" id="{3D36C6DB-4558-4CD8-A7E2-9A707A270179}"/>
                </a:ext>
              </a:extLst>
            </p:cNvPr>
            <p:cNvPicPr>
              <a:picLocks noChangeAspect="1"/>
            </p:cNvPicPr>
            <p:nvPr/>
          </p:nvPicPr>
          <p:blipFill>
            <a:blip r:embed="rId21" cstate="hqprint">
              <a:extLst>
                <a:ext uri="{28A0092B-C50C-407E-A947-70E740481C1C}">
                  <a14:useLocalDpi xmlns:a14="http://schemas.microsoft.com/office/drawing/2010/main" val="0"/>
                </a:ext>
                <a:ext uri="{96DAC541-7B7A-43D3-8B79-37D633B846F1}">
                  <asvg:svgBlip xmlns:asvg="http://schemas.microsoft.com/office/drawing/2016/SVG/main" xmlns="" r:embed="rId22"/>
                </a:ext>
              </a:extLst>
            </a:blip>
            <a:stretch>
              <a:fillRect/>
            </a:stretch>
          </p:blipFill>
          <p:spPr>
            <a:xfrm>
              <a:off x="4784335" y="3353020"/>
              <a:ext cx="400775" cy="400775"/>
            </a:xfrm>
            <a:prstGeom prst="rect">
              <a:avLst/>
            </a:prstGeom>
          </p:spPr>
        </p:pic>
      </p:grpSp>
      <p:cxnSp>
        <p:nvCxnSpPr>
          <p:cNvPr id="142" name="Straight Arrow Connector 141">
            <a:extLst>
              <a:ext uri="{FF2B5EF4-FFF2-40B4-BE49-F238E27FC236}">
                <a16:creationId xmlns:a16="http://schemas.microsoft.com/office/drawing/2014/main" id="{CF3F2FF7-BF97-4C15-8CB5-DD864D05050A}"/>
              </a:ext>
            </a:extLst>
          </p:cNvPr>
          <p:cNvCxnSpPr>
            <a:cxnSpLocks/>
          </p:cNvCxnSpPr>
          <p:nvPr/>
        </p:nvCxnSpPr>
        <p:spPr>
          <a:xfrm flipV="1">
            <a:off x="6591311" y="2751242"/>
            <a:ext cx="1927145" cy="817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0" name="Straight Arrow Connector 141">
            <a:extLst>
              <a:ext uri="{FF2B5EF4-FFF2-40B4-BE49-F238E27FC236}">
                <a16:creationId xmlns:a16="http://schemas.microsoft.com/office/drawing/2014/main" id="{CF3F2FF7-BF97-4C15-8CB5-DD864D05050A}"/>
              </a:ext>
            </a:extLst>
          </p:cNvPr>
          <p:cNvCxnSpPr>
            <a:cxnSpLocks/>
          </p:cNvCxnSpPr>
          <p:nvPr/>
        </p:nvCxnSpPr>
        <p:spPr>
          <a:xfrm flipH="1">
            <a:off x="3860179" y="2607680"/>
            <a:ext cx="2831536" cy="12805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073654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8AA5B6-5872-406C-A0A1-B65B25B4FFA4}"/>
              </a:ext>
            </a:extLst>
          </p:cNvPr>
          <p:cNvSpPr txBox="1"/>
          <p:nvPr/>
        </p:nvSpPr>
        <p:spPr>
          <a:xfrm>
            <a:off x="9903577" y="555767"/>
            <a:ext cx="1673856" cy="461665"/>
          </a:xfrm>
          <a:prstGeom prst="rect">
            <a:avLst/>
          </a:prstGeom>
          <a:noFill/>
        </p:spPr>
        <p:txBody>
          <a:bodyPr wrap="none" rtlCol="0">
            <a:spAutoFit/>
          </a:bodyPr>
          <a:lstStyle/>
          <a:p>
            <a:r>
              <a:rPr lang="he-IL" sz="2400" dirty="0"/>
              <a:t>הוספת פוסט</a:t>
            </a:r>
            <a:endParaRPr lang="en-GB" sz="2400" dirty="0"/>
          </a:p>
        </p:txBody>
      </p:sp>
      <p:grpSp>
        <p:nvGrpSpPr>
          <p:cNvPr id="24" name="Group 23">
            <a:extLst>
              <a:ext uri="{FF2B5EF4-FFF2-40B4-BE49-F238E27FC236}">
                <a16:creationId xmlns:a16="http://schemas.microsoft.com/office/drawing/2014/main" id="{A90F47CF-F12A-4C6B-B64E-69C5C86FDE15}"/>
              </a:ext>
            </a:extLst>
          </p:cNvPr>
          <p:cNvGrpSpPr/>
          <p:nvPr/>
        </p:nvGrpSpPr>
        <p:grpSpPr>
          <a:xfrm>
            <a:off x="1424629" y="1188791"/>
            <a:ext cx="2813388" cy="5571067"/>
            <a:chOff x="62554" y="1236416"/>
            <a:chExt cx="2813388" cy="5571067"/>
          </a:xfrm>
        </p:grpSpPr>
        <p:pic>
          <p:nvPicPr>
            <p:cNvPr id="3" name="Picture 2">
              <a:extLst>
                <a:ext uri="{FF2B5EF4-FFF2-40B4-BE49-F238E27FC236}">
                  <a16:creationId xmlns:a16="http://schemas.microsoft.com/office/drawing/2014/main" id="{4B064F00-CFA5-4CC5-8316-95A84C3917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54" y="1236416"/>
              <a:ext cx="2813388" cy="5571067"/>
            </a:xfrm>
            <a:prstGeom prst="rect">
              <a:avLst/>
            </a:prstGeom>
          </p:spPr>
        </p:pic>
        <p:pic>
          <p:nvPicPr>
            <p:cNvPr id="7" name="Picture 6">
              <a:extLst>
                <a:ext uri="{FF2B5EF4-FFF2-40B4-BE49-F238E27FC236}">
                  <a16:creationId xmlns:a16="http://schemas.microsoft.com/office/drawing/2014/main" id="{FA8194E3-7192-415C-97FA-F6C0B60F23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1717" y="1994311"/>
              <a:ext cx="210137" cy="4442898"/>
            </a:xfrm>
            <a:prstGeom prst="rect">
              <a:avLst/>
            </a:prstGeom>
          </p:spPr>
        </p:pic>
        <p:grpSp>
          <p:nvGrpSpPr>
            <p:cNvPr id="8" name="Group 7">
              <a:extLst>
                <a:ext uri="{FF2B5EF4-FFF2-40B4-BE49-F238E27FC236}">
                  <a16:creationId xmlns:a16="http://schemas.microsoft.com/office/drawing/2014/main" id="{CDACC63B-F760-4ACC-914E-3645574B7BA4}"/>
                </a:ext>
              </a:extLst>
            </p:cNvPr>
            <p:cNvGrpSpPr/>
            <p:nvPr/>
          </p:nvGrpSpPr>
          <p:grpSpPr>
            <a:xfrm>
              <a:off x="270071" y="6144742"/>
              <a:ext cx="2365211" cy="388407"/>
              <a:chOff x="1653115" y="4796816"/>
              <a:chExt cx="2365211" cy="388407"/>
            </a:xfrm>
          </p:grpSpPr>
          <p:sp>
            <p:nvSpPr>
              <p:cNvPr id="9" name="Rectangle: Rounded Corners 8">
                <a:extLst>
                  <a:ext uri="{FF2B5EF4-FFF2-40B4-BE49-F238E27FC236}">
                    <a16:creationId xmlns:a16="http://schemas.microsoft.com/office/drawing/2014/main" id="{DC3C2B6B-F8E4-4C02-93FC-E1DF5309E9AF}"/>
                  </a:ext>
                </a:extLst>
              </p:cNvPr>
              <p:cNvSpPr/>
              <p:nvPr/>
            </p:nvSpPr>
            <p:spPr>
              <a:xfrm>
                <a:off x="1653115" y="4826465"/>
                <a:ext cx="2365211" cy="307154"/>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10" descr="Image result for home icon">
                <a:extLst>
                  <a:ext uri="{FF2B5EF4-FFF2-40B4-BE49-F238E27FC236}">
                    <a16:creationId xmlns:a16="http://schemas.microsoft.com/office/drawing/2014/main" id="{FAB20E75-EEAC-49F7-AAB5-50445284C42A}"/>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985738" y="4867046"/>
                <a:ext cx="200025" cy="2000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2" descr="Image result for person icon">
                <a:extLst>
                  <a:ext uri="{FF2B5EF4-FFF2-40B4-BE49-F238E27FC236}">
                    <a16:creationId xmlns:a16="http://schemas.microsoft.com/office/drawing/2014/main" id="{C7023892-C789-442F-B94C-864B89EA056B}"/>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2515118" y="4867046"/>
                <a:ext cx="225991" cy="22599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4" descr="Image result for heart icon">
                <a:extLst>
                  <a:ext uri="{FF2B5EF4-FFF2-40B4-BE49-F238E27FC236}">
                    <a16:creationId xmlns:a16="http://schemas.microsoft.com/office/drawing/2014/main" id="{F4AE6C3A-2CB2-408B-8C2C-0450A73F1F85}"/>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2926516" y="4796816"/>
                <a:ext cx="388407" cy="3884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6" descr="Image result for add icon">
                <a:extLst>
                  <a:ext uri="{FF2B5EF4-FFF2-40B4-BE49-F238E27FC236}">
                    <a16:creationId xmlns:a16="http://schemas.microsoft.com/office/drawing/2014/main" id="{DC26ABBD-05C4-4DBD-AFAD-378714B26BF5}"/>
                  </a:ext>
                </a:extLst>
              </p:cNvPr>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3500331" y="4857941"/>
                <a:ext cx="234933" cy="235096"/>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5" name="TextBox 24">
            <a:extLst>
              <a:ext uri="{FF2B5EF4-FFF2-40B4-BE49-F238E27FC236}">
                <a16:creationId xmlns:a16="http://schemas.microsoft.com/office/drawing/2014/main" id="{D17511B5-8BE3-4E50-8117-8896911C535C}"/>
              </a:ext>
            </a:extLst>
          </p:cNvPr>
          <p:cNvSpPr txBox="1"/>
          <p:nvPr/>
        </p:nvSpPr>
        <p:spPr>
          <a:xfrm>
            <a:off x="1632146" y="2039426"/>
            <a:ext cx="1363194" cy="307777"/>
          </a:xfrm>
          <a:prstGeom prst="rect">
            <a:avLst/>
          </a:prstGeom>
          <a:noFill/>
        </p:spPr>
        <p:txBody>
          <a:bodyPr wrap="none" rtlCol="0">
            <a:spAutoFit/>
          </a:bodyPr>
          <a:lstStyle/>
          <a:p>
            <a:r>
              <a:rPr lang="en-GB" sz="1400" dirty="0"/>
              <a:t>Add a new post:</a:t>
            </a:r>
          </a:p>
        </p:txBody>
      </p:sp>
      <p:sp>
        <p:nvSpPr>
          <p:cNvPr id="26" name="TextBox 25">
            <a:extLst>
              <a:ext uri="{FF2B5EF4-FFF2-40B4-BE49-F238E27FC236}">
                <a16:creationId xmlns:a16="http://schemas.microsoft.com/office/drawing/2014/main" id="{C0C7A5A1-A0C3-449E-A18C-EABDD777DD54}"/>
              </a:ext>
            </a:extLst>
          </p:cNvPr>
          <p:cNvSpPr txBox="1"/>
          <p:nvPr/>
        </p:nvSpPr>
        <p:spPr>
          <a:xfrm>
            <a:off x="1671536" y="2347203"/>
            <a:ext cx="2132255" cy="830997"/>
          </a:xfrm>
          <a:prstGeom prst="rect">
            <a:avLst/>
          </a:prstGeom>
          <a:solidFill>
            <a:schemeClr val="bg1">
              <a:lumMod val="95000"/>
            </a:schemeClr>
          </a:solidFill>
        </p:spPr>
        <p:txBody>
          <a:bodyPr wrap="square" rtlCol="0">
            <a:spAutoFit/>
          </a:bodyPr>
          <a:lstStyle/>
          <a:p>
            <a:r>
              <a:rPr lang="en-GB" sz="1200" dirty="0"/>
              <a:t>Your text here…</a:t>
            </a:r>
          </a:p>
          <a:p>
            <a:endParaRPr lang="en-GB" sz="1200" dirty="0"/>
          </a:p>
          <a:p>
            <a:endParaRPr lang="en-GB" sz="1200" dirty="0"/>
          </a:p>
          <a:p>
            <a:endParaRPr lang="en-GB" sz="1200" dirty="0"/>
          </a:p>
        </p:txBody>
      </p:sp>
      <p:sp>
        <p:nvSpPr>
          <p:cNvPr id="28" name="TextBox 27">
            <a:extLst>
              <a:ext uri="{FF2B5EF4-FFF2-40B4-BE49-F238E27FC236}">
                <a16:creationId xmlns:a16="http://schemas.microsoft.com/office/drawing/2014/main" id="{E9A6989A-0DB1-4DF6-B542-A54F4F089D8B}"/>
              </a:ext>
            </a:extLst>
          </p:cNvPr>
          <p:cNvSpPr txBox="1"/>
          <p:nvPr/>
        </p:nvSpPr>
        <p:spPr>
          <a:xfrm>
            <a:off x="1617586" y="3210580"/>
            <a:ext cx="1968168" cy="307777"/>
          </a:xfrm>
          <a:prstGeom prst="rect">
            <a:avLst/>
          </a:prstGeom>
          <a:noFill/>
        </p:spPr>
        <p:txBody>
          <a:bodyPr wrap="none" rtlCol="0">
            <a:spAutoFit/>
          </a:bodyPr>
          <a:lstStyle/>
          <a:p>
            <a:r>
              <a:rPr lang="en-GB" sz="1400" dirty="0"/>
              <a:t>Add a photo to the post:</a:t>
            </a:r>
          </a:p>
        </p:txBody>
      </p:sp>
      <p:pic>
        <p:nvPicPr>
          <p:cNvPr id="30" name="Picture 29">
            <a:extLst>
              <a:ext uri="{FF2B5EF4-FFF2-40B4-BE49-F238E27FC236}">
                <a16:creationId xmlns:a16="http://schemas.microsoft.com/office/drawing/2014/main" id="{0FC54DC3-951B-4737-83CA-931B01A60EA8}"/>
              </a:ext>
            </a:extLst>
          </p:cNvPr>
          <p:cNvPicPr>
            <a:picLocks noChangeAspect="1"/>
          </p:cNvPicPr>
          <p:nvPr/>
        </p:nvPicPr>
        <p:blipFill>
          <a:blip r:embed="rId8"/>
          <a:stretch>
            <a:fillRect/>
          </a:stretch>
        </p:blipFill>
        <p:spPr>
          <a:xfrm>
            <a:off x="1709851" y="3528297"/>
            <a:ext cx="2004444" cy="2108122"/>
          </a:xfrm>
          <a:prstGeom prst="rect">
            <a:avLst/>
          </a:prstGeom>
        </p:spPr>
      </p:pic>
      <p:sp>
        <p:nvSpPr>
          <p:cNvPr id="31" name="TextBox 30">
            <a:extLst>
              <a:ext uri="{FF2B5EF4-FFF2-40B4-BE49-F238E27FC236}">
                <a16:creationId xmlns:a16="http://schemas.microsoft.com/office/drawing/2014/main" id="{CD446DBB-F6E5-45F3-84A1-4F01ADB8C78C}"/>
              </a:ext>
            </a:extLst>
          </p:cNvPr>
          <p:cNvSpPr txBox="1"/>
          <p:nvPr/>
        </p:nvSpPr>
        <p:spPr>
          <a:xfrm>
            <a:off x="2174166" y="5693444"/>
            <a:ext cx="1091947" cy="380411"/>
          </a:xfrm>
          <a:prstGeom prst="rect">
            <a:avLst/>
          </a:prstGeom>
          <a:solidFill>
            <a:schemeClr val="accent6">
              <a:lumMod val="40000"/>
              <a:lumOff val="60000"/>
            </a:schemeClr>
          </a:solidFill>
        </p:spPr>
        <p:txBody>
          <a:bodyPr wrap="square" rtlCol="0">
            <a:spAutoFit/>
          </a:bodyPr>
          <a:lstStyle/>
          <a:p>
            <a:pPr algn="ctr"/>
            <a:r>
              <a:rPr lang="en-GB" dirty="0"/>
              <a:t>Publish</a:t>
            </a:r>
          </a:p>
        </p:txBody>
      </p:sp>
      <p:cxnSp>
        <p:nvCxnSpPr>
          <p:cNvPr id="33" name="Straight Arrow Connector 32">
            <a:extLst>
              <a:ext uri="{FF2B5EF4-FFF2-40B4-BE49-F238E27FC236}">
                <a16:creationId xmlns:a16="http://schemas.microsoft.com/office/drawing/2014/main" id="{7A81A6DB-A3CE-4A7C-9734-1576839C29E9}"/>
              </a:ext>
            </a:extLst>
          </p:cNvPr>
          <p:cNvCxnSpPr>
            <a:cxnSpLocks/>
          </p:cNvCxnSpPr>
          <p:nvPr/>
        </p:nvCxnSpPr>
        <p:spPr>
          <a:xfrm>
            <a:off x="3179925" y="5800725"/>
            <a:ext cx="2430300" cy="46663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7" name="TextBox 36">
            <a:extLst>
              <a:ext uri="{FF2B5EF4-FFF2-40B4-BE49-F238E27FC236}">
                <a16:creationId xmlns:a16="http://schemas.microsoft.com/office/drawing/2014/main" id="{D11FA5B4-27B3-4608-97AC-37394D5C61E8}"/>
              </a:ext>
            </a:extLst>
          </p:cNvPr>
          <p:cNvSpPr txBox="1"/>
          <p:nvPr/>
        </p:nvSpPr>
        <p:spPr>
          <a:xfrm>
            <a:off x="4522747" y="6290048"/>
            <a:ext cx="5908990" cy="369332"/>
          </a:xfrm>
          <a:prstGeom prst="rect">
            <a:avLst/>
          </a:prstGeom>
          <a:noFill/>
        </p:spPr>
        <p:txBody>
          <a:bodyPr wrap="none" rtlCol="0">
            <a:spAutoFit/>
          </a:bodyPr>
          <a:lstStyle/>
          <a:p>
            <a:r>
              <a:rPr lang="he-IL" dirty="0"/>
              <a:t>אם נבחרה תמונה נחזור לדף הבית ונראה את הפוסט שלנו בראש</a:t>
            </a:r>
            <a:endParaRPr lang="en-GB" dirty="0"/>
          </a:p>
        </p:txBody>
      </p:sp>
      <p:cxnSp>
        <p:nvCxnSpPr>
          <p:cNvPr id="60" name="Straight Arrow Connector 59">
            <a:extLst>
              <a:ext uri="{FF2B5EF4-FFF2-40B4-BE49-F238E27FC236}">
                <a16:creationId xmlns:a16="http://schemas.microsoft.com/office/drawing/2014/main" id="{14F64881-1AF4-4A54-9CB1-6BC5D2748813}"/>
              </a:ext>
            </a:extLst>
          </p:cNvPr>
          <p:cNvCxnSpPr>
            <a:cxnSpLocks/>
          </p:cNvCxnSpPr>
          <p:nvPr/>
        </p:nvCxnSpPr>
        <p:spPr>
          <a:xfrm flipH="1" flipV="1">
            <a:off x="3664164" y="2671403"/>
            <a:ext cx="2755962" cy="181680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6" name="Rectangle 65">
            <a:extLst>
              <a:ext uri="{FF2B5EF4-FFF2-40B4-BE49-F238E27FC236}">
                <a16:creationId xmlns:a16="http://schemas.microsoft.com/office/drawing/2014/main" id="{B4DA9A51-B5CE-4617-8D9A-D05B1DA32F7C}"/>
              </a:ext>
            </a:extLst>
          </p:cNvPr>
          <p:cNvSpPr/>
          <p:nvPr/>
        </p:nvSpPr>
        <p:spPr>
          <a:xfrm>
            <a:off x="3689763" y="1719110"/>
            <a:ext cx="234829" cy="1951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descr="Image result for icon of a camera">
            <a:extLst>
              <a:ext uri="{FF2B5EF4-FFF2-40B4-BE49-F238E27FC236}">
                <a16:creationId xmlns:a16="http://schemas.microsoft.com/office/drawing/2014/main" id="{82E8E490-D343-481E-BE11-C5267FC8424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93184" y="3528297"/>
            <a:ext cx="669016" cy="72167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DA29878-2257-4CF4-909E-6406C81F1B1E}"/>
              </a:ext>
            </a:extLst>
          </p:cNvPr>
          <p:cNvSpPr txBox="1"/>
          <p:nvPr/>
        </p:nvSpPr>
        <p:spPr>
          <a:xfrm>
            <a:off x="1565690" y="3974324"/>
            <a:ext cx="928459" cy="261610"/>
          </a:xfrm>
          <a:prstGeom prst="rect">
            <a:avLst/>
          </a:prstGeom>
          <a:noFill/>
        </p:spPr>
        <p:txBody>
          <a:bodyPr wrap="none" rtlCol="0">
            <a:spAutoFit/>
          </a:bodyPr>
          <a:lstStyle/>
          <a:p>
            <a:r>
              <a:rPr lang="en-GB" sz="1050" dirty="0"/>
              <a:t>Take a photo</a:t>
            </a:r>
          </a:p>
        </p:txBody>
      </p:sp>
    </p:spTree>
    <p:extLst>
      <p:ext uri="{BB962C8B-B14F-4D97-AF65-F5344CB8AC3E}">
        <p14:creationId xmlns:p14="http://schemas.microsoft.com/office/powerpoint/2010/main" val="21071808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FE292D-9FC1-46CF-8C50-61E94F3CDFA7}"/>
              </a:ext>
            </a:extLst>
          </p:cNvPr>
          <p:cNvSpPr txBox="1"/>
          <p:nvPr/>
        </p:nvSpPr>
        <p:spPr>
          <a:xfrm>
            <a:off x="9903577" y="555767"/>
            <a:ext cx="1683474" cy="461665"/>
          </a:xfrm>
          <a:prstGeom prst="rect">
            <a:avLst/>
          </a:prstGeom>
          <a:noFill/>
        </p:spPr>
        <p:txBody>
          <a:bodyPr wrap="none" rtlCol="0">
            <a:spAutoFit/>
          </a:bodyPr>
          <a:lstStyle/>
          <a:p>
            <a:r>
              <a:rPr lang="he-IL" sz="2400" dirty="0"/>
              <a:t>ארכיטקטורה</a:t>
            </a:r>
            <a:endParaRPr lang="en-GB" sz="2400" dirty="0"/>
          </a:p>
        </p:txBody>
      </p:sp>
      <p:pic>
        <p:nvPicPr>
          <p:cNvPr id="4" name="Picture 3">
            <a:extLst>
              <a:ext uri="{FF2B5EF4-FFF2-40B4-BE49-F238E27FC236}">
                <a16:creationId xmlns:a16="http://schemas.microsoft.com/office/drawing/2014/main" id="{A5D81C98-27E6-4236-BEC1-D6298E4C23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4088" y="422192"/>
            <a:ext cx="4489511" cy="6054219"/>
          </a:xfrm>
          <a:prstGeom prst="rect">
            <a:avLst/>
          </a:prstGeom>
        </p:spPr>
      </p:pic>
      <p:sp>
        <p:nvSpPr>
          <p:cNvPr id="5" name="TextBox 4">
            <a:extLst>
              <a:ext uri="{FF2B5EF4-FFF2-40B4-BE49-F238E27FC236}">
                <a16:creationId xmlns:a16="http://schemas.microsoft.com/office/drawing/2014/main" id="{5D2642CE-9325-4CDA-BBB5-6BF62829DA20}"/>
              </a:ext>
            </a:extLst>
          </p:cNvPr>
          <p:cNvSpPr txBox="1"/>
          <p:nvPr/>
        </p:nvSpPr>
        <p:spPr>
          <a:xfrm>
            <a:off x="2606692" y="3337738"/>
            <a:ext cx="2507418" cy="369332"/>
          </a:xfrm>
          <a:prstGeom prst="rect">
            <a:avLst/>
          </a:prstGeom>
          <a:noFill/>
        </p:spPr>
        <p:txBody>
          <a:bodyPr wrap="none" rtlCol="0">
            <a:spAutoFit/>
          </a:bodyPr>
          <a:lstStyle/>
          <a:p>
            <a:r>
              <a:rPr lang="he-IL" dirty="0"/>
              <a:t>חיבורים חיצוניים: אינטרנט</a:t>
            </a:r>
            <a:endParaRPr lang="en-GB" dirty="0"/>
          </a:p>
        </p:txBody>
      </p:sp>
      <p:sp>
        <p:nvSpPr>
          <p:cNvPr id="7" name="TextBox 6">
            <a:extLst>
              <a:ext uri="{FF2B5EF4-FFF2-40B4-BE49-F238E27FC236}">
                <a16:creationId xmlns:a16="http://schemas.microsoft.com/office/drawing/2014/main" id="{835FAE33-3BC6-4823-8BD9-DBA1BD50C664}"/>
              </a:ext>
            </a:extLst>
          </p:cNvPr>
          <p:cNvSpPr txBox="1"/>
          <p:nvPr/>
        </p:nvSpPr>
        <p:spPr>
          <a:xfrm>
            <a:off x="8458200" y="5791200"/>
            <a:ext cx="984244" cy="369332"/>
          </a:xfrm>
          <a:prstGeom prst="rect">
            <a:avLst/>
          </a:prstGeom>
          <a:solidFill>
            <a:schemeClr val="accent4">
              <a:lumMod val="60000"/>
              <a:lumOff val="40000"/>
            </a:schemeClr>
          </a:solidFill>
        </p:spPr>
        <p:txBody>
          <a:bodyPr wrap="none" rtlCol="0">
            <a:spAutoFit/>
          </a:bodyPr>
          <a:lstStyle/>
          <a:p>
            <a:r>
              <a:rPr lang="en-GB" dirty="0"/>
              <a:t>Local DB</a:t>
            </a:r>
          </a:p>
        </p:txBody>
      </p:sp>
      <p:sp>
        <p:nvSpPr>
          <p:cNvPr id="8" name="TextBox 7">
            <a:extLst>
              <a:ext uri="{FF2B5EF4-FFF2-40B4-BE49-F238E27FC236}">
                <a16:creationId xmlns:a16="http://schemas.microsoft.com/office/drawing/2014/main" id="{77CBB897-A9A6-4088-BF6A-14F14B739885}"/>
              </a:ext>
            </a:extLst>
          </p:cNvPr>
          <p:cNvSpPr txBox="1"/>
          <p:nvPr/>
        </p:nvSpPr>
        <p:spPr>
          <a:xfrm>
            <a:off x="766445" y="3800474"/>
            <a:ext cx="4347665" cy="369332"/>
          </a:xfrm>
          <a:prstGeom prst="rect">
            <a:avLst/>
          </a:prstGeom>
          <a:noFill/>
        </p:spPr>
        <p:txBody>
          <a:bodyPr wrap="none" rtlCol="0">
            <a:spAutoFit/>
          </a:bodyPr>
          <a:lstStyle/>
          <a:p>
            <a:r>
              <a:rPr lang="he-IL" dirty="0"/>
              <a:t>גישה לרכיבים במכשיר: גלריית תמונות, מצלמה</a:t>
            </a:r>
            <a:endParaRPr lang="en-GB" dirty="0"/>
          </a:p>
        </p:txBody>
      </p:sp>
      <p:sp>
        <p:nvSpPr>
          <p:cNvPr id="3" name="TextBox 2">
            <a:extLst>
              <a:ext uri="{FF2B5EF4-FFF2-40B4-BE49-F238E27FC236}">
                <a16:creationId xmlns:a16="http://schemas.microsoft.com/office/drawing/2014/main" id="{86CE820D-E1B5-4872-98CD-DB376E006AC8}"/>
              </a:ext>
            </a:extLst>
          </p:cNvPr>
          <p:cNvSpPr txBox="1"/>
          <p:nvPr/>
        </p:nvSpPr>
        <p:spPr>
          <a:xfrm>
            <a:off x="484959" y="936010"/>
            <a:ext cx="4629151" cy="2308324"/>
          </a:xfrm>
          <a:prstGeom prst="rect">
            <a:avLst/>
          </a:prstGeom>
          <a:noFill/>
        </p:spPr>
        <p:txBody>
          <a:bodyPr wrap="square" rtlCol="0">
            <a:spAutoFit/>
          </a:bodyPr>
          <a:lstStyle/>
          <a:p>
            <a:pPr algn="r" rtl="1"/>
            <a:r>
              <a:rPr lang="he-IL" dirty="0"/>
              <a:t>המערכת תכיל </a:t>
            </a:r>
            <a:r>
              <a:rPr lang="en-US" dirty="0"/>
              <a:t>API</a:t>
            </a:r>
            <a:r>
              <a:rPr lang="he-IL" dirty="0"/>
              <a:t> חיצוני שישב על הענן ויגש ל</a:t>
            </a:r>
            <a:r>
              <a:rPr lang="en-US" dirty="0"/>
              <a:t>DB</a:t>
            </a:r>
            <a:r>
              <a:rPr lang="he-IL" dirty="0"/>
              <a:t> חיצוני שיכיל את כל הנתונים במערכת.</a:t>
            </a:r>
          </a:p>
          <a:p>
            <a:pPr algn="r" rtl="1"/>
            <a:r>
              <a:rPr lang="he-IL" dirty="0"/>
              <a:t>כמו כן יהיה </a:t>
            </a:r>
            <a:r>
              <a:rPr lang="en-US" dirty="0"/>
              <a:t>DB</a:t>
            </a:r>
            <a:r>
              <a:rPr lang="he-IL" dirty="0"/>
              <a:t> לוקלי על כל מכשיר עליו פועלת האפליקציה שיכיל את כל המידע על הפוסטים של המשתמש עצמו ומספר פוסטים של אנשים אחרים, אך לא יוכל לטעון פוסטים ישנים של משתמשים אחרים ופוסטים חדשים אם לא תהיה לו גישה לאינטרנט.</a:t>
            </a:r>
            <a:endParaRPr lang="en-GB" dirty="0"/>
          </a:p>
        </p:txBody>
      </p:sp>
    </p:spTree>
    <p:extLst>
      <p:ext uri="{BB962C8B-B14F-4D97-AF65-F5344CB8AC3E}">
        <p14:creationId xmlns:p14="http://schemas.microsoft.com/office/powerpoint/2010/main" val="23458101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11526</TotalTime>
  <Words>330</Words>
  <Application>Microsoft Office PowerPoint</Application>
  <PresentationFormat>מסך רחב</PresentationFormat>
  <Paragraphs>89</Paragraphs>
  <Slides>7</Slides>
  <Notes>0</Notes>
  <HiddenSlides>0</HiddenSlides>
  <MMClips>0</MMClips>
  <ScaleCrop>false</ScaleCrop>
  <HeadingPairs>
    <vt:vector size="6" baseType="variant">
      <vt:variant>
        <vt:lpstr>גופנים בשימוש</vt:lpstr>
      </vt:variant>
      <vt:variant>
        <vt:i4>8</vt:i4>
      </vt:variant>
      <vt:variant>
        <vt:lpstr>ערכת נושא</vt:lpstr>
      </vt:variant>
      <vt:variant>
        <vt:i4>1</vt:i4>
      </vt:variant>
      <vt:variant>
        <vt:lpstr>כותרות שקופיות</vt:lpstr>
      </vt:variant>
      <vt:variant>
        <vt:i4>7</vt:i4>
      </vt:variant>
    </vt:vector>
  </HeadingPairs>
  <TitlesOfParts>
    <vt:vector size="16" baseType="lpstr">
      <vt:lpstr>AR ESSENCE</vt:lpstr>
      <vt:lpstr>Arial</vt:lpstr>
      <vt:lpstr>Calibri</vt:lpstr>
      <vt:lpstr>Calibri Light</vt:lpstr>
      <vt:lpstr>Narkisim</vt:lpstr>
      <vt:lpstr>Snap ITC</vt:lpstr>
      <vt:lpstr>STHupo</vt:lpstr>
      <vt:lpstr>Wingdings</vt:lpstr>
      <vt:lpstr>Office Theme</vt:lpstr>
      <vt:lpstr>What’sYourLook? כל מה שאופנה</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Wolf.RawЯ Wolf.RawЯ</dc:creator>
  <cp:lastModifiedBy>Avraham Amit</cp:lastModifiedBy>
  <cp:revision>44</cp:revision>
  <dcterms:created xsi:type="dcterms:W3CDTF">2019-12-21T11:45:50Z</dcterms:created>
  <dcterms:modified xsi:type="dcterms:W3CDTF">2020-04-19T14:35:00Z</dcterms:modified>
</cp:coreProperties>
</file>