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70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D26D06-95C1-4CCC-A3CE-99183683CC0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10DDE2-D665-4528-A784-AF7BF6D60058}">
      <dgm:prSet phldrT="[Text]" custT="1"/>
      <dgm:spPr/>
      <dgm:t>
        <a:bodyPr/>
        <a:lstStyle/>
        <a:p>
          <a:r>
            <a:rPr lang="en-IN" sz="2000" dirty="0" smtClean="0"/>
            <a:t>Data Types</a:t>
          </a:r>
          <a:endParaRPr lang="en-IN" sz="2000" dirty="0"/>
        </a:p>
      </dgm:t>
    </dgm:pt>
    <dgm:pt modelId="{75A84BF4-5FB7-4CFE-888C-E647403140C8}" type="parTrans" cxnId="{E1AA810D-02B2-464E-83AF-4560D9219CA5}">
      <dgm:prSet/>
      <dgm:spPr/>
      <dgm:t>
        <a:bodyPr/>
        <a:lstStyle/>
        <a:p>
          <a:endParaRPr lang="en-IN"/>
        </a:p>
      </dgm:t>
    </dgm:pt>
    <dgm:pt modelId="{08340D0B-7E78-47B8-BAD8-E039DF876D37}" type="sibTrans" cxnId="{E1AA810D-02B2-464E-83AF-4560D9219CA5}">
      <dgm:prSet/>
      <dgm:spPr/>
      <dgm:t>
        <a:bodyPr/>
        <a:lstStyle/>
        <a:p>
          <a:endParaRPr lang="en-IN"/>
        </a:p>
      </dgm:t>
    </dgm:pt>
    <dgm:pt modelId="{93B2E0FC-E917-4B9F-B9FF-C02CD3CE755F}" type="asst">
      <dgm:prSet phldrT="[Text]" custT="1"/>
      <dgm:spPr/>
      <dgm:t>
        <a:bodyPr/>
        <a:lstStyle/>
        <a:p>
          <a:r>
            <a:rPr lang="en-IN" sz="1800" dirty="0" smtClean="0"/>
            <a:t>Atomic</a:t>
          </a:r>
          <a:endParaRPr lang="en-IN" sz="1800" dirty="0"/>
        </a:p>
      </dgm:t>
    </dgm:pt>
    <dgm:pt modelId="{002D2B2F-6E1A-4C9D-B634-6ADDFE7550E6}" type="parTrans" cxnId="{30D40297-81FD-4A7D-8176-05247327C1A6}">
      <dgm:prSet/>
      <dgm:spPr/>
      <dgm:t>
        <a:bodyPr/>
        <a:lstStyle/>
        <a:p>
          <a:endParaRPr lang="en-IN"/>
        </a:p>
      </dgm:t>
    </dgm:pt>
    <dgm:pt modelId="{85389182-A128-41F4-BA99-CE3117D5E5E0}" type="sibTrans" cxnId="{30D40297-81FD-4A7D-8176-05247327C1A6}">
      <dgm:prSet/>
      <dgm:spPr/>
      <dgm:t>
        <a:bodyPr/>
        <a:lstStyle/>
        <a:p>
          <a:endParaRPr lang="en-IN"/>
        </a:p>
      </dgm:t>
    </dgm:pt>
    <dgm:pt modelId="{A09284F6-C395-4BC0-9082-BC1B37C6709D}" type="asst">
      <dgm:prSet phldrT="[Text]" custT="1"/>
      <dgm:spPr/>
      <dgm:t>
        <a:bodyPr/>
        <a:lstStyle/>
        <a:p>
          <a:r>
            <a:rPr lang="en-IN" sz="1800" dirty="0" smtClean="0"/>
            <a:t>Aggregate</a:t>
          </a:r>
          <a:endParaRPr lang="en-IN" sz="1800" dirty="0"/>
        </a:p>
      </dgm:t>
    </dgm:pt>
    <dgm:pt modelId="{3DBAAAD0-70D6-4CDC-ABEF-A3A8447B9643}" type="parTrans" cxnId="{4CB5068E-EA02-4EBC-B926-79A29B878482}">
      <dgm:prSet/>
      <dgm:spPr/>
      <dgm:t>
        <a:bodyPr/>
        <a:lstStyle/>
        <a:p>
          <a:endParaRPr lang="en-IN"/>
        </a:p>
      </dgm:t>
    </dgm:pt>
    <dgm:pt modelId="{D984B088-BAC1-4546-AEB7-C21ABCBD2028}" type="sibTrans" cxnId="{4CB5068E-EA02-4EBC-B926-79A29B878482}">
      <dgm:prSet/>
      <dgm:spPr/>
      <dgm:t>
        <a:bodyPr/>
        <a:lstStyle/>
        <a:p>
          <a:endParaRPr lang="en-IN"/>
        </a:p>
      </dgm:t>
    </dgm:pt>
    <dgm:pt modelId="{47D0C3D3-ACD8-406D-A16E-18634EF4F667}" type="asst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IN" sz="1600" dirty="0" smtClean="0"/>
            <a:t>Boolean</a:t>
          </a:r>
          <a:endParaRPr lang="en-IN" sz="1600" dirty="0"/>
        </a:p>
      </dgm:t>
    </dgm:pt>
    <dgm:pt modelId="{B63E00E5-7FC3-407E-94BA-28E35D70B6E2}" type="parTrans" cxnId="{A10D2192-A1F1-44F8-935D-AC275217A845}">
      <dgm:prSet/>
      <dgm:spPr/>
      <dgm:t>
        <a:bodyPr/>
        <a:lstStyle/>
        <a:p>
          <a:endParaRPr lang="en-IN"/>
        </a:p>
      </dgm:t>
    </dgm:pt>
    <dgm:pt modelId="{B85F2B07-F9A9-4B26-88D9-9DC206CF4629}" type="sibTrans" cxnId="{A10D2192-A1F1-44F8-935D-AC275217A845}">
      <dgm:prSet/>
      <dgm:spPr/>
      <dgm:t>
        <a:bodyPr/>
        <a:lstStyle/>
        <a:p>
          <a:endParaRPr lang="en-IN"/>
        </a:p>
      </dgm:t>
    </dgm:pt>
    <dgm:pt modelId="{FA1CB879-E5AF-486F-9CBB-719053D91D6C}" type="asst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IN" sz="1600" dirty="0" smtClean="0"/>
            <a:t>Integer</a:t>
          </a:r>
          <a:endParaRPr lang="en-IN" sz="1600" dirty="0"/>
        </a:p>
      </dgm:t>
    </dgm:pt>
    <dgm:pt modelId="{8BA682AF-F37E-44C0-84E5-6ED685126751}" type="parTrans" cxnId="{ECF70022-83B3-4319-BABE-EACC002ABC2C}">
      <dgm:prSet/>
      <dgm:spPr/>
      <dgm:t>
        <a:bodyPr/>
        <a:lstStyle/>
        <a:p>
          <a:endParaRPr lang="en-IN"/>
        </a:p>
      </dgm:t>
    </dgm:pt>
    <dgm:pt modelId="{6E58FB81-D83C-42D7-A2F7-A17D5254D558}" type="sibTrans" cxnId="{ECF70022-83B3-4319-BABE-EACC002ABC2C}">
      <dgm:prSet/>
      <dgm:spPr/>
      <dgm:t>
        <a:bodyPr/>
        <a:lstStyle/>
        <a:p>
          <a:endParaRPr lang="en-IN"/>
        </a:p>
      </dgm:t>
    </dgm:pt>
    <dgm:pt modelId="{C5A0483E-18D7-40F9-A4AC-DDBC46C0811C}" type="asst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IN" sz="1600" dirty="0" smtClean="0"/>
            <a:t>Float</a:t>
          </a:r>
          <a:endParaRPr lang="en-IN" sz="1600" dirty="0"/>
        </a:p>
      </dgm:t>
    </dgm:pt>
    <dgm:pt modelId="{E6C34519-3417-470A-8EFD-9EC8110B8689}" type="parTrans" cxnId="{228AD9AF-17FD-428C-AAA0-D87F43C1DF76}">
      <dgm:prSet/>
      <dgm:spPr/>
      <dgm:t>
        <a:bodyPr/>
        <a:lstStyle/>
        <a:p>
          <a:endParaRPr lang="en-IN"/>
        </a:p>
      </dgm:t>
    </dgm:pt>
    <dgm:pt modelId="{3170D400-A454-4963-B1AD-93AC07232547}" type="sibTrans" cxnId="{228AD9AF-17FD-428C-AAA0-D87F43C1DF76}">
      <dgm:prSet/>
      <dgm:spPr/>
      <dgm:t>
        <a:bodyPr/>
        <a:lstStyle/>
        <a:p>
          <a:endParaRPr lang="en-IN"/>
        </a:p>
      </dgm:t>
    </dgm:pt>
    <dgm:pt modelId="{8E4D4F8F-9552-4041-B294-9BC709437BEA}" type="asst">
      <dgm:prSet phldrT="[Text]" custT="1"/>
      <dgm:spPr/>
      <dgm:t>
        <a:bodyPr/>
        <a:lstStyle/>
        <a:p>
          <a:r>
            <a:rPr lang="en-IN" sz="1800" dirty="0" smtClean="0"/>
            <a:t>Non-container</a:t>
          </a:r>
          <a:endParaRPr lang="en-IN" sz="1800" dirty="0"/>
        </a:p>
      </dgm:t>
    </dgm:pt>
    <dgm:pt modelId="{63CF771B-3F36-4498-B446-C03AEB69B907}" type="parTrans" cxnId="{5153FCBD-01BA-4650-BA6F-3CB70BC9C423}">
      <dgm:prSet/>
      <dgm:spPr/>
      <dgm:t>
        <a:bodyPr/>
        <a:lstStyle/>
        <a:p>
          <a:endParaRPr lang="en-IN"/>
        </a:p>
      </dgm:t>
    </dgm:pt>
    <dgm:pt modelId="{3F198CBA-FE22-49BA-A235-96B67730B17F}" type="sibTrans" cxnId="{5153FCBD-01BA-4650-BA6F-3CB70BC9C423}">
      <dgm:prSet/>
      <dgm:spPr/>
      <dgm:t>
        <a:bodyPr/>
        <a:lstStyle/>
        <a:p>
          <a:endParaRPr lang="en-IN"/>
        </a:p>
      </dgm:t>
    </dgm:pt>
    <dgm:pt modelId="{4476746E-95A1-46E4-B158-1AE66FD55465}" type="asst">
      <dgm:prSet phldrT="[Text]" custT="1"/>
      <dgm:spPr/>
      <dgm:t>
        <a:bodyPr/>
        <a:lstStyle/>
        <a:p>
          <a:r>
            <a:rPr lang="en-IN" sz="1600" dirty="0" smtClean="0"/>
            <a:t>Container</a:t>
          </a:r>
          <a:endParaRPr lang="en-IN" sz="1600" dirty="0"/>
        </a:p>
      </dgm:t>
    </dgm:pt>
    <dgm:pt modelId="{EC63430F-59D3-43E7-A94C-B77C152BB888}" type="parTrans" cxnId="{7A6A1551-C4EC-4CCA-A038-58332ECA79BD}">
      <dgm:prSet/>
      <dgm:spPr/>
      <dgm:t>
        <a:bodyPr/>
        <a:lstStyle/>
        <a:p>
          <a:endParaRPr lang="en-IN"/>
        </a:p>
      </dgm:t>
    </dgm:pt>
    <dgm:pt modelId="{C8A49237-3F66-492E-9490-7BF970B39079}" type="sibTrans" cxnId="{7A6A1551-C4EC-4CCA-A038-58332ECA79BD}">
      <dgm:prSet/>
      <dgm:spPr/>
      <dgm:t>
        <a:bodyPr/>
        <a:lstStyle/>
        <a:p>
          <a:endParaRPr lang="en-IN"/>
        </a:p>
      </dgm:t>
    </dgm:pt>
    <dgm:pt modelId="{F3196916-8B63-4048-8373-F86141AE05DE}" type="asst">
      <dgm:prSet phldrT="[Text]" custT="1"/>
      <dgm:spPr/>
      <dgm:t>
        <a:bodyPr/>
        <a:lstStyle/>
        <a:p>
          <a:r>
            <a:rPr lang="en-IN" sz="1800" dirty="0" smtClean="0"/>
            <a:t>Sequential</a:t>
          </a:r>
          <a:endParaRPr lang="en-IN" sz="1800" dirty="0"/>
        </a:p>
      </dgm:t>
    </dgm:pt>
    <dgm:pt modelId="{6CF7A5F1-6DA6-48E8-92A6-1BDEDCC7BCAA}" type="parTrans" cxnId="{462668F3-C04F-443F-B6F5-2F1EDC6F4FE2}">
      <dgm:prSet/>
      <dgm:spPr/>
      <dgm:t>
        <a:bodyPr/>
        <a:lstStyle/>
        <a:p>
          <a:endParaRPr lang="en-IN"/>
        </a:p>
      </dgm:t>
    </dgm:pt>
    <dgm:pt modelId="{59C9A0EC-E163-4502-A1A5-2C12DEAF4908}" type="sibTrans" cxnId="{462668F3-C04F-443F-B6F5-2F1EDC6F4FE2}">
      <dgm:prSet/>
      <dgm:spPr/>
      <dgm:t>
        <a:bodyPr/>
        <a:lstStyle/>
        <a:p>
          <a:endParaRPr lang="en-IN"/>
        </a:p>
      </dgm:t>
    </dgm:pt>
    <dgm:pt modelId="{7D8D611F-46E3-46EF-B9CC-ED6A9745BE46}" type="asst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IN" sz="1600" dirty="0" smtClean="0"/>
            <a:t>String</a:t>
          </a:r>
          <a:endParaRPr lang="en-IN" sz="1600" dirty="0"/>
        </a:p>
      </dgm:t>
    </dgm:pt>
    <dgm:pt modelId="{5B240B4A-075D-4FD0-B1FB-A98304FC0EBE}" type="parTrans" cxnId="{0517C2BD-F043-4707-ABD9-ACD3B82562A8}">
      <dgm:prSet/>
      <dgm:spPr/>
      <dgm:t>
        <a:bodyPr/>
        <a:lstStyle/>
        <a:p>
          <a:endParaRPr lang="en-IN"/>
        </a:p>
      </dgm:t>
    </dgm:pt>
    <dgm:pt modelId="{F7BAD900-B1BD-4247-BB5E-DE77761E4DB5}" type="sibTrans" cxnId="{0517C2BD-F043-4707-ABD9-ACD3B82562A8}">
      <dgm:prSet/>
      <dgm:spPr/>
      <dgm:t>
        <a:bodyPr/>
        <a:lstStyle/>
        <a:p>
          <a:endParaRPr lang="en-IN"/>
        </a:p>
      </dgm:t>
    </dgm:pt>
    <dgm:pt modelId="{3893783B-EC1A-459F-B178-4A3BFE60346D}" type="asst">
      <dgm:prSet phldrT="[Text]" custT="1"/>
      <dgm:spPr/>
      <dgm:t>
        <a:bodyPr/>
        <a:lstStyle/>
        <a:p>
          <a:r>
            <a:rPr lang="en-IN" sz="1800" dirty="0" smtClean="0"/>
            <a:t>Associative</a:t>
          </a:r>
          <a:endParaRPr lang="en-IN" sz="1800" dirty="0"/>
        </a:p>
      </dgm:t>
    </dgm:pt>
    <dgm:pt modelId="{8273F5D4-6799-4424-B143-0E523DD90DF1}" type="parTrans" cxnId="{993BCC09-21DD-4516-B5C6-D4CAA4C69632}">
      <dgm:prSet/>
      <dgm:spPr/>
      <dgm:t>
        <a:bodyPr/>
        <a:lstStyle/>
        <a:p>
          <a:endParaRPr lang="en-IN"/>
        </a:p>
      </dgm:t>
    </dgm:pt>
    <dgm:pt modelId="{B3D70B5F-C8F4-401C-BA24-D7AC22BBCBCD}" type="sibTrans" cxnId="{993BCC09-21DD-4516-B5C6-D4CAA4C69632}">
      <dgm:prSet/>
      <dgm:spPr/>
      <dgm:t>
        <a:bodyPr/>
        <a:lstStyle/>
        <a:p>
          <a:endParaRPr lang="en-IN"/>
        </a:p>
      </dgm:t>
    </dgm:pt>
    <dgm:pt modelId="{1B50BD3B-0A2F-44F3-885B-753A9B0B32F0}" type="asst">
      <dgm:prSet phldrT="[Text]" custT="1"/>
      <dgm:spPr/>
      <dgm:t>
        <a:bodyPr/>
        <a:lstStyle/>
        <a:p>
          <a:r>
            <a:rPr lang="en-IN" sz="1800" dirty="0" smtClean="0"/>
            <a:t>Neither</a:t>
          </a:r>
          <a:endParaRPr lang="en-IN" sz="1800" dirty="0"/>
        </a:p>
      </dgm:t>
    </dgm:pt>
    <dgm:pt modelId="{0BABAB46-556D-4147-ADA1-48887E9EBA42}" type="parTrans" cxnId="{667E26B1-9661-41CF-AE8E-AD15FAEF2ED9}">
      <dgm:prSet/>
      <dgm:spPr/>
      <dgm:t>
        <a:bodyPr/>
        <a:lstStyle/>
        <a:p>
          <a:endParaRPr lang="en-IN"/>
        </a:p>
      </dgm:t>
    </dgm:pt>
    <dgm:pt modelId="{A8E2AB4D-ED77-48ED-95C0-39795AE44177}" type="sibTrans" cxnId="{667E26B1-9661-41CF-AE8E-AD15FAEF2ED9}">
      <dgm:prSet/>
      <dgm:spPr/>
      <dgm:t>
        <a:bodyPr/>
        <a:lstStyle/>
        <a:p>
          <a:endParaRPr lang="en-IN"/>
        </a:p>
      </dgm:t>
    </dgm:pt>
    <dgm:pt modelId="{84712AC2-1F32-451B-B0EF-DBDC22AAA090}" type="asst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IN" sz="1600" dirty="0" smtClean="0"/>
            <a:t>List</a:t>
          </a:r>
          <a:r>
            <a:rPr lang="en-IN" sz="1000" dirty="0" smtClean="0"/>
            <a:t> </a:t>
          </a:r>
          <a:endParaRPr lang="en-IN" sz="1000" dirty="0"/>
        </a:p>
      </dgm:t>
    </dgm:pt>
    <dgm:pt modelId="{85EAEEBC-5076-43D0-8225-D6417336ECB3}" type="parTrans" cxnId="{AB61EBAA-9FD8-4E72-BE13-74C5B847576E}">
      <dgm:prSet/>
      <dgm:spPr/>
      <dgm:t>
        <a:bodyPr/>
        <a:lstStyle/>
        <a:p>
          <a:endParaRPr lang="en-IN"/>
        </a:p>
      </dgm:t>
    </dgm:pt>
    <dgm:pt modelId="{31033AB6-50A2-4FF4-ADB1-776DDECFD964}" type="sibTrans" cxnId="{AB61EBAA-9FD8-4E72-BE13-74C5B847576E}">
      <dgm:prSet/>
      <dgm:spPr/>
      <dgm:t>
        <a:bodyPr/>
        <a:lstStyle/>
        <a:p>
          <a:endParaRPr lang="en-IN"/>
        </a:p>
      </dgm:t>
    </dgm:pt>
    <dgm:pt modelId="{3E46A1D7-D1A1-44F5-B618-BF3A8CB9C3DE}" type="asst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IN" sz="1600" dirty="0" smtClean="0"/>
            <a:t>Tuple</a:t>
          </a:r>
          <a:endParaRPr lang="en-IN" sz="1600" dirty="0"/>
        </a:p>
      </dgm:t>
    </dgm:pt>
    <dgm:pt modelId="{D89603B5-F546-4BA1-9A04-FCE99AB99F49}" type="parTrans" cxnId="{331C75C3-1388-4AD3-BC8D-271EBBA15BD9}">
      <dgm:prSet/>
      <dgm:spPr/>
      <dgm:t>
        <a:bodyPr/>
        <a:lstStyle/>
        <a:p>
          <a:endParaRPr lang="en-IN"/>
        </a:p>
      </dgm:t>
    </dgm:pt>
    <dgm:pt modelId="{86758F4D-31DC-4D07-B470-8D162F012C8B}" type="sibTrans" cxnId="{331C75C3-1388-4AD3-BC8D-271EBBA15BD9}">
      <dgm:prSet/>
      <dgm:spPr/>
      <dgm:t>
        <a:bodyPr/>
        <a:lstStyle/>
        <a:p>
          <a:endParaRPr lang="en-IN"/>
        </a:p>
      </dgm:t>
    </dgm:pt>
    <dgm:pt modelId="{26C07E91-CA34-4AD0-8475-F89B278D26FD}" type="asst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IN" sz="1600" dirty="0" smtClean="0"/>
            <a:t>Dictionary</a:t>
          </a:r>
          <a:endParaRPr lang="en-IN" sz="1600" dirty="0"/>
        </a:p>
      </dgm:t>
    </dgm:pt>
    <dgm:pt modelId="{F784EA09-0275-4025-953D-D0CFBD4A6D85}" type="parTrans" cxnId="{D72EAA35-9797-4773-93B1-9F8BBFF04007}">
      <dgm:prSet/>
      <dgm:spPr/>
      <dgm:t>
        <a:bodyPr/>
        <a:lstStyle/>
        <a:p>
          <a:endParaRPr lang="en-IN"/>
        </a:p>
      </dgm:t>
    </dgm:pt>
    <dgm:pt modelId="{19636C04-0863-4C62-85A5-351E68504BD4}" type="sibTrans" cxnId="{D72EAA35-9797-4773-93B1-9F8BBFF04007}">
      <dgm:prSet/>
      <dgm:spPr/>
      <dgm:t>
        <a:bodyPr/>
        <a:lstStyle/>
        <a:p>
          <a:endParaRPr lang="en-IN"/>
        </a:p>
      </dgm:t>
    </dgm:pt>
    <dgm:pt modelId="{CEB04F07-D90A-41E2-97DA-F6326F30D4E0}" type="asst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IN" sz="1600" dirty="0" smtClean="0"/>
            <a:t>Set</a:t>
          </a:r>
          <a:endParaRPr lang="en-IN" sz="1600" dirty="0"/>
        </a:p>
      </dgm:t>
    </dgm:pt>
    <dgm:pt modelId="{C1B05E6E-0261-4757-9B36-91B9EE6DC55F}" type="parTrans" cxnId="{5CB8B26B-8D6A-4BC4-9D21-9A009B457C99}">
      <dgm:prSet/>
      <dgm:spPr/>
      <dgm:t>
        <a:bodyPr/>
        <a:lstStyle/>
        <a:p>
          <a:endParaRPr lang="en-IN"/>
        </a:p>
      </dgm:t>
    </dgm:pt>
    <dgm:pt modelId="{E8B2C6BB-2106-4C00-807B-1D478C62A5AA}" type="sibTrans" cxnId="{5CB8B26B-8D6A-4BC4-9D21-9A009B457C99}">
      <dgm:prSet/>
      <dgm:spPr/>
      <dgm:t>
        <a:bodyPr/>
        <a:lstStyle/>
        <a:p>
          <a:endParaRPr lang="en-IN"/>
        </a:p>
      </dgm:t>
    </dgm:pt>
    <dgm:pt modelId="{5F53BC1E-548C-45BC-B80D-11CD699E008D}" type="pres">
      <dgm:prSet presAssocID="{C1D26D06-95C1-4CCC-A3CE-99183683CC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86AEBD-3212-47E8-BB23-25892A9CBC53}" type="pres">
      <dgm:prSet presAssocID="{C1D26D06-95C1-4CCC-A3CE-99183683CC02}" presName="hierFlow" presStyleCnt="0"/>
      <dgm:spPr/>
    </dgm:pt>
    <dgm:pt modelId="{C49BDC8C-37A1-449C-98BA-8B970219BCCB}" type="pres">
      <dgm:prSet presAssocID="{C1D26D06-95C1-4CCC-A3CE-99183683CC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E487156-4031-4AB9-819B-C72F74C3B637}" type="pres">
      <dgm:prSet presAssocID="{4F10DDE2-D665-4528-A784-AF7BF6D60058}" presName="Name14" presStyleCnt="0"/>
      <dgm:spPr/>
    </dgm:pt>
    <dgm:pt modelId="{8E210188-BF4F-4AA6-9EF8-B2F016C5ADFB}" type="pres">
      <dgm:prSet presAssocID="{4F10DDE2-D665-4528-A784-AF7BF6D60058}" presName="level1Shape" presStyleLbl="node0" presStyleIdx="0" presStyleCnt="1" custScaleX="24305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5E7D2A7-C824-4584-A2BA-2F790F19486E}" type="pres">
      <dgm:prSet presAssocID="{4F10DDE2-D665-4528-A784-AF7BF6D60058}" presName="hierChild2" presStyleCnt="0"/>
      <dgm:spPr/>
    </dgm:pt>
    <dgm:pt modelId="{E1E53471-9AF9-464F-AEF8-1D0CB42C8782}" type="pres">
      <dgm:prSet presAssocID="{002D2B2F-6E1A-4C9D-B634-6ADDFE7550E6}" presName="Name19" presStyleLbl="parChTrans1D2" presStyleIdx="0" presStyleCnt="2"/>
      <dgm:spPr/>
      <dgm:t>
        <a:bodyPr/>
        <a:lstStyle/>
        <a:p>
          <a:endParaRPr lang="en-IN"/>
        </a:p>
      </dgm:t>
    </dgm:pt>
    <dgm:pt modelId="{5A16735C-2647-41B8-9BC9-A06C07CE5B83}" type="pres">
      <dgm:prSet presAssocID="{93B2E0FC-E917-4B9F-B9FF-C02CD3CE755F}" presName="Name21" presStyleCnt="0"/>
      <dgm:spPr/>
    </dgm:pt>
    <dgm:pt modelId="{F7FAFCEE-6262-4B60-AD50-00C23D70F5C4}" type="pres">
      <dgm:prSet presAssocID="{93B2E0FC-E917-4B9F-B9FF-C02CD3CE755F}" presName="level2Shape" presStyleLbl="asst1" presStyleIdx="0" presStyleCnt="15" custScaleX="130846"/>
      <dgm:spPr/>
      <dgm:t>
        <a:bodyPr/>
        <a:lstStyle/>
        <a:p>
          <a:endParaRPr lang="en-IN"/>
        </a:p>
      </dgm:t>
    </dgm:pt>
    <dgm:pt modelId="{C7CCA866-5B15-43A1-A42B-FA51C4641B11}" type="pres">
      <dgm:prSet presAssocID="{93B2E0FC-E917-4B9F-B9FF-C02CD3CE755F}" presName="hierChild3" presStyleCnt="0"/>
      <dgm:spPr/>
    </dgm:pt>
    <dgm:pt modelId="{7A0C9AC5-BF7A-441A-81DC-C61F13C8B402}" type="pres">
      <dgm:prSet presAssocID="{B63E00E5-7FC3-407E-94BA-28E35D70B6E2}" presName="Name19" presStyleLbl="parChTrans1D3" presStyleIdx="0" presStyleCnt="5"/>
      <dgm:spPr/>
      <dgm:t>
        <a:bodyPr/>
        <a:lstStyle/>
        <a:p>
          <a:endParaRPr lang="en-IN"/>
        </a:p>
      </dgm:t>
    </dgm:pt>
    <dgm:pt modelId="{BCB6739B-1DA6-4F38-87EE-C1BB78A647EB}" type="pres">
      <dgm:prSet presAssocID="{47D0C3D3-ACD8-406D-A16E-18634EF4F667}" presName="Name21" presStyleCnt="0"/>
      <dgm:spPr/>
    </dgm:pt>
    <dgm:pt modelId="{E4D7C9BD-D5D6-44FD-BD8B-E356B3C0B0EF}" type="pres">
      <dgm:prSet presAssocID="{47D0C3D3-ACD8-406D-A16E-18634EF4F667}" presName="level2Shape" presStyleLbl="asst1" presStyleIdx="1" presStyleCnt="15" custScaleX="137886"/>
      <dgm:spPr/>
      <dgm:t>
        <a:bodyPr/>
        <a:lstStyle/>
        <a:p>
          <a:endParaRPr lang="en-IN"/>
        </a:p>
      </dgm:t>
    </dgm:pt>
    <dgm:pt modelId="{618BDAE0-6D43-4A9C-84A4-70A07B50812C}" type="pres">
      <dgm:prSet presAssocID="{47D0C3D3-ACD8-406D-A16E-18634EF4F667}" presName="hierChild3" presStyleCnt="0"/>
      <dgm:spPr/>
    </dgm:pt>
    <dgm:pt modelId="{E3918E6D-0580-4BE2-B9E4-A204817A35B4}" type="pres">
      <dgm:prSet presAssocID="{8BA682AF-F37E-44C0-84E5-6ED685126751}" presName="Name19" presStyleLbl="parChTrans1D3" presStyleIdx="1" presStyleCnt="5"/>
      <dgm:spPr/>
      <dgm:t>
        <a:bodyPr/>
        <a:lstStyle/>
        <a:p>
          <a:endParaRPr lang="en-IN"/>
        </a:p>
      </dgm:t>
    </dgm:pt>
    <dgm:pt modelId="{5E7B5062-2C2F-451B-A25A-9BD9F1E2FC46}" type="pres">
      <dgm:prSet presAssocID="{FA1CB879-E5AF-486F-9CBB-719053D91D6C}" presName="Name21" presStyleCnt="0"/>
      <dgm:spPr/>
    </dgm:pt>
    <dgm:pt modelId="{19055C40-D1FB-4738-B591-E38278C932A8}" type="pres">
      <dgm:prSet presAssocID="{FA1CB879-E5AF-486F-9CBB-719053D91D6C}" presName="level2Shape" presStyleLbl="asst1" presStyleIdx="2" presStyleCnt="15" custScaleX="148579"/>
      <dgm:spPr/>
      <dgm:t>
        <a:bodyPr/>
        <a:lstStyle/>
        <a:p>
          <a:endParaRPr lang="en-IN"/>
        </a:p>
      </dgm:t>
    </dgm:pt>
    <dgm:pt modelId="{FE1AC0C2-D9A1-4E1B-B6D9-D02C7E54FDDA}" type="pres">
      <dgm:prSet presAssocID="{FA1CB879-E5AF-486F-9CBB-719053D91D6C}" presName="hierChild3" presStyleCnt="0"/>
      <dgm:spPr/>
    </dgm:pt>
    <dgm:pt modelId="{773529B7-8BE7-41BD-B04A-B60949ABCC89}" type="pres">
      <dgm:prSet presAssocID="{E6C34519-3417-470A-8EFD-9EC8110B8689}" presName="Name19" presStyleLbl="parChTrans1D3" presStyleIdx="2" presStyleCnt="5"/>
      <dgm:spPr/>
      <dgm:t>
        <a:bodyPr/>
        <a:lstStyle/>
        <a:p>
          <a:endParaRPr lang="en-IN"/>
        </a:p>
      </dgm:t>
    </dgm:pt>
    <dgm:pt modelId="{A784B3FF-4336-4102-B7E9-29CA59F23B27}" type="pres">
      <dgm:prSet presAssocID="{C5A0483E-18D7-40F9-A4AC-DDBC46C0811C}" presName="Name21" presStyleCnt="0"/>
      <dgm:spPr/>
    </dgm:pt>
    <dgm:pt modelId="{1BE9207E-4972-4034-A38C-AE3C59B2B894}" type="pres">
      <dgm:prSet presAssocID="{C5A0483E-18D7-40F9-A4AC-DDBC46C0811C}" presName="level2Shape" presStyleLbl="asst1" presStyleIdx="3" presStyleCnt="15" custScaleX="109533"/>
      <dgm:spPr/>
      <dgm:t>
        <a:bodyPr/>
        <a:lstStyle/>
        <a:p>
          <a:endParaRPr lang="en-IN"/>
        </a:p>
      </dgm:t>
    </dgm:pt>
    <dgm:pt modelId="{CF5F23F3-47DA-4E91-9ACF-FF0D5A1BCB35}" type="pres">
      <dgm:prSet presAssocID="{C5A0483E-18D7-40F9-A4AC-DDBC46C0811C}" presName="hierChild3" presStyleCnt="0"/>
      <dgm:spPr/>
    </dgm:pt>
    <dgm:pt modelId="{F77F7355-F975-46D8-B7D1-99A0E6D6B7B1}" type="pres">
      <dgm:prSet presAssocID="{3DBAAAD0-70D6-4CDC-ABEF-A3A8447B9643}" presName="Name19" presStyleLbl="parChTrans1D2" presStyleIdx="1" presStyleCnt="2"/>
      <dgm:spPr/>
      <dgm:t>
        <a:bodyPr/>
        <a:lstStyle/>
        <a:p>
          <a:endParaRPr lang="en-IN"/>
        </a:p>
      </dgm:t>
    </dgm:pt>
    <dgm:pt modelId="{178C516F-D94F-4343-BCC8-3F587FF70F60}" type="pres">
      <dgm:prSet presAssocID="{A09284F6-C395-4BC0-9082-BC1B37C6709D}" presName="Name21" presStyleCnt="0"/>
      <dgm:spPr/>
    </dgm:pt>
    <dgm:pt modelId="{E981D183-DBEB-4C3D-B9B5-7932D585F20C}" type="pres">
      <dgm:prSet presAssocID="{A09284F6-C395-4BC0-9082-BC1B37C6709D}" presName="level2Shape" presStyleLbl="asst1" presStyleIdx="4" presStyleCnt="15" custScaleX="184089"/>
      <dgm:spPr/>
      <dgm:t>
        <a:bodyPr/>
        <a:lstStyle/>
        <a:p>
          <a:endParaRPr lang="en-IN"/>
        </a:p>
      </dgm:t>
    </dgm:pt>
    <dgm:pt modelId="{1031B1DD-8553-4ADC-BDA1-AFC8E56892B6}" type="pres">
      <dgm:prSet presAssocID="{A09284F6-C395-4BC0-9082-BC1B37C6709D}" presName="hierChild3" presStyleCnt="0"/>
      <dgm:spPr/>
    </dgm:pt>
    <dgm:pt modelId="{AB977638-54BE-48A5-B0D4-936E3CC8896B}" type="pres">
      <dgm:prSet presAssocID="{63CF771B-3F36-4498-B446-C03AEB69B907}" presName="Name19" presStyleLbl="parChTrans1D3" presStyleIdx="3" presStyleCnt="5"/>
      <dgm:spPr/>
      <dgm:t>
        <a:bodyPr/>
        <a:lstStyle/>
        <a:p>
          <a:endParaRPr lang="en-IN"/>
        </a:p>
      </dgm:t>
    </dgm:pt>
    <dgm:pt modelId="{72445E9F-3405-4DD5-BD0F-F1DCF77BD0B3}" type="pres">
      <dgm:prSet presAssocID="{8E4D4F8F-9552-4041-B294-9BC709437BEA}" presName="Name21" presStyleCnt="0"/>
      <dgm:spPr/>
    </dgm:pt>
    <dgm:pt modelId="{511EF835-8019-4BF7-919B-3B3797C22749}" type="pres">
      <dgm:prSet presAssocID="{8E4D4F8F-9552-4041-B294-9BC709437BEA}" presName="level2Shape" presStyleLbl="asst1" presStyleIdx="5" presStyleCnt="15" custScaleX="157991"/>
      <dgm:spPr/>
      <dgm:t>
        <a:bodyPr/>
        <a:lstStyle/>
        <a:p>
          <a:endParaRPr lang="en-IN"/>
        </a:p>
      </dgm:t>
    </dgm:pt>
    <dgm:pt modelId="{8C28B3C6-CCD1-4FAB-BE35-EDAE8DB51E8B}" type="pres">
      <dgm:prSet presAssocID="{8E4D4F8F-9552-4041-B294-9BC709437BEA}" presName="hierChild3" presStyleCnt="0"/>
      <dgm:spPr/>
    </dgm:pt>
    <dgm:pt modelId="{479A6160-8E3F-4F88-ACAC-2BD7EF844A84}" type="pres">
      <dgm:prSet presAssocID="{5B240B4A-075D-4FD0-B1FB-A98304FC0EBE}" presName="Name19" presStyleLbl="parChTrans1D4" presStyleIdx="0" presStyleCnt="8"/>
      <dgm:spPr/>
      <dgm:t>
        <a:bodyPr/>
        <a:lstStyle/>
        <a:p>
          <a:endParaRPr lang="en-IN"/>
        </a:p>
      </dgm:t>
    </dgm:pt>
    <dgm:pt modelId="{E5B8B490-4212-4EF4-88E7-A1C37DD41074}" type="pres">
      <dgm:prSet presAssocID="{7D8D611F-46E3-46EF-B9CC-ED6A9745BE46}" presName="Name21" presStyleCnt="0"/>
      <dgm:spPr/>
    </dgm:pt>
    <dgm:pt modelId="{55397637-3DAA-4736-9E67-4AC2ABEEFD16}" type="pres">
      <dgm:prSet presAssocID="{7D8D611F-46E3-46EF-B9CC-ED6A9745BE46}" presName="level2Shape" presStyleLbl="asst1" presStyleIdx="6" presStyleCnt="15" custLinFactNeighborX="-2014" custLinFactNeighborY="-755"/>
      <dgm:spPr/>
      <dgm:t>
        <a:bodyPr/>
        <a:lstStyle/>
        <a:p>
          <a:endParaRPr lang="en-IN"/>
        </a:p>
      </dgm:t>
    </dgm:pt>
    <dgm:pt modelId="{4F3987BC-5D1A-433A-90CB-686CFA96244D}" type="pres">
      <dgm:prSet presAssocID="{7D8D611F-46E3-46EF-B9CC-ED6A9745BE46}" presName="hierChild3" presStyleCnt="0"/>
      <dgm:spPr/>
    </dgm:pt>
    <dgm:pt modelId="{50804F5B-FC32-47D5-BAEB-CB7D56E1B826}" type="pres">
      <dgm:prSet presAssocID="{EC63430F-59D3-43E7-A94C-B77C152BB888}" presName="Name19" presStyleLbl="parChTrans1D3" presStyleIdx="4" presStyleCnt="5"/>
      <dgm:spPr/>
      <dgm:t>
        <a:bodyPr/>
        <a:lstStyle/>
        <a:p>
          <a:endParaRPr lang="en-IN"/>
        </a:p>
      </dgm:t>
    </dgm:pt>
    <dgm:pt modelId="{D32619DF-A708-49DE-8ED9-BF39A6141388}" type="pres">
      <dgm:prSet presAssocID="{4476746E-95A1-46E4-B158-1AE66FD55465}" presName="Name21" presStyleCnt="0"/>
      <dgm:spPr/>
    </dgm:pt>
    <dgm:pt modelId="{11CD890E-5AD6-4C74-AA2A-060953ADF4A3}" type="pres">
      <dgm:prSet presAssocID="{4476746E-95A1-46E4-B158-1AE66FD55465}" presName="level2Shape" presStyleLbl="asst1" presStyleIdx="7" presStyleCnt="15" custScaleX="150984"/>
      <dgm:spPr/>
      <dgm:t>
        <a:bodyPr/>
        <a:lstStyle/>
        <a:p>
          <a:endParaRPr lang="en-IN"/>
        </a:p>
      </dgm:t>
    </dgm:pt>
    <dgm:pt modelId="{BE917558-BB90-4D36-BD24-AA758353D685}" type="pres">
      <dgm:prSet presAssocID="{4476746E-95A1-46E4-B158-1AE66FD55465}" presName="hierChild3" presStyleCnt="0"/>
      <dgm:spPr/>
    </dgm:pt>
    <dgm:pt modelId="{1AFC97C9-6AC6-4A96-8537-9AB121940770}" type="pres">
      <dgm:prSet presAssocID="{6CF7A5F1-6DA6-48E8-92A6-1BDEDCC7BCAA}" presName="Name19" presStyleLbl="parChTrans1D4" presStyleIdx="1" presStyleCnt="8"/>
      <dgm:spPr/>
      <dgm:t>
        <a:bodyPr/>
        <a:lstStyle/>
        <a:p>
          <a:endParaRPr lang="en-IN"/>
        </a:p>
      </dgm:t>
    </dgm:pt>
    <dgm:pt modelId="{562699B3-FCBD-4460-A3CF-911329472BE0}" type="pres">
      <dgm:prSet presAssocID="{F3196916-8B63-4048-8373-F86141AE05DE}" presName="Name21" presStyleCnt="0"/>
      <dgm:spPr/>
    </dgm:pt>
    <dgm:pt modelId="{E6E2CCBD-1A08-4CE3-8B5F-4F5F8A96C904}" type="pres">
      <dgm:prSet presAssocID="{F3196916-8B63-4048-8373-F86141AE05DE}" presName="level2Shape" presStyleLbl="asst1" presStyleIdx="8" presStyleCnt="15" custScaleX="206572"/>
      <dgm:spPr/>
      <dgm:t>
        <a:bodyPr/>
        <a:lstStyle/>
        <a:p>
          <a:endParaRPr lang="en-IN"/>
        </a:p>
      </dgm:t>
    </dgm:pt>
    <dgm:pt modelId="{B2242C0F-EB89-4988-AB0B-7CA23DAFA927}" type="pres">
      <dgm:prSet presAssocID="{F3196916-8B63-4048-8373-F86141AE05DE}" presName="hierChild3" presStyleCnt="0"/>
      <dgm:spPr/>
    </dgm:pt>
    <dgm:pt modelId="{10258851-8EAA-4CCB-A1E9-E543835017E0}" type="pres">
      <dgm:prSet presAssocID="{85EAEEBC-5076-43D0-8225-D6417336ECB3}" presName="Name19" presStyleLbl="parChTrans1D4" presStyleIdx="2" presStyleCnt="8"/>
      <dgm:spPr/>
      <dgm:t>
        <a:bodyPr/>
        <a:lstStyle/>
        <a:p>
          <a:endParaRPr lang="en-IN"/>
        </a:p>
      </dgm:t>
    </dgm:pt>
    <dgm:pt modelId="{DC1D144D-574F-4ABA-BE2A-7C44CDD26A61}" type="pres">
      <dgm:prSet presAssocID="{84712AC2-1F32-451B-B0EF-DBDC22AAA090}" presName="Name21" presStyleCnt="0"/>
      <dgm:spPr/>
    </dgm:pt>
    <dgm:pt modelId="{F50C8450-320E-46F4-B0A0-87DAF3B6E764}" type="pres">
      <dgm:prSet presAssocID="{84712AC2-1F32-451B-B0EF-DBDC22AAA090}" presName="level2Shape" presStyleLbl="asst1" presStyleIdx="9" presStyleCnt="15" custLinFactNeighborX="-2014" custLinFactNeighborY="-755"/>
      <dgm:spPr/>
      <dgm:t>
        <a:bodyPr/>
        <a:lstStyle/>
        <a:p>
          <a:endParaRPr lang="en-IN"/>
        </a:p>
      </dgm:t>
    </dgm:pt>
    <dgm:pt modelId="{91879B78-44BB-4E21-A628-978835DB8367}" type="pres">
      <dgm:prSet presAssocID="{84712AC2-1F32-451B-B0EF-DBDC22AAA090}" presName="hierChild3" presStyleCnt="0"/>
      <dgm:spPr/>
    </dgm:pt>
    <dgm:pt modelId="{3D5584DD-F4CB-4218-BC55-1F23C931416B}" type="pres">
      <dgm:prSet presAssocID="{D89603B5-F546-4BA1-9A04-FCE99AB99F49}" presName="Name19" presStyleLbl="parChTrans1D4" presStyleIdx="3" presStyleCnt="8"/>
      <dgm:spPr/>
      <dgm:t>
        <a:bodyPr/>
        <a:lstStyle/>
        <a:p>
          <a:endParaRPr lang="en-IN"/>
        </a:p>
      </dgm:t>
    </dgm:pt>
    <dgm:pt modelId="{5FBD87EE-8526-41CB-AA4B-F29E947E5A4D}" type="pres">
      <dgm:prSet presAssocID="{3E46A1D7-D1A1-44F5-B618-BF3A8CB9C3DE}" presName="Name21" presStyleCnt="0"/>
      <dgm:spPr/>
    </dgm:pt>
    <dgm:pt modelId="{4835A6DC-E6A4-4453-B741-9FA63A2FCDCC}" type="pres">
      <dgm:prSet presAssocID="{3E46A1D7-D1A1-44F5-B618-BF3A8CB9C3DE}" presName="level2Shape" presStyleLbl="asst1" presStyleIdx="10" presStyleCnt="15" custLinFactNeighborX="-11580" custLinFactNeighborY="755"/>
      <dgm:spPr/>
      <dgm:t>
        <a:bodyPr/>
        <a:lstStyle/>
        <a:p>
          <a:endParaRPr lang="en-IN"/>
        </a:p>
      </dgm:t>
    </dgm:pt>
    <dgm:pt modelId="{2C4739E9-4145-42A2-BD4E-9B85DA2255C6}" type="pres">
      <dgm:prSet presAssocID="{3E46A1D7-D1A1-44F5-B618-BF3A8CB9C3DE}" presName="hierChild3" presStyleCnt="0"/>
      <dgm:spPr/>
    </dgm:pt>
    <dgm:pt modelId="{0CD54E99-B424-4F43-945A-26BA94428C2C}" type="pres">
      <dgm:prSet presAssocID="{8273F5D4-6799-4424-B143-0E523DD90DF1}" presName="Name19" presStyleLbl="parChTrans1D4" presStyleIdx="4" presStyleCnt="8"/>
      <dgm:spPr/>
      <dgm:t>
        <a:bodyPr/>
        <a:lstStyle/>
        <a:p>
          <a:endParaRPr lang="en-IN"/>
        </a:p>
      </dgm:t>
    </dgm:pt>
    <dgm:pt modelId="{603354ED-D502-4E85-92DB-F9E50308ACD1}" type="pres">
      <dgm:prSet presAssocID="{3893783B-EC1A-459F-B178-4A3BFE60346D}" presName="Name21" presStyleCnt="0"/>
      <dgm:spPr/>
    </dgm:pt>
    <dgm:pt modelId="{E04097EE-3BC2-4ED0-95C2-AC0968A117DD}" type="pres">
      <dgm:prSet presAssocID="{3893783B-EC1A-459F-B178-4A3BFE60346D}" presName="level2Shape" presStyleLbl="asst1" presStyleIdx="11" presStyleCnt="15" custScaleX="183582"/>
      <dgm:spPr/>
      <dgm:t>
        <a:bodyPr/>
        <a:lstStyle/>
        <a:p>
          <a:endParaRPr lang="en-IN"/>
        </a:p>
      </dgm:t>
    </dgm:pt>
    <dgm:pt modelId="{9BDF3545-5E5D-488A-894A-569B59E586DC}" type="pres">
      <dgm:prSet presAssocID="{3893783B-EC1A-459F-B178-4A3BFE60346D}" presName="hierChild3" presStyleCnt="0"/>
      <dgm:spPr/>
    </dgm:pt>
    <dgm:pt modelId="{762FC563-8868-4C8B-AC80-01D367437C1A}" type="pres">
      <dgm:prSet presAssocID="{F784EA09-0275-4025-953D-D0CFBD4A6D85}" presName="Name19" presStyleLbl="parChTrans1D4" presStyleIdx="5" presStyleCnt="8"/>
      <dgm:spPr/>
      <dgm:t>
        <a:bodyPr/>
        <a:lstStyle/>
        <a:p>
          <a:endParaRPr lang="en-IN"/>
        </a:p>
      </dgm:t>
    </dgm:pt>
    <dgm:pt modelId="{31FC8857-B277-4FC6-AFE2-8FFEC70B0252}" type="pres">
      <dgm:prSet presAssocID="{26C07E91-CA34-4AD0-8475-F89B278D26FD}" presName="Name21" presStyleCnt="0"/>
      <dgm:spPr/>
    </dgm:pt>
    <dgm:pt modelId="{7F3AF27D-7C6C-4A4F-BB6F-4B88C380445B}" type="pres">
      <dgm:prSet presAssocID="{26C07E91-CA34-4AD0-8475-F89B278D26FD}" presName="level2Shape" presStyleLbl="asst1" presStyleIdx="12" presStyleCnt="15" custScaleX="168475"/>
      <dgm:spPr/>
      <dgm:t>
        <a:bodyPr/>
        <a:lstStyle/>
        <a:p>
          <a:endParaRPr lang="en-IN"/>
        </a:p>
      </dgm:t>
    </dgm:pt>
    <dgm:pt modelId="{98BC5D72-3A09-48C1-8828-5BC89569E038}" type="pres">
      <dgm:prSet presAssocID="{26C07E91-CA34-4AD0-8475-F89B278D26FD}" presName="hierChild3" presStyleCnt="0"/>
      <dgm:spPr/>
    </dgm:pt>
    <dgm:pt modelId="{C3C22DC1-1338-4C16-B842-0A522B7B308B}" type="pres">
      <dgm:prSet presAssocID="{0BABAB46-556D-4147-ADA1-48887E9EBA42}" presName="Name19" presStyleLbl="parChTrans1D4" presStyleIdx="6" presStyleCnt="8"/>
      <dgm:spPr/>
      <dgm:t>
        <a:bodyPr/>
        <a:lstStyle/>
        <a:p>
          <a:endParaRPr lang="en-IN"/>
        </a:p>
      </dgm:t>
    </dgm:pt>
    <dgm:pt modelId="{DDE58FF4-2A95-4200-ACD2-AD4F025BCBF3}" type="pres">
      <dgm:prSet presAssocID="{1B50BD3B-0A2F-44F3-885B-753A9B0B32F0}" presName="Name21" presStyleCnt="0"/>
      <dgm:spPr/>
    </dgm:pt>
    <dgm:pt modelId="{5A83E408-3C4C-443B-AA9E-8FF10948B2E8}" type="pres">
      <dgm:prSet presAssocID="{1B50BD3B-0A2F-44F3-885B-753A9B0B32F0}" presName="level2Shape" presStyleLbl="asst1" presStyleIdx="13" presStyleCnt="15" custScaleX="178293" custScaleY="97616"/>
      <dgm:spPr/>
      <dgm:t>
        <a:bodyPr/>
        <a:lstStyle/>
        <a:p>
          <a:endParaRPr lang="en-IN"/>
        </a:p>
      </dgm:t>
    </dgm:pt>
    <dgm:pt modelId="{9E6F8600-27D1-4706-9FC7-63FD0482621F}" type="pres">
      <dgm:prSet presAssocID="{1B50BD3B-0A2F-44F3-885B-753A9B0B32F0}" presName="hierChild3" presStyleCnt="0"/>
      <dgm:spPr/>
    </dgm:pt>
    <dgm:pt modelId="{E7189316-5331-4663-AAB2-D171B5AF9665}" type="pres">
      <dgm:prSet presAssocID="{C1B05E6E-0261-4757-9B36-91B9EE6DC55F}" presName="Name19" presStyleLbl="parChTrans1D4" presStyleIdx="7" presStyleCnt="8"/>
      <dgm:spPr/>
      <dgm:t>
        <a:bodyPr/>
        <a:lstStyle/>
        <a:p>
          <a:endParaRPr lang="en-IN"/>
        </a:p>
      </dgm:t>
    </dgm:pt>
    <dgm:pt modelId="{2D755A66-7E1B-4B5D-A262-4AFA1AD99B4F}" type="pres">
      <dgm:prSet presAssocID="{CEB04F07-D90A-41E2-97DA-F6326F30D4E0}" presName="Name21" presStyleCnt="0"/>
      <dgm:spPr/>
    </dgm:pt>
    <dgm:pt modelId="{C74C0F80-D3D7-42B0-96D8-38630402DD76}" type="pres">
      <dgm:prSet presAssocID="{CEB04F07-D90A-41E2-97DA-F6326F30D4E0}" presName="level2Shape" presStyleLbl="asst1" presStyleIdx="14" presStyleCnt="15"/>
      <dgm:spPr/>
      <dgm:t>
        <a:bodyPr/>
        <a:lstStyle/>
        <a:p>
          <a:endParaRPr lang="en-IN"/>
        </a:p>
      </dgm:t>
    </dgm:pt>
    <dgm:pt modelId="{05EE4422-5DDE-42DA-A7A0-7F80FC0A9DC3}" type="pres">
      <dgm:prSet presAssocID="{CEB04F07-D90A-41E2-97DA-F6326F30D4E0}" presName="hierChild3" presStyleCnt="0"/>
      <dgm:spPr/>
    </dgm:pt>
    <dgm:pt modelId="{FF019D14-E137-4745-ADF0-CE25EBEF6A06}" type="pres">
      <dgm:prSet presAssocID="{C1D26D06-95C1-4CCC-A3CE-99183683CC02}" presName="bgShapesFlow" presStyleCnt="0"/>
      <dgm:spPr/>
    </dgm:pt>
  </dgm:ptLst>
  <dgm:cxnLst>
    <dgm:cxn modelId="{CA7CE9DD-40DD-4249-8C05-911275BE86A4}" type="presOf" srcId="{1B50BD3B-0A2F-44F3-885B-753A9B0B32F0}" destId="{5A83E408-3C4C-443B-AA9E-8FF10948B2E8}" srcOrd="0" destOrd="0" presId="urn:microsoft.com/office/officeart/2005/8/layout/hierarchy6"/>
    <dgm:cxn modelId="{667E26B1-9661-41CF-AE8E-AD15FAEF2ED9}" srcId="{4476746E-95A1-46E4-B158-1AE66FD55465}" destId="{1B50BD3B-0A2F-44F3-885B-753A9B0B32F0}" srcOrd="2" destOrd="0" parTransId="{0BABAB46-556D-4147-ADA1-48887E9EBA42}" sibTransId="{A8E2AB4D-ED77-48ED-95C0-39795AE44177}"/>
    <dgm:cxn modelId="{F22E23F8-7033-455D-A8C7-556492F88D82}" type="presOf" srcId="{8E4D4F8F-9552-4041-B294-9BC709437BEA}" destId="{511EF835-8019-4BF7-919B-3B3797C22749}" srcOrd="0" destOrd="0" presId="urn:microsoft.com/office/officeart/2005/8/layout/hierarchy6"/>
    <dgm:cxn modelId="{228AD9AF-17FD-428C-AAA0-D87F43C1DF76}" srcId="{93B2E0FC-E917-4B9F-B9FF-C02CD3CE755F}" destId="{C5A0483E-18D7-40F9-A4AC-DDBC46C0811C}" srcOrd="2" destOrd="0" parTransId="{E6C34519-3417-470A-8EFD-9EC8110B8689}" sibTransId="{3170D400-A454-4963-B1AD-93AC07232547}"/>
    <dgm:cxn modelId="{D72EAA35-9797-4773-93B1-9F8BBFF04007}" srcId="{3893783B-EC1A-459F-B178-4A3BFE60346D}" destId="{26C07E91-CA34-4AD0-8475-F89B278D26FD}" srcOrd="0" destOrd="0" parTransId="{F784EA09-0275-4025-953D-D0CFBD4A6D85}" sibTransId="{19636C04-0863-4C62-85A5-351E68504BD4}"/>
    <dgm:cxn modelId="{4CB5068E-EA02-4EBC-B926-79A29B878482}" srcId="{4F10DDE2-D665-4528-A784-AF7BF6D60058}" destId="{A09284F6-C395-4BC0-9082-BC1B37C6709D}" srcOrd="1" destOrd="0" parTransId="{3DBAAAD0-70D6-4CDC-ABEF-A3A8447B9643}" sibTransId="{D984B088-BAC1-4546-AEB7-C21ABCBD2028}"/>
    <dgm:cxn modelId="{7A6A1551-C4EC-4CCA-A038-58332ECA79BD}" srcId="{A09284F6-C395-4BC0-9082-BC1B37C6709D}" destId="{4476746E-95A1-46E4-B158-1AE66FD55465}" srcOrd="1" destOrd="0" parTransId="{EC63430F-59D3-43E7-A94C-B77C152BB888}" sibTransId="{C8A49237-3F66-492E-9490-7BF970B39079}"/>
    <dgm:cxn modelId="{D75266B6-5D86-44A3-99A3-66A321942047}" type="presOf" srcId="{E6C34519-3417-470A-8EFD-9EC8110B8689}" destId="{773529B7-8BE7-41BD-B04A-B60949ABCC89}" srcOrd="0" destOrd="0" presId="urn:microsoft.com/office/officeart/2005/8/layout/hierarchy6"/>
    <dgm:cxn modelId="{5153FCBD-01BA-4650-BA6F-3CB70BC9C423}" srcId="{A09284F6-C395-4BC0-9082-BC1B37C6709D}" destId="{8E4D4F8F-9552-4041-B294-9BC709437BEA}" srcOrd="0" destOrd="0" parTransId="{63CF771B-3F36-4498-B446-C03AEB69B907}" sibTransId="{3F198CBA-FE22-49BA-A235-96B67730B17F}"/>
    <dgm:cxn modelId="{E0B9F629-389F-4B68-ABFA-42C631965FF9}" type="presOf" srcId="{F3196916-8B63-4048-8373-F86141AE05DE}" destId="{E6E2CCBD-1A08-4CE3-8B5F-4F5F8A96C904}" srcOrd="0" destOrd="0" presId="urn:microsoft.com/office/officeart/2005/8/layout/hierarchy6"/>
    <dgm:cxn modelId="{DE9AA3B4-8815-44E9-B998-049D0DB64A91}" type="presOf" srcId="{C5A0483E-18D7-40F9-A4AC-DDBC46C0811C}" destId="{1BE9207E-4972-4034-A38C-AE3C59B2B894}" srcOrd="0" destOrd="0" presId="urn:microsoft.com/office/officeart/2005/8/layout/hierarchy6"/>
    <dgm:cxn modelId="{57D4A027-54F1-4662-8D01-695F4EAFC434}" type="presOf" srcId="{B63E00E5-7FC3-407E-94BA-28E35D70B6E2}" destId="{7A0C9AC5-BF7A-441A-81DC-C61F13C8B402}" srcOrd="0" destOrd="0" presId="urn:microsoft.com/office/officeart/2005/8/layout/hierarchy6"/>
    <dgm:cxn modelId="{F81F5B70-9E9C-4CB7-9995-6F73B03249A0}" type="presOf" srcId="{FA1CB879-E5AF-486F-9CBB-719053D91D6C}" destId="{19055C40-D1FB-4738-B591-E38278C932A8}" srcOrd="0" destOrd="0" presId="urn:microsoft.com/office/officeart/2005/8/layout/hierarchy6"/>
    <dgm:cxn modelId="{A485EFC6-427D-4C34-9630-91A50ECD0DBC}" type="presOf" srcId="{8BA682AF-F37E-44C0-84E5-6ED685126751}" destId="{E3918E6D-0580-4BE2-B9E4-A204817A35B4}" srcOrd="0" destOrd="0" presId="urn:microsoft.com/office/officeart/2005/8/layout/hierarchy6"/>
    <dgm:cxn modelId="{1E08FAFE-3324-4E6C-883E-71AE0FF0436E}" type="presOf" srcId="{26C07E91-CA34-4AD0-8475-F89B278D26FD}" destId="{7F3AF27D-7C6C-4A4F-BB6F-4B88C380445B}" srcOrd="0" destOrd="0" presId="urn:microsoft.com/office/officeart/2005/8/layout/hierarchy6"/>
    <dgm:cxn modelId="{9626E3D4-86AA-4EFD-9859-FDAD5C8A137F}" type="presOf" srcId="{3893783B-EC1A-459F-B178-4A3BFE60346D}" destId="{E04097EE-3BC2-4ED0-95C2-AC0968A117DD}" srcOrd="0" destOrd="0" presId="urn:microsoft.com/office/officeart/2005/8/layout/hierarchy6"/>
    <dgm:cxn modelId="{12AC6322-A266-41B3-9847-B8C2AC732005}" type="presOf" srcId="{85EAEEBC-5076-43D0-8225-D6417336ECB3}" destId="{10258851-8EAA-4CCB-A1E9-E543835017E0}" srcOrd="0" destOrd="0" presId="urn:microsoft.com/office/officeart/2005/8/layout/hierarchy6"/>
    <dgm:cxn modelId="{0517C2BD-F043-4707-ABD9-ACD3B82562A8}" srcId="{8E4D4F8F-9552-4041-B294-9BC709437BEA}" destId="{7D8D611F-46E3-46EF-B9CC-ED6A9745BE46}" srcOrd="0" destOrd="0" parTransId="{5B240B4A-075D-4FD0-B1FB-A98304FC0EBE}" sibTransId="{F7BAD900-B1BD-4247-BB5E-DE77761E4DB5}"/>
    <dgm:cxn modelId="{3FCBE3BE-4358-4E34-B9AE-3F33612B2556}" type="presOf" srcId="{CEB04F07-D90A-41E2-97DA-F6326F30D4E0}" destId="{C74C0F80-D3D7-42B0-96D8-38630402DD76}" srcOrd="0" destOrd="0" presId="urn:microsoft.com/office/officeart/2005/8/layout/hierarchy6"/>
    <dgm:cxn modelId="{1C74EE44-AABF-4B0B-8935-84DB2C7618CC}" type="presOf" srcId="{3DBAAAD0-70D6-4CDC-ABEF-A3A8447B9643}" destId="{F77F7355-F975-46D8-B7D1-99A0E6D6B7B1}" srcOrd="0" destOrd="0" presId="urn:microsoft.com/office/officeart/2005/8/layout/hierarchy6"/>
    <dgm:cxn modelId="{3DDA68D3-CBAA-4673-B003-0E1FBE42575A}" type="presOf" srcId="{47D0C3D3-ACD8-406D-A16E-18634EF4F667}" destId="{E4D7C9BD-D5D6-44FD-BD8B-E356B3C0B0EF}" srcOrd="0" destOrd="0" presId="urn:microsoft.com/office/officeart/2005/8/layout/hierarchy6"/>
    <dgm:cxn modelId="{A93EC4C7-AD12-4E7B-BA51-48C8149C9BF0}" type="presOf" srcId="{A09284F6-C395-4BC0-9082-BC1B37C6709D}" destId="{E981D183-DBEB-4C3D-B9B5-7932D585F20C}" srcOrd="0" destOrd="0" presId="urn:microsoft.com/office/officeart/2005/8/layout/hierarchy6"/>
    <dgm:cxn modelId="{993BCC09-21DD-4516-B5C6-D4CAA4C69632}" srcId="{4476746E-95A1-46E4-B158-1AE66FD55465}" destId="{3893783B-EC1A-459F-B178-4A3BFE60346D}" srcOrd="1" destOrd="0" parTransId="{8273F5D4-6799-4424-B143-0E523DD90DF1}" sibTransId="{B3D70B5F-C8F4-401C-BA24-D7AC22BBCBCD}"/>
    <dgm:cxn modelId="{07766E70-6646-425A-9A93-DEFA4207C772}" type="presOf" srcId="{EC63430F-59D3-43E7-A94C-B77C152BB888}" destId="{50804F5B-FC32-47D5-BAEB-CB7D56E1B826}" srcOrd="0" destOrd="0" presId="urn:microsoft.com/office/officeart/2005/8/layout/hierarchy6"/>
    <dgm:cxn modelId="{2252629A-1FB3-42DE-8F56-066D8B4BE65D}" type="presOf" srcId="{4F10DDE2-D665-4528-A784-AF7BF6D60058}" destId="{8E210188-BF4F-4AA6-9EF8-B2F016C5ADFB}" srcOrd="0" destOrd="0" presId="urn:microsoft.com/office/officeart/2005/8/layout/hierarchy6"/>
    <dgm:cxn modelId="{0A7FA6E6-8B42-41E1-BAB4-EC53A0C9409A}" type="presOf" srcId="{6CF7A5F1-6DA6-48E8-92A6-1BDEDCC7BCAA}" destId="{1AFC97C9-6AC6-4A96-8537-9AB121940770}" srcOrd="0" destOrd="0" presId="urn:microsoft.com/office/officeart/2005/8/layout/hierarchy6"/>
    <dgm:cxn modelId="{0AE28E8E-742A-4293-BEB5-4B60812F45FF}" type="presOf" srcId="{C1B05E6E-0261-4757-9B36-91B9EE6DC55F}" destId="{E7189316-5331-4663-AAB2-D171B5AF9665}" srcOrd="0" destOrd="0" presId="urn:microsoft.com/office/officeart/2005/8/layout/hierarchy6"/>
    <dgm:cxn modelId="{59C41FFF-E33A-4E1B-B7C8-8487593DBA1B}" type="presOf" srcId="{0BABAB46-556D-4147-ADA1-48887E9EBA42}" destId="{C3C22DC1-1338-4C16-B842-0A522B7B308B}" srcOrd="0" destOrd="0" presId="urn:microsoft.com/office/officeart/2005/8/layout/hierarchy6"/>
    <dgm:cxn modelId="{5326E123-D56A-49EB-8511-46A1F5272FDF}" type="presOf" srcId="{F784EA09-0275-4025-953D-D0CFBD4A6D85}" destId="{762FC563-8868-4C8B-AC80-01D367437C1A}" srcOrd="0" destOrd="0" presId="urn:microsoft.com/office/officeart/2005/8/layout/hierarchy6"/>
    <dgm:cxn modelId="{D1A7A2A7-FB96-46A1-9FBA-19A3F20C4BDA}" type="presOf" srcId="{3E46A1D7-D1A1-44F5-B618-BF3A8CB9C3DE}" destId="{4835A6DC-E6A4-4453-B741-9FA63A2FCDCC}" srcOrd="0" destOrd="0" presId="urn:microsoft.com/office/officeart/2005/8/layout/hierarchy6"/>
    <dgm:cxn modelId="{FC4666C6-40E3-4C3B-9221-79AD16806327}" type="presOf" srcId="{5B240B4A-075D-4FD0-B1FB-A98304FC0EBE}" destId="{479A6160-8E3F-4F88-ACAC-2BD7EF844A84}" srcOrd="0" destOrd="0" presId="urn:microsoft.com/office/officeart/2005/8/layout/hierarchy6"/>
    <dgm:cxn modelId="{AB61EBAA-9FD8-4E72-BE13-74C5B847576E}" srcId="{F3196916-8B63-4048-8373-F86141AE05DE}" destId="{84712AC2-1F32-451B-B0EF-DBDC22AAA090}" srcOrd="0" destOrd="0" parTransId="{85EAEEBC-5076-43D0-8225-D6417336ECB3}" sibTransId="{31033AB6-50A2-4FF4-ADB1-776DDECFD964}"/>
    <dgm:cxn modelId="{CE79F22E-4A68-4A93-BC18-A9DF4E4D5511}" type="presOf" srcId="{84712AC2-1F32-451B-B0EF-DBDC22AAA090}" destId="{F50C8450-320E-46F4-B0A0-87DAF3B6E764}" srcOrd="0" destOrd="0" presId="urn:microsoft.com/office/officeart/2005/8/layout/hierarchy6"/>
    <dgm:cxn modelId="{BD04A7FC-8321-4680-B332-123364BC178E}" type="presOf" srcId="{D89603B5-F546-4BA1-9A04-FCE99AB99F49}" destId="{3D5584DD-F4CB-4218-BC55-1F23C931416B}" srcOrd="0" destOrd="0" presId="urn:microsoft.com/office/officeart/2005/8/layout/hierarchy6"/>
    <dgm:cxn modelId="{3E805273-8532-4FDD-9FFD-959D6582C866}" type="presOf" srcId="{8273F5D4-6799-4424-B143-0E523DD90DF1}" destId="{0CD54E99-B424-4F43-945A-26BA94428C2C}" srcOrd="0" destOrd="0" presId="urn:microsoft.com/office/officeart/2005/8/layout/hierarchy6"/>
    <dgm:cxn modelId="{ECF70022-83B3-4319-BABE-EACC002ABC2C}" srcId="{93B2E0FC-E917-4B9F-B9FF-C02CD3CE755F}" destId="{FA1CB879-E5AF-486F-9CBB-719053D91D6C}" srcOrd="1" destOrd="0" parTransId="{8BA682AF-F37E-44C0-84E5-6ED685126751}" sibTransId="{6E58FB81-D83C-42D7-A2F7-A17D5254D558}"/>
    <dgm:cxn modelId="{38B61A35-DD2A-48B4-938E-7838528045BC}" type="presOf" srcId="{93B2E0FC-E917-4B9F-B9FF-C02CD3CE755F}" destId="{F7FAFCEE-6262-4B60-AD50-00C23D70F5C4}" srcOrd="0" destOrd="0" presId="urn:microsoft.com/office/officeart/2005/8/layout/hierarchy6"/>
    <dgm:cxn modelId="{462668F3-C04F-443F-B6F5-2F1EDC6F4FE2}" srcId="{4476746E-95A1-46E4-B158-1AE66FD55465}" destId="{F3196916-8B63-4048-8373-F86141AE05DE}" srcOrd="0" destOrd="0" parTransId="{6CF7A5F1-6DA6-48E8-92A6-1BDEDCC7BCAA}" sibTransId="{59C9A0EC-E163-4502-A1A5-2C12DEAF4908}"/>
    <dgm:cxn modelId="{F39AED01-CFE1-4B3F-B4F6-EF90EBE53182}" type="presOf" srcId="{C1D26D06-95C1-4CCC-A3CE-99183683CC02}" destId="{5F53BC1E-548C-45BC-B80D-11CD699E008D}" srcOrd="0" destOrd="0" presId="urn:microsoft.com/office/officeart/2005/8/layout/hierarchy6"/>
    <dgm:cxn modelId="{D851367E-06C3-405D-887A-D9D085C3BBFA}" type="presOf" srcId="{002D2B2F-6E1A-4C9D-B634-6ADDFE7550E6}" destId="{E1E53471-9AF9-464F-AEF8-1D0CB42C8782}" srcOrd="0" destOrd="0" presId="urn:microsoft.com/office/officeart/2005/8/layout/hierarchy6"/>
    <dgm:cxn modelId="{5CB8B26B-8D6A-4BC4-9D21-9A009B457C99}" srcId="{1B50BD3B-0A2F-44F3-885B-753A9B0B32F0}" destId="{CEB04F07-D90A-41E2-97DA-F6326F30D4E0}" srcOrd="0" destOrd="0" parTransId="{C1B05E6E-0261-4757-9B36-91B9EE6DC55F}" sibTransId="{E8B2C6BB-2106-4C00-807B-1D478C62A5AA}"/>
    <dgm:cxn modelId="{CA54D7CA-1702-4779-9A2B-2A65475F5FC0}" type="presOf" srcId="{4476746E-95A1-46E4-B158-1AE66FD55465}" destId="{11CD890E-5AD6-4C74-AA2A-060953ADF4A3}" srcOrd="0" destOrd="0" presId="urn:microsoft.com/office/officeart/2005/8/layout/hierarchy6"/>
    <dgm:cxn modelId="{CDE95F63-6E2E-4035-81CC-169941A506D7}" type="presOf" srcId="{63CF771B-3F36-4498-B446-C03AEB69B907}" destId="{AB977638-54BE-48A5-B0D4-936E3CC8896B}" srcOrd="0" destOrd="0" presId="urn:microsoft.com/office/officeart/2005/8/layout/hierarchy6"/>
    <dgm:cxn modelId="{EBBB3900-0B3B-4FEA-A99C-CDC5F727FDD9}" type="presOf" srcId="{7D8D611F-46E3-46EF-B9CC-ED6A9745BE46}" destId="{55397637-3DAA-4736-9E67-4AC2ABEEFD16}" srcOrd="0" destOrd="0" presId="urn:microsoft.com/office/officeart/2005/8/layout/hierarchy6"/>
    <dgm:cxn modelId="{331C75C3-1388-4AD3-BC8D-271EBBA15BD9}" srcId="{F3196916-8B63-4048-8373-F86141AE05DE}" destId="{3E46A1D7-D1A1-44F5-B618-BF3A8CB9C3DE}" srcOrd="1" destOrd="0" parTransId="{D89603B5-F546-4BA1-9A04-FCE99AB99F49}" sibTransId="{86758F4D-31DC-4D07-B470-8D162F012C8B}"/>
    <dgm:cxn modelId="{30D40297-81FD-4A7D-8176-05247327C1A6}" srcId="{4F10DDE2-D665-4528-A784-AF7BF6D60058}" destId="{93B2E0FC-E917-4B9F-B9FF-C02CD3CE755F}" srcOrd="0" destOrd="0" parTransId="{002D2B2F-6E1A-4C9D-B634-6ADDFE7550E6}" sibTransId="{85389182-A128-41F4-BA99-CE3117D5E5E0}"/>
    <dgm:cxn modelId="{E1AA810D-02B2-464E-83AF-4560D9219CA5}" srcId="{C1D26D06-95C1-4CCC-A3CE-99183683CC02}" destId="{4F10DDE2-D665-4528-A784-AF7BF6D60058}" srcOrd="0" destOrd="0" parTransId="{75A84BF4-5FB7-4CFE-888C-E647403140C8}" sibTransId="{08340D0B-7E78-47B8-BAD8-E039DF876D37}"/>
    <dgm:cxn modelId="{A10D2192-A1F1-44F8-935D-AC275217A845}" srcId="{93B2E0FC-E917-4B9F-B9FF-C02CD3CE755F}" destId="{47D0C3D3-ACD8-406D-A16E-18634EF4F667}" srcOrd="0" destOrd="0" parTransId="{B63E00E5-7FC3-407E-94BA-28E35D70B6E2}" sibTransId="{B85F2B07-F9A9-4B26-88D9-9DC206CF4629}"/>
    <dgm:cxn modelId="{2C270903-0BD3-4602-934D-8617CC7FA11C}" type="presParOf" srcId="{5F53BC1E-548C-45BC-B80D-11CD699E008D}" destId="{ED86AEBD-3212-47E8-BB23-25892A9CBC53}" srcOrd="0" destOrd="0" presId="urn:microsoft.com/office/officeart/2005/8/layout/hierarchy6"/>
    <dgm:cxn modelId="{38E97626-6AC1-4DF6-A8BE-72FBD48FF615}" type="presParOf" srcId="{ED86AEBD-3212-47E8-BB23-25892A9CBC53}" destId="{C49BDC8C-37A1-449C-98BA-8B970219BCCB}" srcOrd="0" destOrd="0" presId="urn:microsoft.com/office/officeart/2005/8/layout/hierarchy6"/>
    <dgm:cxn modelId="{CDBDB240-5920-4674-8FDD-185356CD7569}" type="presParOf" srcId="{C49BDC8C-37A1-449C-98BA-8B970219BCCB}" destId="{AE487156-4031-4AB9-819B-C72F74C3B637}" srcOrd="0" destOrd="0" presId="urn:microsoft.com/office/officeart/2005/8/layout/hierarchy6"/>
    <dgm:cxn modelId="{FB27087F-57DC-4C2A-AF4A-6FABC544B864}" type="presParOf" srcId="{AE487156-4031-4AB9-819B-C72F74C3B637}" destId="{8E210188-BF4F-4AA6-9EF8-B2F016C5ADFB}" srcOrd="0" destOrd="0" presId="urn:microsoft.com/office/officeart/2005/8/layout/hierarchy6"/>
    <dgm:cxn modelId="{A28DB90C-A538-46FF-A034-D6AF3E555494}" type="presParOf" srcId="{AE487156-4031-4AB9-819B-C72F74C3B637}" destId="{65E7D2A7-C824-4584-A2BA-2F790F19486E}" srcOrd="1" destOrd="0" presId="urn:microsoft.com/office/officeart/2005/8/layout/hierarchy6"/>
    <dgm:cxn modelId="{AAA046D9-ECA9-424A-B02F-B2771DDE96D1}" type="presParOf" srcId="{65E7D2A7-C824-4584-A2BA-2F790F19486E}" destId="{E1E53471-9AF9-464F-AEF8-1D0CB42C8782}" srcOrd="0" destOrd="0" presId="urn:microsoft.com/office/officeart/2005/8/layout/hierarchy6"/>
    <dgm:cxn modelId="{BE93D0AB-8E6A-4A0F-820C-C23A1A3BE26A}" type="presParOf" srcId="{65E7D2A7-C824-4584-A2BA-2F790F19486E}" destId="{5A16735C-2647-41B8-9BC9-A06C07CE5B83}" srcOrd="1" destOrd="0" presId="urn:microsoft.com/office/officeart/2005/8/layout/hierarchy6"/>
    <dgm:cxn modelId="{DB5D78B2-F033-4366-B136-C1EF59E9FDAA}" type="presParOf" srcId="{5A16735C-2647-41B8-9BC9-A06C07CE5B83}" destId="{F7FAFCEE-6262-4B60-AD50-00C23D70F5C4}" srcOrd="0" destOrd="0" presId="urn:microsoft.com/office/officeart/2005/8/layout/hierarchy6"/>
    <dgm:cxn modelId="{A999174B-736F-4BFF-9E34-073BBFB01BD2}" type="presParOf" srcId="{5A16735C-2647-41B8-9BC9-A06C07CE5B83}" destId="{C7CCA866-5B15-43A1-A42B-FA51C4641B11}" srcOrd="1" destOrd="0" presId="urn:microsoft.com/office/officeart/2005/8/layout/hierarchy6"/>
    <dgm:cxn modelId="{6AE48E3E-BA66-4F7E-815C-7B18575D9FE3}" type="presParOf" srcId="{C7CCA866-5B15-43A1-A42B-FA51C4641B11}" destId="{7A0C9AC5-BF7A-441A-81DC-C61F13C8B402}" srcOrd="0" destOrd="0" presId="urn:microsoft.com/office/officeart/2005/8/layout/hierarchy6"/>
    <dgm:cxn modelId="{89350F9E-AC48-443A-8B08-F1B722611457}" type="presParOf" srcId="{C7CCA866-5B15-43A1-A42B-FA51C4641B11}" destId="{BCB6739B-1DA6-4F38-87EE-C1BB78A647EB}" srcOrd="1" destOrd="0" presId="urn:microsoft.com/office/officeart/2005/8/layout/hierarchy6"/>
    <dgm:cxn modelId="{CBD99097-F622-4981-AD53-1787EBD00A3E}" type="presParOf" srcId="{BCB6739B-1DA6-4F38-87EE-C1BB78A647EB}" destId="{E4D7C9BD-D5D6-44FD-BD8B-E356B3C0B0EF}" srcOrd="0" destOrd="0" presId="urn:microsoft.com/office/officeart/2005/8/layout/hierarchy6"/>
    <dgm:cxn modelId="{A0BF8B07-4CCA-4F07-810F-58CF3CE60380}" type="presParOf" srcId="{BCB6739B-1DA6-4F38-87EE-C1BB78A647EB}" destId="{618BDAE0-6D43-4A9C-84A4-70A07B50812C}" srcOrd="1" destOrd="0" presId="urn:microsoft.com/office/officeart/2005/8/layout/hierarchy6"/>
    <dgm:cxn modelId="{C697047A-26FC-4F96-B82B-E26BC7C3A255}" type="presParOf" srcId="{C7CCA866-5B15-43A1-A42B-FA51C4641B11}" destId="{E3918E6D-0580-4BE2-B9E4-A204817A35B4}" srcOrd="2" destOrd="0" presId="urn:microsoft.com/office/officeart/2005/8/layout/hierarchy6"/>
    <dgm:cxn modelId="{512AD4DE-811B-49F2-B103-33763A2FAE0C}" type="presParOf" srcId="{C7CCA866-5B15-43A1-A42B-FA51C4641B11}" destId="{5E7B5062-2C2F-451B-A25A-9BD9F1E2FC46}" srcOrd="3" destOrd="0" presId="urn:microsoft.com/office/officeart/2005/8/layout/hierarchy6"/>
    <dgm:cxn modelId="{40B2CF7D-5FCB-45B3-8E80-98F330ADCF3B}" type="presParOf" srcId="{5E7B5062-2C2F-451B-A25A-9BD9F1E2FC46}" destId="{19055C40-D1FB-4738-B591-E38278C932A8}" srcOrd="0" destOrd="0" presId="urn:microsoft.com/office/officeart/2005/8/layout/hierarchy6"/>
    <dgm:cxn modelId="{BC62450D-6C9B-46CA-ABD5-3BE64A47CB6B}" type="presParOf" srcId="{5E7B5062-2C2F-451B-A25A-9BD9F1E2FC46}" destId="{FE1AC0C2-D9A1-4E1B-B6D9-D02C7E54FDDA}" srcOrd="1" destOrd="0" presId="urn:microsoft.com/office/officeart/2005/8/layout/hierarchy6"/>
    <dgm:cxn modelId="{19534FAC-A42E-4BE0-911E-8A17F2BA17D1}" type="presParOf" srcId="{C7CCA866-5B15-43A1-A42B-FA51C4641B11}" destId="{773529B7-8BE7-41BD-B04A-B60949ABCC89}" srcOrd="4" destOrd="0" presId="urn:microsoft.com/office/officeart/2005/8/layout/hierarchy6"/>
    <dgm:cxn modelId="{EDEEEA56-1348-4FAC-A3AA-A82E48F71007}" type="presParOf" srcId="{C7CCA866-5B15-43A1-A42B-FA51C4641B11}" destId="{A784B3FF-4336-4102-B7E9-29CA59F23B27}" srcOrd="5" destOrd="0" presId="urn:microsoft.com/office/officeart/2005/8/layout/hierarchy6"/>
    <dgm:cxn modelId="{E93D939D-0868-494A-A98D-C8DA851DBE89}" type="presParOf" srcId="{A784B3FF-4336-4102-B7E9-29CA59F23B27}" destId="{1BE9207E-4972-4034-A38C-AE3C59B2B894}" srcOrd="0" destOrd="0" presId="urn:microsoft.com/office/officeart/2005/8/layout/hierarchy6"/>
    <dgm:cxn modelId="{21690F25-D2D8-42D2-9748-5DE6109461A9}" type="presParOf" srcId="{A784B3FF-4336-4102-B7E9-29CA59F23B27}" destId="{CF5F23F3-47DA-4E91-9ACF-FF0D5A1BCB35}" srcOrd="1" destOrd="0" presId="urn:microsoft.com/office/officeart/2005/8/layout/hierarchy6"/>
    <dgm:cxn modelId="{D62A640C-8DF3-4D2E-AF4A-5C2280B21D0C}" type="presParOf" srcId="{65E7D2A7-C824-4584-A2BA-2F790F19486E}" destId="{F77F7355-F975-46D8-B7D1-99A0E6D6B7B1}" srcOrd="2" destOrd="0" presId="urn:microsoft.com/office/officeart/2005/8/layout/hierarchy6"/>
    <dgm:cxn modelId="{769A10C6-00A1-478C-9782-A6A9F53B8D4E}" type="presParOf" srcId="{65E7D2A7-C824-4584-A2BA-2F790F19486E}" destId="{178C516F-D94F-4343-BCC8-3F587FF70F60}" srcOrd="3" destOrd="0" presId="urn:microsoft.com/office/officeart/2005/8/layout/hierarchy6"/>
    <dgm:cxn modelId="{B87CC47B-1368-4EED-9089-651B7F3B5D8F}" type="presParOf" srcId="{178C516F-D94F-4343-BCC8-3F587FF70F60}" destId="{E981D183-DBEB-4C3D-B9B5-7932D585F20C}" srcOrd="0" destOrd="0" presId="urn:microsoft.com/office/officeart/2005/8/layout/hierarchy6"/>
    <dgm:cxn modelId="{2B8FB5DE-7DD3-4799-AF51-BA8E5A1068B7}" type="presParOf" srcId="{178C516F-D94F-4343-BCC8-3F587FF70F60}" destId="{1031B1DD-8553-4ADC-BDA1-AFC8E56892B6}" srcOrd="1" destOrd="0" presId="urn:microsoft.com/office/officeart/2005/8/layout/hierarchy6"/>
    <dgm:cxn modelId="{BAA4A20F-795A-4ECD-AD66-5698A7DF445A}" type="presParOf" srcId="{1031B1DD-8553-4ADC-BDA1-AFC8E56892B6}" destId="{AB977638-54BE-48A5-B0D4-936E3CC8896B}" srcOrd="0" destOrd="0" presId="urn:microsoft.com/office/officeart/2005/8/layout/hierarchy6"/>
    <dgm:cxn modelId="{76C70B59-48C7-4D73-AE2B-2D557462771B}" type="presParOf" srcId="{1031B1DD-8553-4ADC-BDA1-AFC8E56892B6}" destId="{72445E9F-3405-4DD5-BD0F-F1DCF77BD0B3}" srcOrd="1" destOrd="0" presId="urn:microsoft.com/office/officeart/2005/8/layout/hierarchy6"/>
    <dgm:cxn modelId="{3952ABD1-095F-4CCF-B502-9A7E83989ECD}" type="presParOf" srcId="{72445E9F-3405-4DD5-BD0F-F1DCF77BD0B3}" destId="{511EF835-8019-4BF7-919B-3B3797C22749}" srcOrd="0" destOrd="0" presId="urn:microsoft.com/office/officeart/2005/8/layout/hierarchy6"/>
    <dgm:cxn modelId="{B39DE9F5-4501-494E-8D0A-087A6D3CB0A9}" type="presParOf" srcId="{72445E9F-3405-4DD5-BD0F-F1DCF77BD0B3}" destId="{8C28B3C6-CCD1-4FAB-BE35-EDAE8DB51E8B}" srcOrd="1" destOrd="0" presId="urn:microsoft.com/office/officeart/2005/8/layout/hierarchy6"/>
    <dgm:cxn modelId="{4902A2C8-F524-4C7F-A78F-F2ECB9E74AA4}" type="presParOf" srcId="{8C28B3C6-CCD1-4FAB-BE35-EDAE8DB51E8B}" destId="{479A6160-8E3F-4F88-ACAC-2BD7EF844A84}" srcOrd="0" destOrd="0" presId="urn:microsoft.com/office/officeart/2005/8/layout/hierarchy6"/>
    <dgm:cxn modelId="{30A79692-5A60-4F76-B3BC-1088527CE434}" type="presParOf" srcId="{8C28B3C6-CCD1-4FAB-BE35-EDAE8DB51E8B}" destId="{E5B8B490-4212-4EF4-88E7-A1C37DD41074}" srcOrd="1" destOrd="0" presId="urn:microsoft.com/office/officeart/2005/8/layout/hierarchy6"/>
    <dgm:cxn modelId="{2AB8D2CE-1CFC-43D5-8B65-1554EB58E382}" type="presParOf" srcId="{E5B8B490-4212-4EF4-88E7-A1C37DD41074}" destId="{55397637-3DAA-4736-9E67-4AC2ABEEFD16}" srcOrd="0" destOrd="0" presId="urn:microsoft.com/office/officeart/2005/8/layout/hierarchy6"/>
    <dgm:cxn modelId="{02F6973A-4411-4D85-91FF-E930C4C46B57}" type="presParOf" srcId="{E5B8B490-4212-4EF4-88E7-A1C37DD41074}" destId="{4F3987BC-5D1A-433A-90CB-686CFA96244D}" srcOrd="1" destOrd="0" presId="urn:microsoft.com/office/officeart/2005/8/layout/hierarchy6"/>
    <dgm:cxn modelId="{E9785CE3-31E7-4ACD-BC1F-FE6053E7AD2A}" type="presParOf" srcId="{1031B1DD-8553-4ADC-BDA1-AFC8E56892B6}" destId="{50804F5B-FC32-47D5-BAEB-CB7D56E1B826}" srcOrd="2" destOrd="0" presId="urn:microsoft.com/office/officeart/2005/8/layout/hierarchy6"/>
    <dgm:cxn modelId="{63D65E72-BFB1-4DE8-835B-2E65F9526328}" type="presParOf" srcId="{1031B1DD-8553-4ADC-BDA1-AFC8E56892B6}" destId="{D32619DF-A708-49DE-8ED9-BF39A6141388}" srcOrd="3" destOrd="0" presId="urn:microsoft.com/office/officeart/2005/8/layout/hierarchy6"/>
    <dgm:cxn modelId="{2885DE4E-1615-4394-81E3-E1411453C8EC}" type="presParOf" srcId="{D32619DF-A708-49DE-8ED9-BF39A6141388}" destId="{11CD890E-5AD6-4C74-AA2A-060953ADF4A3}" srcOrd="0" destOrd="0" presId="urn:microsoft.com/office/officeart/2005/8/layout/hierarchy6"/>
    <dgm:cxn modelId="{5F6C697C-4CE9-416F-BC1B-9E2751B3EFD8}" type="presParOf" srcId="{D32619DF-A708-49DE-8ED9-BF39A6141388}" destId="{BE917558-BB90-4D36-BD24-AA758353D685}" srcOrd="1" destOrd="0" presId="urn:microsoft.com/office/officeart/2005/8/layout/hierarchy6"/>
    <dgm:cxn modelId="{A658399A-8F77-4481-BF63-BF931FF00DD9}" type="presParOf" srcId="{BE917558-BB90-4D36-BD24-AA758353D685}" destId="{1AFC97C9-6AC6-4A96-8537-9AB121940770}" srcOrd="0" destOrd="0" presId="urn:microsoft.com/office/officeart/2005/8/layout/hierarchy6"/>
    <dgm:cxn modelId="{3D2BD093-C344-4E84-AFFA-7C5465ECE623}" type="presParOf" srcId="{BE917558-BB90-4D36-BD24-AA758353D685}" destId="{562699B3-FCBD-4460-A3CF-911329472BE0}" srcOrd="1" destOrd="0" presId="urn:microsoft.com/office/officeart/2005/8/layout/hierarchy6"/>
    <dgm:cxn modelId="{091720E2-3E52-4FD8-96CF-F9145EB81574}" type="presParOf" srcId="{562699B3-FCBD-4460-A3CF-911329472BE0}" destId="{E6E2CCBD-1A08-4CE3-8B5F-4F5F8A96C904}" srcOrd="0" destOrd="0" presId="urn:microsoft.com/office/officeart/2005/8/layout/hierarchy6"/>
    <dgm:cxn modelId="{7AF5EFBA-A1C4-4889-891D-0A492A6BC352}" type="presParOf" srcId="{562699B3-FCBD-4460-A3CF-911329472BE0}" destId="{B2242C0F-EB89-4988-AB0B-7CA23DAFA927}" srcOrd="1" destOrd="0" presId="urn:microsoft.com/office/officeart/2005/8/layout/hierarchy6"/>
    <dgm:cxn modelId="{DC1BB822-1194-4A7B-ACAB-5D849F5F62F6}" type="presParOf" srcId="{B2242C0F-EB89-4988-AB0B-7CA23DAFA927}" destId="{10258851-8EAA-4CCB-A1E9-E543835017E0}" srcOrd="0" destOrd="0" presId="urn:microsoft.com/office/officeart/2005/8/layout/hierarchy6"/>
    <dgm:cxn modelId="{CDF4D741-8D91-4B4A-8615-ED935C8F89DF}" type="presParOf" srcId="{B2242C0F-EB89-4988-AB0B-7CA23DAFA927}" destId="{DC1D144D-574F-4ABA-BE2A-7C44CDD26A61}" srcOrd="1" destOrd="0" presId="urn:microsoft.com/office/officeart/2005/8/layout/hierarchy6"/>
    <dgm:cxn modelId="{E1198087-9F08-4345-9E47-EE9CB0915D40}" type="presParOf" srcId="{DC1D144D-574F-4ABA-BE2A-7C44CDD26A61}" destId="{F50C8450-320E-46F4-B0A0-87DAF3B6E764}" srcOrd="0" destOrd="0" presId="urn:microsoft.com/office/officeart/2005/8/layout/hierarchy6"/>
    <dgm:cxn modelId="{01915AD1-6D0F-4AEE-95E4-D7FDBC10D8BF}" type="presParOf" srcId="{DC1D144D-574F-4ABA-BE2A-7C44CDD26A61}" destId="{91879B78-44BB-4E21-A628-978835DB8367}" srcOrd="1" destOrd="0" presId="urn:microsoft.com/office/officeart/2005/8/layout/hierarchy6"/>
    <dgm:cxn modelId="{40378708-438E-43BC-ACC5-2A127A947B24}" type="presParOf" srcId="{B2242C0F-EB89-4988-AB0B-7CA23DAFA927}" destId="{3D5584DD-F4CB-4218-BC55-1F23C931416B}" srcOrd="2" destOrd="0" presId="urn:microsoft.com/office/officeart/2005/8/layout/hierarchy6"/>
    <dgm:cxn modelId="{16CCB33B-3CF8-4C0B-A083-39D3B8569456}" type="presParOf" srcId="{B2242C0F-EB89-4988-AB0B-7CA23DAFA927}" destId="{5FBD87EE-8526-41CB-AA4B-F29E947E5A4D}" srcOrd="3" destOrd="0" presId="urn:microsoft.com/office/officeart/2005/8/layout/hierarchy6"/>
    <dgm:cxn modelId="{FDE78805-A41C-48D1-9620-6D7A2C3438D8}" type="presParOf" srcId="{5FBD87EE-8526-41CB-AA4B-F29E947E5A4D}" destId="{4835A6DC-E6A4-4453-B741-9FA63A2FCDCC}" srcOrd="0" destOrd="0" presId="urn:microsoft.com/office/officeart/2005/8/layout/hierarchy6"/>
    <dgm:cxn modelId="{0A71A9AD-6D32-4E4F-AE64-A360F2281387}" type="presParOf" srcId="{5FBD87EE-8526-41CB-AA4B-F29E947E5A4D}" destId="{2C4739E9-4145-42A2-BD4E-9B85DA2255C6}" srcOrd="1" destOrd="0" presId="urn:microsoft.com/office/officeart/2005/8/layout/hierarchy6"/>
    <dgm:cxn modelId="{B9C2CE39-8A4B-4DA6-9DE6-79EA3A930315}" type="presParOf" srcId="{BE917558-BB90-4D36-BD24-AA758353D685}" destId="{0CD54E99-B424-4F43-945A-26BA94428C2C}" srcOrd="2" destOrd="0" presId="urn:microsoft.com/office/officeart/2005/8/layout/hierarchy6"/>
    <dgm:cxn modelId="{4E31FFFB-7588-4C75-AF37-333DD58897CF}" type="presParOf" srcId="{BE917558-BB90-4D36-BD24-AA758353D685}" destId="{603354ED-D502-4E85-92DB-F9E50308ACD1}" srcOrd="3" destOrd="0" presId="urn:microsoft.com/office/officeart/2005/8/layout/hierarchy6"/>
    <dgm:cxn modelId="{4BE9A59D-885E-4E58-854F-BECDD581E61B}" type="presParOf" srcId="{603354ED-D502-4E85-92DB-F9E50308ACD1}" destId="{E04097EE-3BC2-4ED0-95C2-AC0968A117DD}" srcOrd="0" destOrd="0" presId="urn:microsoft.com/office/officeart/2005/8/layout/hierarchy6"/>
    <dgm:cxn modelId="{D6D98A24-AB66-4E06-979B-48521C4ABD60}" type="presParOf" srcId="{603354ED-D502-4E85-92DB-F9E50308ACD1}" destId="{9BDF3545-5E5D-488A-894A-569B59E586DC}" srcOrd="1" destOrd="0" presId="urn:microsoft.com/office/officeart/2005/8/layout/hierarchy6"/>
    <dgm:cxn modelId="{B989B503-EFFC-49CB-8EAF-F00CE517EA68}" type="presParOf" srcId="{9BDF3545-5E5D-488A-894A-569B59E586DC}" destId="{762FC563-8868-4C8B-AC80-01D367437C1A}" srcOrd="0" destOrd="0" presId="urn:microsoft.com/office/officeart/2005/8/layout/hierarchy6"/>
    <dgm:cxn modelId="{9383F88C-0D94-4946-94C5-03A191C73FC5}" type="presParOf" srcId="{9BDF3545-5E5D-488A-894A-569B59E586DC}" destId="{31FC8857-B277-4FC6-AFE2-8FFEC70B0252}" srcOrd="1" destOrd="0" presId="urn:microsoft.com/office/officeart/2005/8/layout/hierarchy6"/>
    <dgm:cxn modelId="{FC2F54C4-6A6F-4A1F-838D-B449D7178A8B}" type="presParOf" srcId="{31FC8857-B277-4FC6-AFE2-8FFEC70B0252}" destId="{7F3AF27D-7C6C-4A4F-BB6F-4B88C380445B}" srcOrd="0" destOrd="0" presId="urn:microsoft.com/office/officeart/2005/8/layout/hierarchy6"/>
    <dgm:cxn modelId="{BDF89EEB-1BB9-4D81-80B9-D76A2FFF60B2}" type="presParOf" srcId="{31FC8857-B277-4FC6-AFE2-8FFEC70B0252}" destId="{98BC5D72-3A09-48C1-8828-5BC89569E038}" srcOrd="1" destOrd="0" presId="urn:microsoft.com/office/officeart/2005/8/layout/hierarchy6"/>
    <dgm:cxn modelId="{5161F0BF-510D-4FC6-9063-4D945594A02E}" type="presParOf" srcId="{BE917558-BB90-4D36-BD24-AA758353D685}" destId="{C3C22DC1-1338-4C16-B842-0A522B7B308B}" srcOrd="4" destOrd="0" presId="urn:microsoft.com/office/officeart/2005/8/layout/hierarchy6"/>
    <dgm:cxn modelId="{F1A76B02-C031-47BD-B4FF-76FCC8AF28FE}" type="presParOf" srcId="{BE917558-BB90-4D36-BD24-AA758353D685}" destId="{DDE58FF4-2A95-4200-ACD2-AD4F025BCBF3}" srcOrd="5" destOrd="0" presId="urn:microsoft.com/office/officeart/2005/8/layout/hierarchy6"/>
    <dgm:cxn modelId="{61FD144F-E4C1-40AA-B6E4-995EAF6BD392}" type="presParOf" srcId="{DDE58FF4-2A95-4200-ACD2-AD4F025BCBF3}" destId="{5A83E408-3C4C-443B-AA9E-8FF10948B2E8}" srcOrd="0" destOrd="0" presId="urn:microsoft.com/office/officeart/2005/8/layout/hierarchy6"/>
    <dgm:cxn modelId="{22454236-6262-4ECA-8DA9-308621AF9C66}" type="presParOf" srcId="{DDE58FF4-2A95-4200-ACD2-AD4F025BCBF3}" destId="{9E6F8600-27D1-4706-9FC7-63FD0482621F}" srcOrd="1" destOrd="0" presId="urn:microsoft.com/office/officeart/2005/8/layout/hierarchy6"/>
    <dgm:cxn modelId="{BD35CEB5-1CCC-47AD-B03E-EB19AC33AB1C}" type="presParOf" srcId="{9E6F8600-27D1-4706-9FC7-63FD0482621F}" destId="{E7189316-5331-4663-AAB2-D171B5AF9665}" srcOrd="0" destOrd="0" presId="urn:microsoft.com/office/officeart/2005/8/layout/hierarchy6"/>
    <dgm:cxn modelId="{5D5A1A42-C273-42B6-8CFB-9F410B9BB93D}" type="presParOf" srcId="{9E6F8600-27D1-4706-9FC7-63FD0482621F}" destId="{2D755A66-7E1B-4B5D-A262-4AFA1AD99B4F}" srcOrd="1" destOrd="0" presId="urn:microsoft.com/office/officeart/2005/8/layout/hierarchy6"/>
    <dgm:cxn modelId="{333A084D-375D-4696-B022-FC67D575DE13}" type="presParOf" srcId="{2D755A66-7E1B-4B5D-A262-4AFA1AD99B4F}" destId="{C74C0F80-D3D7-42B0-96D8-38630402DD76}" srcOrd="0" destOrd="0" presId="urn:microsoft.com/office/officeart/2005/8/layout/hierarchy6"/>
    <dgm:cxn modelId="{9CF0B22D-68B5-4C14-9B8F-D2E26D66BEC2}" type="presParOf" srcId="{2D755A66-7E1B-4B5D-A262-4AFA1AD99B4F}" destId="{05EE4422-5DDE-42DA-A7A0-7F80FC0A9DC3}" srcOrd="1" destOrd="0" presId="urn:microsoft.com/office/officeart/2005/8/layout/hierarchy6"/>
    <dgm:cxn modelId="{CB9262B6-7E95-4184-9D0A-08C9BA8396AA}" type="presParOf" srcId="{5F53BC1E-548C-45BC-B80D-11CD699E008D}" destId="{FF019D14-E137-4745-ADF0-CE25EBEF6A0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9A83E7-6519-4E52-9AA8-8829AE3056E6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AA7A61-3C68-4854-B7A8-27966323D6FF}">
      <dgm:prSet phldrT="[Text]"/>
      <dgm:spPr/>
      <dgm:t>
        <a:bodyPr/>
        <a:lstStyle/>
        <a:p>
          <a:r>
            <a:rPr lang="en-IN" dirty="0" smtClean="0"/>
            <a:t>Immutable Types</a:t>
          </a:r>
          <a:endParaRPr lang="en-IN" dirty="0"/>
        </a:p>
      </dgm:t>
    </dgm:pt>
    <dgm:pt modelId="{AFC5C799-FCCA-438E-BCA3-0EEBB67F650B}" type="parTrans" cxnId="{B6591044-9E1C-43C7-92EE-937C2F08A294}">
      <dgm:prSet/>
      <dgm:spPr/>
      <dgm:t>
        <a:bodyPr/>
        <a:lstStyle/>
        <a:p>
          <a:endParaRPr lang="en-IN"/>
        </a:p>
      </dgm:t>
    </dgm:pt>
    <dgm:pt modelId="{9036ABBB-263F-43E8-9D48-156BBACD3C83}" type="sibTrans" cxnId="{B6591044-9E1C-43C7-92EE-937C2F08A294}">
      <dgm:prSet/>
      <dgm:spPr/>
      <dgm:t>
        <a:bodyPr/>
        <a:lstStyle/>
        <a:p>
          <a:endParaRPr lang="en-IN"/>
        </a:p>
      </dgm:t>
    </dgm:pt>
    <dgm:pt modelId="{17971C3E-1CA5-48F7-924E-22933C43CD96}">
      <dgm:prSet phldrT="[Text]" custT="1"/>
      <dgm:spPr/>
      <dgm:t>
        <a:bodyPr/>
        <a:lstStyle/>
        <a:p>
          <a:r>
            <a:rPr lang="en-IN" sz="2000" b="1" dirty="0" smtClean="0"/>
            <a:t>Boolean </a:t>
          </a:r>
          <a:endParaRPr lang="en-IN" sz="2000" b="1" dirty="0"/>
        </a:p>
      </dgm:t>
    </dgm:pt>
    <dgm:pt modelId="{C56CECBC-36D9-4A84-BF4A-54C396F548C2}" type="parTrans" cxnId="{0E233160-0973-4494-BCC4-0CA99714C27B}">
      <dgm:prSet/>
      <dgm:spPr/>
      <dgm:t>
        <a:bodyPr/>
        <a:lstStyle/>
        <a:p>
          <a:endParaRPr lang="en-IN"/>
        </a:p>
      </dgm:t>
    </dgm:pt>
    <dgm:pt modelId="{3F9182CE-74E3-410A-9D8A-F19854B2894A}" type="sibTrans" cxnId="{0E233160-0973-4494-BCC4-0CA99714C27B}">
      <dgm:prSet/>
      <dgm:spPr/>
      <dgm:t>
        <a:bodyPr/>
        <a:lstStyle/>
        <a:p>
          <a:endParaRPr lang="en-IN"/>
        </a:p>
      </dgm:t>
    </dgm:pt>
    <dgm:pt modelId="{72AF8FD3-88E9-466D-BFF5-E2DAC63F5FF2}">
      <dgm:prSet phldrT="[Text]" custT="1"/>
      <dgm:spPr/>
      <dgm:t>
        <a:bodyPr/>
        <a:lstStyle/>
        <a:p>
          <a:r>
            <a:rPr lang="en-IN" sz="2000" b="1" dirty="0" smtClean="0"/>
            <a:t>Integer </a:t>
          </a:r>
          <a:endParaRPr lang="en-IN" sz="2000" b="1" dirty="0"/>
        </a:p>
      </dgm:t>
    </dgm:pt>
    <dgm:pt modelId="{B71852A0-726B-40CC-AB69-CDC96DBF742E}" type="parTrans" cxnId="{F80B28D3-6C10-4E8D-86B8-ECEA843DC1DF}">
      <dgm:prSet/>
      <dgm:spPr/>
      <dgm:t>
        <a:bodyPr/>
        <a:lstStyle/>
        <a:p>
          <a:endParaRPr lang="en-IN"/>
        </a:p>
      </dgm:t>
    </dgm:pt>
    <dgm:pt modelId="{7F3F81A4-8C34-46D7-B611-968172254906}" type="sibTrans" cxnId="{F80B28D3-6C10-4E8D-86B8-ECEA843DC1DF}">
      <dgm:prSet/>
      <dgm:spPr/>
      <dgm:t>
        <a:bodyPr/>
        <a:lstStyle/>
        <a:p>
          <a:endParaRPr lang="en-IN"/>
        </a:p>
      </dgm:t>
    </dgm:pt>
    <dgm:pt modelId="{F598347F-BA81-4655-A1DF-6DFFA34ECF81}">
      <dgm:prSet phldrT="[Text]" custT="1"/>
      <dgm:spPr/>
      <dgm:t>
        <a:bodyPr/>
        <a:lstStyle/>
        <a:p>
          <a:r>
            <a:rPr lang="en-IN" sz="2000" b="1" dirty="0" smtClean="0"/>
            <a:t>Float</a:t>
          </a:r>
          <a:endParaRPr lang="en-IN" sz="2000" b="1" dirty="0"/>
        </a:p>
      </dgm:t>
    </dgm:pt>
    <dgm:pt modelId="{B4AB974D-A574-4ABA-A306-B0089710A869}" type="parTrans" cxnId="{47E3FC9B-7FC7-4323-B80F-81E0FC8751EC}">
      <dgm:prSet/>
      <dgm:spPr/>
      <dgm:t>
        <a:bodyPr/>
        <a:lstStyle/>
        <a:p>
          <a:endParaRPr lang="en-IN"/>
        </a:p>
      </dgm:t>
    </dgm:pt>
    <dgm:pt modelId="{D868C16A-7C30-4319-9A42-CCA7EBB2D749}" type="sibTrans" cxnId="{47E3FC9B-7FC7-4323-B80F-81E0FC8751EC}">
      <dgm:prSet/>
      <dgm:spPr/>
      <dgm:t>
        <a:bodyPr/>
        <a:lstStyle/>
        <a:p>
          <a:endParaRPr lang="en-IN"/>
        </a:p>
      </dgm:t>
    </dgm:pt>
    <dgm:pt modelId="{C5BDB1A8-4F19-4AB0-8517-D864BF3DC8C2}">
      <dgm:prSet phldrT="[Text]" custT="1"/>
      <dgm:spPr/>
      <dgm:t>
        <a:bodyPr/>
        <a:lstStyle/>
        <a:p>
          <a:r>
            <a:rPr lang="en-IN" sz="5400" dirty="0" smtClean="0"/>
            <a:t>Mutable Types</a:t>
          </a:r>
          <a:endParaRPr lang="en-IN" sz="5400" dirty="0"/>
        </a:p>
      </dgm:t>
    </dgm:pt>
    <dgm:pt modelId="{03DFFFF2-2C8C-4F52-8CB0-9D5D9D21296D}" type="parTrans" cxnId="{C2F847A1-1B25-4A51-828A-459CAA89BF20}">
      <dgm:prSet/>
      <dgm:spPr/>
      <dgm:t>
        <a:bodyPr/>
        <a:lstStyle/>
        <a:p>
          <a:endParaRPr lang="en-IN"/>
        </a:p>
      </dgm:t>
    </dgm:pt>
    <dgm:pt modelId="{C9535E61-568A-417A-99D8-E9AC559F4AE6}" type="sibTrans" cxnId="{C2F847A1-1B25-4A51-828A-459CAA89BF20}">
      <dgm:prSet/>
      <dgm:spPr/>
      <dgm:t>
        <a:bodyPr/>
        <a:lstStyle/>
        <a:p>
          <a:endParaRPr lang="en-IN"/>
        </a:p>
      </dgm:t>
    </dgm:pt>
    <dgm:pt modelId="{DECAD671-E937-4F78-AB68-5A27B74688C8}">
      <dgm:prSet phldrT="[Text]" custT="1"/>
      <dgm:spPr/>
      <dgm:t>
        <a:bodyPr/>
        <a:lstStyle/>
        <a:p>
          <a:r>
            <a:rPr lang="en-IN" sz="2000" b="1" dirty="0" smtClean="0"/>
            <a:t>List</a:t>
          </a:r>
          <a:endParaRPr lang="en-IN" sz="2000" b="1" dirty="0"/>
        </a:p>
      </dgm:t>
    </dgm:pt>
    <dgm:pt modelId="{09073BB3-5B84-4A41-B3D2-7DF481EF8ACC}" type="parTrans" cxnId="{82BC2F13-9F0F-4D77-B986-B02D09DEF9F9}">
      <dgm:prSet/>
      <dgm:spPr/>
      <dgm:t>
        <a:bodyPr/>
        <a:lstStyle/>
        <a:p>
          <a:endParaRPr lang="en-IN"/>
        </a:p>
      </dgm:t>
    </dgm:pt>
    <dgm:pt modelId="{489EAF40-FABE-4F86-812A-770A540A9116}" type="sibTrans" cxnId="{82BC2F13-9F0F-4D77-B986-B02D09DEF9F9}">
      <dgm:prSet/>
      <dgm:spPr/>
      <dgm:t>
        <a:bodyPr/>
        <a:lstStyle/>
        <a:p>
          <a:endParaRPr lang="en-IN"/>
        </a:p>
      </dgm:t>
    </dgm:pt>
    <dgm:pt modelId="{3E5FF9BD-B661-4B29-ABDB-DEEE830D6BF0}">
      <dgm:prSet phldrT="[Text]" custT="1"/>
      <dgm:spPr/>
      <dgm:t>
        <a:bodyPr/>
        <a:lstStyle/>
        <a:p>
          <a:r>
            <a:rPr lang="en-IN" sz="2000" b="1" dirty="0" smtClean="0"/>
            <a:t>Dictionary</a:t>
          </a:r>
          <a:endParaRPr lang="en-IN" sz="2000" b="1" dirty="0"/>
        </a:p>
      </dgm:t>
    </dgm:pt>
    <dgm:pt modelId="{0E5F46DE-CD74-410D-ABDC-40E38B866CC1}" type="parTrans" cxnId="{8EC9BC7D-AE5C-468C-9DA1-CA687214A7F4}">
      <dgm:prSet/>
      <dgm:spPr/>
      <dgm:t>
        <a:bodyPr/>
        <a:lstStyle/>
        <a:p>
          <a:endParaRPr lang="en-IN"/>
        </a:p>
      </dgm:t>
    </dgm:pt>
    <dgm:pt modelId="{5966CAAE-C1BB-4F85-A450-DD410621F714}" type="sibTrans" cxnId="{8EC9BC7D-AE5C-468C-9DA1-CA687214A7F4}">
      <dgm:prSet/>
      <dgm:spPr/>
      <dgm:t>
        <a:bodyPr/>
        <a:lstStyle/>
        <a:p>
          <a:endParaRPr lang="en-IN"/>
        </a:p>
      </dgm:t>
    </dgm:pt>
    <dgm:pt modelId="{38E340C7-6AE3-498E-B12F-1794C354FF7A}">
      <dgm:prSet phldrT="[Text]" custT="1"/>
      <dgm:spPr/>
      <dgm:t>
        <a:bodyPr/>
        <a:lstStyle/>
        <a:p>
          <a:r>
            <a:rPr lang="en-IN" sz="2000" b="1" dirty="0" smtClean="0"/>
            <a:t>Set</a:t>
          </a:r>
          <a:endParaRPr lang="en-IN" sz="2000" b="1" dirty="0"/>
        </a:p>
      </dgm:t>
    </dgm:pt>
    <dgm:pt modelId="{EEFFFE68-360D-4C0B-AF3C-9949716F7DCB}" type="parTrans" cxnId="{790F048A-0692-46B9-B28A-6332352A6757}">
      <dgm:prSet/>
      <dgm:spPr/>
      <dgm:t>
        <a:bodyPr/>
        <a:lstStyle/>
        <a:p>
          <a:endParaRPr lang="en-IN"/>
        </a:p>
      </dgm:t>
    </dgm:pt>
    <dgm:pt modelId="{0ED5069A-03F8-48F2-90E7-EE98C56662EA}" type="sibTrans" cxnId="{790F048A-0692-46B9-B28A-6332352A6757}">
      <dgm:prSet/>
      <dgm:spPr/>
      <dgm:t>
        <a:bodyPr/>
        <a:lstStyle/>
        <a:p>
          <a:endParaRPr lang="en-IN"/>
        </a:p>
      </dgm:t>
    </dgm:pt>
    <dgm:pt modelId="{9199F910-397E-476E-B25D-B994AD285F31}">
      <dgm:prSet phldrT="[Text]" custT="1"/>
      <dgm:spPr/>
      <dgm:t>
        <a:bodyPr/>
        <a:lstStyle/>
        <a:p>
          <a:r>
            <a:rPr lang="en-IN" sz="2000" b="1" dirty="0" smtClean="0"/>
            <a:t>String </a:t>
          </a:r>
          <a:endParaRPr lang="en-IN" sz="2000" b="1" dirty="0"/>
        </a:p>
      </dgm:t>
    </dgm:pt>
    <dgm:pt modelId="{7A25EED8-2E0B-447F-9A90-E3528BED1C0F}" type="parTrans" cxnId="{2990E6BE-D7B0-4FBD-8C3C-28130253F731}">
      <dgm:prSet/>
      <dgm:spPr/>
      <dgm:t>
        <a:bodyPr/>
        <a:lstStyle/>
        <a:p>
          <a:endParaRPr lang="en-IN"/>
        </a:p>
      </dgm:t>
    </dgm:pt>
    <dgm:pt modelId="{47DCA29A-F8D6-48FC-ABA8-D768F693CA85}" type="sibTrans" cxnId="{2990E6BE-D7B0-4FBD-8C3C-28130253F731}">
      <dgm:prSet/>
      <dgm:spPr/>
      <dgm:t>
        <a:bodyPr/>
        <a:lstStyle/>
        <a:p>
          <a:endParaRPr lang="en-IN"/>
        </a:p>
      </dgm:t>
    </dgm:pt>
    <dgm:pt modelId="{3F6AA2CF-4659-40BB-81F8-00B689C3E950}">
      <dgm:prSet phldrT="[Text]" custT="1"/>
      <dgm:spPr/>
      <dgm:t>
        <a:bodyPr/>
        <a:lstStyle/>
        <a:p>
          <a:r>
            <a:rPr lang="en-IN" sz="2000" b="1" dirty="0" smtClean="0"/>
            <a:t>Tuple</a:t>
          </a:r>
          <a:endParaRPr lang="en-IN" sz="2000" b="1" dirty="0"/>
        </a:p>
      </dgm:t>
    </dgm:pt>
    <dgm:pt modelId="{8923B1E0-BB6D-4FB5-A178-6337536286F3}" type="parTrans" cxnId="{9BAAED6D-C63F-4188-9705-FA090F80C22E}">
      <dgm:prSet/>
      <dgm:spPr/>
      <dgm:t>
        <a:bodyPr/>
        <a:lstStyle/>
        <a:p>
          <a:endParaRPr lang="en-IN"/>
        </a:p>
      </dgm:t>
    </dgm:pt>
    <dgm:pt modelId="{9E92BC76-28BF-4E3D-ADFF-2CC3F75EFC62}" type="sibTrans" cxnId="{9BAAED6D-C63F-4188-9705-FA090F80C22E}">
      <dgm:prSet/>
      <dgm:spPr/>
      <dgm:t>
        <a:bodyPr/>
        <a:lstStyle/>
        <a:p>
          <a:endParaRPr lang="en-IN"/>
        </a:p>
      </dgm:t>
    </dgm:pt>
    <dgm:pt modelId="{EA391621-A02F-4529-B5F4-24F711548ABF}" type="pres">
      <dgm:prSet presAssocID="{A39A83E7-6519-4E52-9AA8-8829AE3056E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F25F5C6B-1042-4FD2-BB82-7CDF42D524C1}" type="pres">
      <dgm:prSet presAssocID="{80AA7A61-3C68-4854-B7A8-27966323D6FF}" presName="vertOne" presStyleCnt="0"/>
      <dgm:spPr/>
    </dgm:pt>
    <dgm:pt modelId="{FADBBB1C-0D0A-41C7-99E2-53FF8F8C6860}" type="pres">
      <dgm:prSet presAssocID="{80AA7A61-3C68-4854-B7A8-27966323D6FF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EB5E8A5-166E-4BFE-AE8B-C524F270F396}" type="pres">
      <dgm:prSet presAssocID="{80AA7A61-3C68-4854-B7A8-27966323D6FF}" presName="parTransOne" presStyleCnt="0"/>
      <dgm:spPr/>
    </dgm:pt>
    <dgm:pt modelId="{A60D29A2-9BDA-4EBA-B78F-A3BFFB795BE6}" type="pres">
      <dgm:prSet presAssocID="{80AA7A61-3C68-4854-B7A8-27966323D6FF}" presName="horzOne" presStyleCnt="0"/>
      <dgm:spPr/>
    </dgm:pt>
    <dgm:pt modelId="{CE375AC9-37DB-4747-89E1-3D5091C09910}" type="pres">
      <dgm:prSet presAssocID="{17971C3E-1CA5-48F7-924E-22933C43CD96}" presName="vertTwo" presStyleCnt="0"/>
      <dgm:spPr/>
    </dgm:pt>
    <dgm:pt modelId="{C1901C8A-7AE8-4872-9718-20716CAC6221}" type="pres">
      <dgm:prSet presAssocID="{17971C3E-1CA5-48F7-924E-22933C43CD96}" presName="txTwo" presStyleLbl="node2" presStyleIdx="0" presStyleCnt="8" custScaleX="12523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4C5546D-EF22-49AA-BB04-3EE28CB3AFBB}" type="pres">
      <dgm:prSet presAssocID="{17971C3E-1CA5-48F7-924E-22933C43CD96}" presName="horzTwo" presStyleCnt="0"/>
      <dgm:spPr/>
    </dgm:pt>
    <dgm:pt modelId="{EEA1F04B-1CF7-46FA-92AF-6C4CA12EB6DE}" type="pres">
      <dgm:prSet presAssocID="{3F9182CE-74E3-410A-9D8A-F19854B2894A}" presName="sibSpaceTwo" presStyleCnt="0"/>
      <dgm:spPr/>
    </dgm:pt>
    <dgm:pt modelId="{1109B4B5-4F1E-46F0-A8CC-F15012549310}" type="pres">
      <dgm:prSet presAssocID="{72AF8FD3-88E9-466D-BFF5-E2DAC63F5FF2}" presName="vertTwo" presStyleCnt="0"/>
      <dgm:spPr/>
    </dgm:pt>
    <dgm:pt modelId="{935FECAA-1887-4823-8F29-B33DE88DF881}" type="pres">
      <dgm:prSet presAssocID="{72AF8FD3-88E9-466D-BFF5-E2DAC63F5FF2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CA88EC-0CE3-4DC8-8EEA-54442E3D9678}" type="pres">
      <dgm:prSet presAssocID="{72AF8FD3-88E9-466D-BFF5-E2DAC63F5FF2}" presName="horzTwo" presStyleCnt="0"/>
      <dgm:spPr/>
    </dgm:pt>
    <dgm:pt modelId="{68BDDCE1-5A06-4A98-9E8E-F7E5328D8EBF}" type="pres">
      <dgm:prSet presAssocID="{7F3F81A4-8C34-46D7-B611-968172254906}" presName="sibSpaceTwo" presStyleCnt="0"/>
      <dgm:spPr/>
    </dgm:pt>
    <dgm:pt modelId="{38217ACC-0834-4AA7-A0AF-BE4422EEE045}" type="pres">
      <dgm:prSet presAssocID="{F598347F-BA81-4655-A1DF-6DFFA34ECF81}" presName="vertTwo" presStyleCnt="0"/>
      <dgm:spPr/>
    </dgm:pt>
    <dgm:pt modelId="{03045BCF-0413-432C-8F6B-641A41E347E6}" type="pres">
      <dgm:prSet presAssocID="{F598347F-BA81-4655-A1DF-6DFFA34ECF81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D040E7-D00E-40F2-88AB-D324713384DA}" type="pres">
      <dgm:prSet presAssocID="{F598347F-BA81-4655-A1DF-6DFFA34ECF81}" presName="horzTwo" presStyleCnt="0"/>
      <dgm:spPr/>
    </dgm:pt>
    <dgm:pt modelId="{A9C352DE-84D5-4738-91BA-A5FD9DA82A6A}" type="pres">
      <dgm:prSet presAssocID="{D868C16A-7C30-4319-9A42-CCA7EBB2D749}" presName="sibSpaceTwo" presStyleCnt="0"/>
      <dgm:spPr/>
    </dgm:pt>
    <dgm:pt modelId="{E16E2923-F530-449B-A18C-C6D8D72B91CC}" type="pres">
      <dgm:prSet presAssocID="{9199F910-397E-476E-B25D-B994AD285F31}" presName="vertTwo" presStyleCnt="0"/>
      <dgm:spPr/>
    </dgm:pt>
    <dgm:pt modelId="{B5AD8316-7B1C-4116-8B93-9AF370A69CC4}" type="pres">
      <dgm:prSet presAssocID="{9199F910-397E-476E-B25D-B994AD285F31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F83FB47-9EDE-4B01-8C80-B5D0164F3A51}" type="pres">
      <dgm:prSet presAssocID="{9199F910-397E-476E-B25D-B994AD285F31}" presName="horzTwo" presStyleCnt="0"/>
      <dgm:spPr/>
    </dgm:pt>
    <dgm:pt modelId="{3C84A8B8-E604-41D4-A1E0-664E3898970A}" type="pres">
      <dgm:prSet presAssocID="{47DCA29A-F8D6-48FC-ABA8-D768F693CA85}" presName="sibSpaceTwo" presStyleCnt="0"/>
      <dgm:spPr/>
    </dgm:pt>
    <dgm:pt modelId="{AA1FCEBB-BF85-47C7-8AA9-AF0E3A5EACEB}" type="pres">
      <dgm:prSet presAssocID="{3F6AA2CF-4659-40BB-81F8-00B689C3E950}" presName="vertTwo" presStyleCnt="0"/>
      <dgm:spPr/>
    </dgm:pt>
    <dgm:pt modelId="{D5324D73-0FFB-4453-9DB2-7E25FBCF2A78}" type="pres">
      <dgm:prSet presAssocID="{3F6AA2CF-4659-40BB-81F8-00B689C3E950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2784E95-FF13-4FC3-8147-6BB33ED990F6}" type="pres">
      <dgm:prSet presAssocID="{3F6AA2CF-4659-40BB-81F8-00B689C3E950}" presName="horzTwo" presStyleCnt="0"/>
      <dgm:spPr/>
    </dgm:pt>
    <dgm:pt modelId="{AAF23AE2-8199-4173-9EB6-D30BF59B9F48}" type="pres">
      <dgm:prSet presAssocID="{9036ABBB-263F-43E8-9D48-156BBACD3C83}" presName="sibSpaceOne" presStyleCnt="0"/>
      <dgm:spPr/>
    </dgm:pt>
    <dgm:pt modelId="{2B4E8710-CD02-40EA-81F8-F53B663F202B}" type="pres">
      <dgm:prSet presAssocID="{C5BDB1A8-4F19-4AB0-8517-D864BF3DC8C2}" presName="vertOne" presStyleCnt="0"/>
      <dgm:spPr/>
    </dgm:pt>
    <dgm:pt modelId="{051F0971-F9C3-45B2-B902-C962AA1B0B85}" type="pres">
      <dgm:prSet presAssocID="{C5BDB1A8-4F19-4AB0-8517-D864BF3DC8C2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54B05BC-9A78-4999-9F65-8558A792BF2A}" type="pres">
      <dgm:prSet presAssocID="{C5BDB1A8-4F19-4AB0-8517-D864BF3DC8C2}" presName="parTransOne" presStyleCnt="0"/>
      <dgm:spPr/>
    </dgm:pt>
    <dgm:pt modelId="{09977E51-A9F4-430F-ADD4-A728FE1070B1}" type="pres">
      <dgm:prSet presAssocID="{C5BDB1A8-4F19-4AB0-8517-D864BF3DC8C2}" presName="horzOne" presStyleCnt="0"/>
      <dgm:spPr/>
    </dgm:pt>
    <dgm:pt modelId="{BB77BFE9-B326-497E-A4FE-C7A94C7BCF2B}" type="pres">
      <dgm:prSet presAssocID="{DECAD671-E937-4F78-AB68-5A27B74688C8}" presName="vertTwo" presStyleCnt="0"/>
      <dgm:spPr/>
    </dgm:pt>
    <dgm:pt modelId="{3A163B1B-5E20-4009-946F-54EB90C6FF78}" type="pres">
      <dgm:prSet presAssocID="{DECAD671-E937-4F78-AB68-5A27B74688C8}" presName="txTwo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C758239-85FB-43A6-A4B8-D2A4A8979A27}" type="pres">
      <dgm:prSet presAssocID="{DECAD671-E937-4F78-AB68-5A27B74688C8}" presName="horzTwo" presStyleCnt="0"/>
      <dgm:spPr/>
    </dgm:pt>
    <dgm:pt modelId="{C1F3CF5C-C677-4407-87F3-A7099BE12452}" type="pres">
      <dgm:prSet presAssocID="{489EAF40-FABE-4F86-812A-770A540A9116}" presName="sibSpaceTwo" presStyleCnt="0"/>
      <dgm:spPr/>
    </dgm:pt>
    <dgm:pt modelId="{50838EA1-194F-4B3F-9900-4364A4EDFA93}" type="pres">
      <dgm:prSet presAssocID="{3E5FF9BD-B661-4B29-ABDB-DEEE830D6BF0}" presName="vertTwo" presStyleCnt="0"/>
      <dgm:spPr/>
    </dgm:pt>
    <dgm:pt modelId="{1852476E-3844-4109-8FA3-D60506BDE57D}" type="pres">
      <dgm:prSet presAssocID="{3E5FF9BD-B661-4B29-ABDB-DEEE830D6BF0}" presName="txTwo" presStyleLbl="node2" presStyleIdx="6" presStyleCnt="8" custScaleX="13745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62BA6C2-0226-48A7-A384-D2E9BBBDA5E0}" type="pres">
      <dgm:prSet presAssocID="{3E5FF9BD-B661-4B29-ABDB-DEEE830D6BF0}" presName="horzTwo" presStyleCnt="0"/>
      <dgm:spPr/>
    </dgm:pt>
    <dgm:pt modelId="{76911C5F-78B0-4728-A059-EB1129E919CA}" type="pres">
      <dgm:prSet presAssocID="{5966CAAE-C1BB-4F85-A450-DD410621F714}" presName="sibSpaceTwo" presStyleCnt="0"/>
      <dgm:spPr/>
    </dgm:pt>
    <dgm:pt modelId="{7E753C0C-007C-4A69-96BD-CEE40261AA09}" type="pres">
      <dgm:prSet presAssocID="{38E340C7-6AE3-498E-B12F-1794C354FF7A}" presName="vertTwo" presStyleCnt="0"/>
      <dgm:spPr/>
    </dgm:pt>
    <dgm:pt modelId="{C83F0156-5A99-4F15-944E-F3BF0852CB88}" type="pres">
      <dgm:prSet presAssocID="{38E340C7-6AE3-498E-B12F-1794C354FF7A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34E1E7F-AC10-4730-A013-2DDE51C8FE99}" type="pres">
      <dgm:prSet presAssocID="{38E340C7-6AE3-498E-B12F-1794C354FF7A}" presName="horzTwo" presStyleCnt="0"/>
      <dgm:spPr/>
    </dgm:pt>
  </dgm:ptLst>
  <dgm:cxnLst>
    <dgm:cxn modelId="{B6591044-9E1C-43C7-92EE-937C2F08A294}" srcId="{A39A83E7-6519-4E52-9AA8-8829AE3056E6}" destId="{80AA7A61-3C68-4854-B7A8-27966323D6FF}" srcOrd="0" destOrd="0" parTransId="{AFC5C799-FCCA-438E-BCA3-0EEBB67F650B}" sibTransId="{9036ABBB-263F-43E8-9D48-156BBACD3C83}"/>
    <dgm:cxn modelId="{8EC9BC7D-AE5C-468C-9DA1-CA687214A7F4}" srcId="{C5BDB1A8-4F19-4AB0-8517-D864BF3DC8C2}" destId="{3E5FF9BD-B661-4B29-ABDB-DEEE830D6BF0}" srcOrd="1" destOrd="0" parTransId="{0E5F46DE-CD74-410D-ABDC-40E38B866CC1}" sibTransId="{5966CAAE-C1BB-4F85-A450-DD410621F714}"/>
    <dgm:cxn modelId="{53E524CF-14DE-4936-8743-2755AA1142B3}" type="presOf" srcId="{80AA7A61-3C68-4854-B7A8-27966323D6FF}" destId="{FADBBB1C-0D0A-41C7-99E2-53FF8F8C6860}" srcOrd="0" destOrd="0" presId="urn:microsoft.com/office/officeart/2005/8/layout/architecture"/>
    <dgm:cxn modelId="{C2F847A1-1B25-4A51-828A-459CAA89BF20}" srcId="{A39A83E7-6519-4E52-9AA8-8829AE3056E6}" destId="{C5BDB1A8-4F19-4AB0-8517-D864BF3DC8C2}" srcOrd="1" destOrd="0" parTransId="{03DFFFF2-2C8C-4F52-8CB0-9D5D9D21296D}" sibTransId="{C9535E61-568A-417A-99D8-E9AC559F4AE6}"/>
    <dgm:cxn modelId="{F80B28D3-6C10-4E8D-86B8-ECEA843DC1DF}" srcId="{80AA7A61-3C68-4854-B7A8-27966323D6FF}" destId="{72AF8FD3-88E9-466D-BFF5-E2DAC63F5FF2}" srcOrd="1" destOrd="0" parTransId="{B71852A0-726B-40CC-AB69-CDC96DBF742E}" sibTransId="{7F3F81A4-8C34-46D7-B611-968172254906}"/>
    <dgm:cxn modelId="{6B0ACA0B-EF76-49B2-816D-746FC42F95B6}" type="presOf" srcId="{A39A83E7-6519-4E52-9AA8-8829AE3056E6}" destId="{EA391621-A02F-4529-B5F4-24F711548ABF}" srcOrd="0" destOrd="0" presId="urn:microsoft.com/office/officeart/2005/8/layout/architecture"/>
    <dgm:cxn modelId="{47E3FC9B-7FC7-4323-B80F-81E0FC8751EC}" srcId="{80AA7A61-3C68-4854-B7A8-27966323D6FF}" destId="{F598347F-BA81-4655-A1DF-6DFFA34ECF81}" srcOrd="2" destOrd="0" parTransId="{B4AB974D-A574-4ABA-A306-B0089710A869}" sibTransId="{D868C16A-7C30-4319-9A42-CCA7EBB2D749}"/>
    <dgm:cxn modelId="{4B1CABF5-12FB-4ADF-A16C-7E066844934B}" type="presOf" srcId="{17971C3E-1CA5-48F7-924E-22933C43CD96}" destId="{C1901C8A-7AE8-4872-9718-20716CAC6221}" srcOrd="0" destOrd="0" presId="urn:microsoft.com/office/officeart/2005/8/layout/architecture"/>
    <dgm:cxn modelId="{F76D8B87-8101-4315-A292-C9159F64553B}" type="presOf" srcId="{3F6AA2CF-4659-40BB-81F8-00B689C3E950}" destId="{D5324D73-0FFB-4453-9DB2-7E25FBCF2A78}" srcOrd="0" destOrd="0" presId="urn:microsoft.com/office/officeart/2005/8/layout/architecture"/>
    <dgm:cxn modelId="{2990E6BE-D7B0-4FBD-8C3C-28130253F731}" srcId="{80AA7A61-3C68-4854-B7A8-27966323D6FF}" destId="{9199F910-397E-476E-B25D-B994AD285F31}" srcOrd="3" destOrd="0" parTransId="{7A25EED8-2E0B-447F-9A90-E3528BED1C0F}" sibTransId="{47DCA29A-F8D6-48FC-ABA8-D768F693CA85}"/>
    <dgm:cxn modelId="{DA74F368-18E2-4296-B246-620A6C295C15}" type="presOf" srcId="{F598347F-BA81-4655-A1DF-6DFFA34ECF81}" destId="{03045BCF-0413-432C-8F6B-641A41E347E6}" srcOrd="0" destOrd="0" presId="urn:microsoft.com/office/officeart/2005/8/layout/architecture"/>
    <dgm:cxn modelId="{F1D37FD1-3888-4B34-8DA0-6A4478773837}" type="presOf" srcId="{3E5FF9BD-B661-4B29-ABDB-DEEE830D6BF0}" destId="{1852476E-3844-4109-8FA3-D60506BDE57D}" srcOrd="0" destOrd="0" presId="urn:microsoft.com/office/officeart/2005/8/layout/architecture"/>
    <dgm:cxn modelId="{4D6F51D6-C079-4F82-AC33-577C8CB45AD5}" type="presOf" srcId="{9199F910-397E-476E-B25D-B994AD285F31}" destId="{B5AD8316-7B1C-4116-8B93-9AF370A69CC4}" srcOrd="0" destOrd="0" presId="urn:microsoft.com/office/officeart/2005/8/layout/architecture"/>
    <dgm:cxn modelId="{90DDEFD6-2007-45C2-A5CE-F3BEF1614483}" type="presOf" srcId="{38E340C7-6AE3-498E-B12F-1794C354FF7A}" destId="{C83F0156-5A99-4F15-944E-F3BF0852CB88}" srcOrd="0" destOrd="0" presId="urn:microsoft.com/office/officeart/2005/8/layout/architecture"/>
    <dgm:cxn modelId="{790F048A-0692-46B9-B28A-6332352A6757}" srcId="{C5BDB1A8-4F19-4AB0-8517-D864BF3DC8C2}" destId="{38E340C7-6AE3-498E-B12F-1794C354FF7A}" srcOrd="2" destOrd="0" parTransId="{EEFFFE68-360D-4C0B-AF3C-9949716F7DCB}" sibTransId="{0ED5069A-03F8-48F2-90E7-EE98C56662EA}"/>
    <dgm:cxn modelId="{82BC2F13-9F0F-4D77-B986-B02D09DEF9F9}" srcId="{C5BDB1A8-4F19-4AB0-8517-D864BF3DC8C2}" destId="{DECAD671-E937-4F78-AB68-5A27B74688C8}" srcOrd="0" destOrd="0" parTransId="{09073BB3-5B84-4A41-B3D2-7DF481EF8ACC}" sibTransId="{489EAF40-FABE-4F86-812A-770A540A9116}"/>
    <dgm:cxn modelId="{9BAAED6D-C63F-4188-9705-FA090F80C22E}" srcId="{80AA7A61-3C68-4854-B7A8-27966323D6FF}" destId="{3F6AA2CF-4659-40BB-81F8-00B689C3E950}" srcOrd="4" destOrd="0" parTransId="{8923B1E0-BB6D-4FB5-A178-6337536286F3}" sibTransId="{9E92BC76-28BF-4E3D-ADFF-2CC3F75EFC62}"/>
    <dgm:cxn modelId="{7CB7C90B-C241-4A35-9BDC-1C3F097811DD}" type="presOf" srcId="{72AF8FD3-88E9-466D-BFF5-E2DAC63F5FF2}" destId="{935FECAA-1887-4823-8F29-B33DE88DF881}" srcOrd="0" destOrd="0" presId="urn:microsoft.com/office/officeart/2005/8/layout/architecture"/>
    <dgm:cxn modelId="{0E233160-0973-4494-BCC4-0CA99714C27B}" srcId="{80AA7A61-3C68-4854-B7A8-27966323D6FF}" destId="{17971C3E-1CA5-48F7-924E-22933C43CD96}" srcOrd="0" destOrd="0" parTransId="{C56CECBC-36D9-4A84-BF4A-54C396F548C2}" sibTransId="{3F9182CE-74E3-410A-9D8A-F19854B2894A}"/>
    <dgm:cxn modelId="{D6539E8A-04E6-4E2C-9659-E9DA045F3F6D}" type="presOf" srcId="{C5BDB1A8-4F19-4AB0-8517-D864BF3DC8C2}" destId="{051F0971-F9C3-45B2-B902-C962AA1B0B85}" srcOrd="0" destOrd="0" presId="urn:microsoft.com/office/officeart/2005/8/layout/architecture"/>
    <dgm:cxn modelId="{7306FCE0-7B55-41B8-BA62-0DE5F6311DE3}" type="presOf" srcId="{DECAD671-E937-4F78-AB68-5A27B74688C8}" destId="{3A163B1B-5E20-4009-946F-54EB90C6FF78}" srcOrd="0" destOrd="0" presId="urn:microsoft.com/office/officeart/2005/8/layout/architecture"/>
    <dgm:cxn modelId="{C9F9E0B8-6884-4DE2-A413-470C97C92892}" type="presParOf" srcId="{EA391621-A02F-4529-B5F4-24F711548ABF}" destId="{F25F5C6B-1042-4FD2-BB82-7CDF42D524C1}" srcOrd="0" destOrd="0" presId="urn:microsoft.com/office/officeart/2005/8/layout/architecture"/>
    <dgm:cxn modelId="{E461BFF1-3ABC-4D8D-A147-716E1138F33D}" type="presParOf" srcId="{F25F5C6B-1042-4FD2-BB82-7CDF42D524C1}" destId="{FADBBB1C-0D0A-41C7-99E2-53FF8F8C6860}" srcOrd="0" destOrd="0" presId="urn:microsoft.com/office/officeart/2005/8/layout/architecture"/>
    <dgm:cxn modelId="{0F29CB55-DE29-4222-B880-1CD23D47353D}" type="presParOf" srcId="{F25F5C6B-1042-4FD2-BB82-7CDF42D524C1}" destId="{9EB5E8A5-166E-4BFE-AE8B-C524F270F396}" srcOrd="1" destOrd="0" presId="urn:microsoft.com/office/officeart/2005/8/layout/architecture"/>
    <dgm:cxn modelId="{055ED29B-924E-49C5-A4CE-E2A2E73BFE28}" type="presParOf" srcId="{F25F5C6B-1042-4FD2-BB82-7CDF42D524C1}" destId="{A60D29A2-9BDA-4EBA-B78F-A3BFFB795BE6}" srcOrd="2" destOrd="0" presId="urn:microsoft.com/office/officeart/2005/8/layout/architecture"/>
    <dgm:cxn modelId="{90753232-22D2-49DD-9F24-8C427E6135A2}" type="presParOf" srcId="{A60D29A2-9BDA-4EBA-B78F-A3BFFB795BE6}" destId="{CE375AC9-37DB-4747-89E1-3D5091C09910}" srcOrd="0" destOrd="0" presId="urn:microsoft.com/office/officeart/2005/8/layout/architecture"/>
    <dgm:cxn modelId="{F94DE4AB-EC9C-47AD-84C1-5D62B2868FEF}" type="presParOf" srcId="{CE375AC9-37DB-4747-89E1-3D5091C09910}" destId="{C1901C8A-7AE8-4872-9718-20716CAC6221}" srcOrd="0" destOrd="0" presId="urn:microsoft.com/office/officeart/2005/8/layout/architecture"/>
    <dgm:cxn modelId="{2C2B7D6B-A3B3-472B-B00C-A7A0B11DB761}" type="presParOf" srcId="{CE375AC9-37DB-4747-89E1-3D5091C09910}" destId="{34C5546D-EF22-49AA-BB04-3EE28CB3AFBB}" srcOrd="1" destOrd="0" presId="urn:microsoft.com/office/officeart/2005/8/layout/architecture"/>
    <dgm:cxn modelId="{CB432AE6-2990-4586-9507-18F343A213BA}" type="presParOf" srcId="{A60D29A2-9BDA-4EBA-B78F-A3BFFB795BE6}" destId="{EEA1F04B-1CF7-46FA-92AF-6C4CA12EB6DE}" srcOrd="1" destOrd="0" presId="urn:microsoft.com/office/officeart/2005/8/layout/architecture"/>
    <dgm:cxn modelId="{EDDECCFC-8BBA-466C-90DE-1ADB96D6BA28}" type="presParOf" srcId="{A60D29A2-9BDA-4EBA-B78F-A3BFFB795BE6}" destId="{1109B4B5-4F1E-46F0-A8CC-F15012549310}" srcOrd="2" destOrd="0" presId="urn:microsoft.com/office/officeart/2005/8/layout/architecture"/>
    <dgm:cxn modelId="{165FFC13-F767-4DB1-B974-B074A079EEF9}" type="presParOf" srcId="{1109B4B5-4F1E-46F0-A8CC-F15012549310}" destId="{935FECAA-1887-4823-8F29-B33DE88DF881}" srcOrd="0" destOrd="0" presId="urn:microsoft.com/office/officeart/2005/8/layout/architecture"/>
    <dgm:cxn modelId="{D02776EA-3FB5-4ABB-8552-3140853D6000}" type="presParOf" srcId="{1109B4B5-4F1E-46F0-A8CC-F15012549310}" destId="{E5CA88EC-0CE3-4DC8-8EEA-54442E3D9678}" srcOrd="1" destOrd="0" presId="urn:microsoft.com/office/officeart/2005/8/layout/architecture"/>
    <dgm:cxn modelId="{E8EF7EFA-45F0-449B-BF19-C699AE884C4C}" type="presParOf" srcId="{A60D29A2-9BDA-4EBA-B78F-A3BFFB795BE6}" destId="{68BDDCE1-5A06-4A98-9E8E-F7E5328D8EBF}" srcOrd="3" destOrd="0" presId="urn:microsoft.com/office/officeart/2005/8/layout/architecture"/>
    <dgm:cxn modelId="{9986A8C3-DDF4-46E9-ADFA-471261F58B8C}" type="presParOf" srcId="{A60D29A2-9BDA-4EBA-B78F-A3BFFB795BE6}" destId="{38217ACC-0834-4AA7-A0AF-BE4422EEE045}" srcOrd="4" destOrd="0" presId="urn:microsoft.com/office/officeart/2005/8/layout/architecture"/>
    <dgm:cxn modelId="{DADBFA0C-1C50-477A-B782-F7CFDEEA8D09}" type="presParOf" srcId="{38217ACC-0834-4AA7-A0AF-BE4422EEE045}" destId="{03045BCF-0413-432C-8F6B-641A41E347E6}" srcOrd="0" destOrd="0" presId="urn:microsoft.com/office/officeart/2005/8/layout/architecture"/>
    <dgm:cxn modelId="{57573730-55DF-4141-9C75-96009BF4CE6C}" type="presParOf" srcId="{38217ACC-0834-4AA7-A0AF-BE4422EEE045}" destId="{27D040E7-D00E-40F2-88AB-D324713384DA}" srcOrd="1" destOrd="0" presId="urn:microsoft.com/office/officeart/2005/8/layout/architecture"/>
    <dgm:cxn modelId="{4ABF979E-FFA3-4795-ACD4-EAE1CF6CAEC0}" type="presParOf" srcId="{A60D29A2-9BDA-4EBA-B78F-A3BFFB795BE6}" destId="{A9C352DE-84D5-4738-91BA-A5FD9DA82A6A}" srcOrd="5" destOrd="0" presId="urn:microsoft.com/office/officeart/2005/8/layout/architecture"/>
    <dgm:cxn modelId="{7D344347-261C-4FB5-B4EA-5CE79B7C340B}" type="presParOf" srcId="{A60D29A2-9BDA-4EBA-B78F-A3BFFB795BE6}" destId="{E16E2923-F530-449B-A18C-C6D8D72B91CC}" srcOrd="6" destOrd="0" presId="urn:microsoft.com/office/officeart/2005/8/layout/architecture"/>
    <dgm:cxn modelId="{9E23BA46-592B-4E34-9977-C85D99274013}" type="presParOf" srcId="{E16E2923-F530-449B-A18C-C6D8D72B91CC}" destId="{B5AD8316-7B1C-4116-8B93-9AF370A69CC4}" srcOrd="0" destOrd="0" presId="urn:microsoft.com/office/officeart/2005/8/layout/architecture"/>
    <dgm:cxn modelId="{1A1471A6-3427-4CB7-B2F7-EC1B9A041E8C}" type="presParOf" srcId="{E16E2923-F530-449B-A18C-C6D8D72B91CC}" destId="{CF83FB47-9EDE-4B01-8C80-B5D0164F3A51}" srcOrd="1" destOrd="0" presId="urn:microsoft.com/office/officeart/2005/8/layout/architecture"/>
    <dgm:cxn modelId="{7D158883-0E60-428F-A385-27921239D477}" type="presParOf" srcId="{A60D29A2-9BDA-4EBA-B78F-A3BFFB795BE6}" destId="{3C84A8B8-E604-41D4-A1E0-664E3898970A}" srcOrd="7" destOrd="0" presId="urn:microsoft.com/office/officeart/2005/8/layout/architecture"/>
    <dgm:cxn modelId="{4F3C1EEC-CE6B-4059-9A9B-0546C31A8F92}" type="presParOf" srcId="{A60D29A2-9BDA-4EBA-B78F-A3BFFB795BE6}" destId="{AA1FCEBB-BF85-47C7-8AA9-AF0E3A5EACEB}" srcOrd="8" destOrd="0" presId="urn:microsoft.com/office/officeart/2005/8/layout/architecture"/>
    <dgm:cxn modelId="{CC56DC2F-FEDA-4D83-AA5F-FE1124D92555}" type="presParOf" srcId="{AA1FCEBB-BF85-47C7-8AA9-AF0E3A5EACEB}" destId="{D5324D73-0FFB-4453-9DB2-7E25FBCF2A78}" srcOrd="0" destOrd="0" presId="urn:microsoft.com/office/officeart/2005/8/layout/architecture"/>
    <dgm:cxn modelId="{D69910B9-63AD-4FE1-B2E2-039C46BD25A5}" type="presParOf" srcId="{AA1FCEBB-BF85-47C7-8AA9-AF0E3A5EACEB}" destId="{32784E95-FF13-4FC3-8147-6BB33ED990F6}" srcOrd="1" destOrd="0" presId="urn:microsoft.com/office/officeart/2005/8/layout/architecture"/>
    <dgm:cxn modelId="{CB252507-B188-469D-9E50-CF1B267EAA55}" type="presParOf" srcId="{EA391621-A02F-4529-B5F4-24F711548ABF}" destId="{AAF23AE2-8199-4173-9EB6-D30BF59B9F48}" srcOrd="1" destOrd="0" presId="urn:microsoft.com/office/officeart/2005/8/layout/architecture"/>
    <dgm:cxn modelId="{B8272DA1-6E27-49D5-BD27-209E017EAA63}" type="presParOf" srcId="{EA391621-A02F-4529-B5F4-24F711548ABF}" destId="{2B4E8710-CD02-40EA-81F8-F53B663F202B}" srcOrd="2" destOrd="0" presId="urn:microsoft.com/office/officeart/2005/8/layout/architecture"/>
    <dgm:cxn modelId="{5158D467-0B5D-446E-B0B7-FCE043B786D9}" type="presParOf" srcId="{2B4E8710-CD02-40EA-81F8-F53B663F202B}" destId="{051F0971-F9C3-45B2-B902-C962AA1B0B85}" srcOrd="0" destOrd="0" presId="urn:microsoft.com/office/officeart/2005/8/layout/architecture"/>
    <dgm:cxn modelId="{D70D0B33-89E9-42DB-A854-2662CF546C41}" type="presParOf" srcId="{2B4E8710-CD02-40EA-81F8-F53B663F202B}" destId="{354B05BC-9A78-4999-9F65-8558A792BF2A}" srcOrd="1" destOrd="0" presId="urn:microsoft.com/office/officeart/2005/8/layout/architecture"/>
    <dgm:cxn modelId="{24A12053-31C4-4236-A4E2-AE1943F023FD}" type="presParOf" srcId="{2B4E8710-CD02-40EA-81F8-F53B663F202B}" destId="{09977E51-A9F4-430F-ADD4-A728FE1070B1}" srcOrd="2" destOrd="0" presId="urn:microsoft.com/office/officeart/2005/8/layout/architecture"/>
    <dgm:cxn modelId="{234D18E8-2015-412D-9AE2-7311DBC1B161}" type="presParOf" srcId="{09977E51-A9F4-430F-ADD4-A728FE1070B1}" destId="{BB77BFE9-B326-497E-A4FE-C7A94C7BCF2B}" srcOrd="0" destOrd="0" presId="urn:microsoft.com/office/officeart/2005/8/layout/architecture"/>
    <dgm:cxn modelId="{9E3C1F27-C920-44E4-B3F1-4BA99064B783}" type="presParOf" srcId="{BB77BFE9-B326-497E-A4FE-C7A94C7BCF2B}" destId="{3A163B1B-5E20-4009-946F-54EB90C6FF78}" srcOrd="0" destOrd="0" presId="urn:microsoft.com/office/officeart/2005/8/layout/architecture"/>
    <dgm:cxn modelId="{30D0FC50-9311-40B7-B901-5D39BA8EB1F7}" type="presParOf" srcId="{BB77BFE9-B326-497E-A4FE-C7A94C7BCF2B}" destId="{2C758239-85FB-43A6-A4B8-D2A4A8979A27}" srcOrd="1" destOrd="0" presId="urn:microsoft.com/office/officeart/2005/8/layout/architecture"/>
    <dgm:cxn modelId="{CAAC51E5-52BF-424F-B280-E47954D20BF2}" type="presParOf" srcId="{09977E51-A9F4-430F-ADD4-A728FE1070B1}" destId="{C1F3CF5C-C677-4407-87F3-A7099BE12452}" srcOrd="1" destOrd="0" presId="urn:microsoft.com/office/officeart/2005/8/layout/architecture"/>
    <dgm:cxn modelId="{E2613499-7FD8-4709-B043-69EA87FE6CF1}" type="presParOf" srcId="{09977E51-A9F4-430F-ADD4-A728FE1070B1}" destId="{50838EA1-194F-4B3F-9900-4364A4EDFA93}" srcOrd="2" destOrd="0" presId="urn:microsoft.com/office/officeart/2005/8/layout/architecture"/>
    <dgm:cxn modelId="{87073A36-74F1-46EF-BDBC-4D555D90DE6F}" type="presParOf" srcId="{50838EA1-194F-4B3F-9900-4364A4EDFA93}" destId="{1852476E-3844-4109-8FA3-D60506BDE57D}" srcOrd="0" destOrd="0" presId="urn:microsoft.com/office/officeart/2005/8/layout/architecture"/>
    <dgm:cxn modelId="{A813F006-D7FE-47DE-8850-8F1ABB6FABE9}" type="presParOf" srcId="{50838EA1-194F-4B3F-9900-4364A4EDFA93}" destId="{A62BA6C2-0226-48A7-A384-D2E9BBBDA5E0}" srcOrd="1" destOrd="0" presId="urn:microsoft.com/office/officeart/2005/8/layout/architecture"/>
    <dgm:cxn modelId="{1F192C8B-4A75-4239-A679-CB6FAD63532A}" type="presParOf" srcId="{09977E51-A9F4-430F-ADD4-A728FE1070B1}" destId="{76911C5F-78B0-4728-A059-EB1129E919CA}" srcOrd="3" destOrd="0" presId="urn:microsoft.com/office/officeart/2005/8/layout/architecture"/>
    <dgm:cxn modelId="{8023DAFB-8646-4C25-88B7-D6E19B0EB7CF}" type="presParOf" srcId="{09977E51-A9F4-430F-ADD4-A728FE1070B1}" destId="{7E753C0C-007C-4A69-96BD-CEE40261AA09}" srcOrd="4" destOrd="0" presId="urn:microsoft.com/office/officeart/2005/8/layout/architecture"/>
    <dgm:cxn modelId="{021F02B6-C0B4-4F6F-998A-9467B49B4B4B}" type="presParOf" srcId="{7E753C0C-007C-4A69-96BD-CEE40261AA09}" destId="{C83F0156-5A99-4F15-944E-F3BF0852CB88}" srcOrd="0" destOrd="0" presId="urn:microsoft.com/office/officeart/2005/8/layout/architecture"/>
    <dgm:cxn modelId="{4D1A265B-90C7-41B3-89AD-38F793BB1DFB}" type="presParOf" srcId="{7E753C0C-007C-4A69-96BD-CEE40261AA09}" destId="{E34E1E7F-AC10-4730-A013-2DDE51C8FE99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10188-BF4F-4AA6-9EF8-B2F016C5ADFB}">
      <dsp:nvSpPr>
        <dsp:cNvPr id="0" name=""/>
        <dsp:cNvSpPr/>
      </dsp:nvSpPr>
      <dsp:spPr>
        <a:xfrm>
          <a:off x="2900940" y="21623"/>
          <a:ext cx="1808911" cy="496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Data Types</a:t>
          </a:r>
          <a:endParaRPr lang="en-IN" sz="2000" kern="1200" dirty="0"/>
        </a:p>
      </dsp:txBody>
      <dsp:txXfrm>
        <a:off x="2915472" y="36155"/>
        <a:ext cx="1779847" cy="467091"/>
      </dsp:txXfrm>
    </dsp:sp>
    <dsp:sp modelId="{E1E53471-9AF9-464F-AEF8-1D0CB42C8782}">
      <dsp:nvSpPr>
        <dsp:cNvPr id="0" name=""/>
        <dsp:cNvSpPr/>
      </dsp:nvSpPr>
      <dsp:spPr>
        <a:xfrm>
          <a:off x="1699687" y="517779"/>
          <a:ext cx="2105709" cy="198462"/>
        </a:xfrm>
        <a:custGeom>
          <a:avLst/>
          <a:gdLst/>
          <a:ahLst/>
          <a:cxnLst/>
          <a:rect l="0" t="0" r="0" b="0"/>
          <a:pathLst>
            <a:path>
              <a:moveTo>
                <a:pt x="2105709" y="0"/>
              </a:moveTo>
              <a:lnTo>
                <a:pt x="2105709" y="99231"/>
              </a:lnTo>
              <a:lnTo>
                <a:pt x="0" y="99231"/>
              </a:lnTo>
              <a:lnTo>
                <a:pt x="0" y="1984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AFCEE-6262-4B60-AD50-00C23D70F5C4}">
      <dsp:nvSpPr>
        <dsp:cNvPr id="0" name=""/>
        <dsp:cNvSpPr/>
      </dsp:nvSpPr>
      <dsp:spPr>
        <a:xfrm>
          <a:off x="1212787" y="716241"/>
          <a:ext cx="973799" cy="496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Atomic</a:t>
          </a:r>
          <a:endParaRPr lang="en-IN" sz="1800" kern="1200" dirty="0"/>
        </a:p>
      </dsp:txBody>
      <dsp:txXfrm>
        <a:off x="1227319" y="730773"/>
        <a:ext cx="944735" cy="467091"/>
      </dsp:txXfrm>
    </dsp:sp>
    <dsp:sp modelId="{7A0C9AC5-BF7A-441A-81DC-C61F13C8B402}">
      <dsp:nvSpPr>
        <dsp:cNvPr id="0" name=""/>
        <dsp:cNvSpPr/>
      </dsp:nvSpPr>
      <dsp:spPr>
        <a:xfrm>
          <a:off x="515939" y="1212397"/>
          <a:ext cx="1183748" cy="198462"/>
        </a:xfrm>
        <a:custGeom>
          <a:avLst/>
          <a:gdLst/>
          <a:ahLst/>
          <a:cxnLst/>
          <a:rect l="0" t="0" r="0" b="0"/>
          <a:pathLst>
            <a:path>
              <a:moveTo>
                <a:pt x="1183748" y="0"/>
              </a:moveTo>
              <a:lnTo>
                <a:pt x="1183748" y="99231"/>
              </a:lnTo>
              <a:lnTo>
                <a:pt x="0" y="99231"/>
              </a:lnTo>
              <a:lnTo>
                <a:pt x="0" y="1984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7C9BD-D5D6-44FD-BD8B-E356B3C0B0EF}">
      <dsp:nvSpPr>
        <dsp:cNvPr id="0" name=""/>
        <dsp:cNvSpPr/>
      </dsp:nvSpPr>
      <dsp:spPr>
        <a:xfrm>
          <a:off x="2842" y="1410859"/>
          <a:ext cx="1026194" cy="49615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Boolean</a:t>
          </a:r>
          <a:endParaRPr lang="en-IN" sz="1600" kern="1200" dirty="0"/>
        </a:p>
      </dsp:txBody>
      <dsp:txXfrm>
        <a:off x="17374" y="1425391"/>
        <a:ext cx="997130" cy="467091"/>
      </dsp:txXfrm>
    </dsp:sp>
    <dsp:sp modelId="{E3918E6D-0580-4BE2-B9E4-A204817A35B4}">
      <dsp:nvSpPr>
        <dsp:cNvPr id="0" name=""/>
        <dsp:cNvSpPr/>
      </dsp:nvSpPr>
      <dsp:spPr>
        <a:xfrm>
          <a:off x="1699687" y="1212397"/>
          <a:ext cx="105506" cy="198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31"/>
              </a:lnTo>
              <a:lnTo>
                <a:pt x="105506" y="99231"/>
              </a:lnTo>
              <a:lnTo>
                <a:pt x="105506" y="1984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55C40-D1FB-4738-B591-E38278C932A8}">
      <dsp:nvSpPr>
        <dsp:cNvPr id="0" name=""/>
        <dsp:cNvSpPr/>
      </dsp:nvSpPr>
      <dsp:spPr>
        <a:xfrm>
          <a:off x="1252306" y="1410859"/>
          <a:ext cx="1105774" cy="49615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Integer</a:t>
          </a:r>
          <a:endParaRPr lang="en-IN" sz="1600" kern="1200" dirty="0"/>
        </a:p>
      </dsp:txBody>
      <dsp:txXfrm>
        <a:off x="1266838" y="1425391"/>
        <a:ext cx="1076710" cy="467091"/>
      </dsp:txXfrm>
    </dsp:sp>
    <dsp:sp modelId="{773529B7-8BE7-41BD-B04A-B60949ABCC89}">
      <dsp:nvSpPr>
        <dsp:cNvPr id="0" name=""/>
        <dsp:cNvSpPr/>
      </dsp:nvSpPr>
      <dsp:spPr>
        <a:xfrm>
          <a:off x="1699687" y="1212397"/>
          <a:ext cx="1289254" cy="198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31"/>
              </a:lnTo>
              <a:lnTo>
                <a:pt x="1289254" y="99231"/>
              </a:lnTo>
              <a:lnTo>
                <a:pt x="1289254" y="1984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9207E-4972-4034-A38C-AE3C59B2B894}">
      <dsp:nvSpPr>
        <dsp:cNvPr id="0" name=""/>
        <dsp:cNvSpPr/>
      </dsp:nvSpPr>
      <dsp:spPr>
        <a:xfrm>
          <a:off x="2581351" y="1410859"/>
          <a:ext cx="815181" cy="49615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Float</a:t>
          </a:r>
          <a:endParaRPr lang="en-IN" sz="1600" kern="1200" dirty="0"/>
        </a:p>
      </dsp:txBody>
      <dsp:txXfrm>
        <a:off x="2595883" y="1425391"/>
        <a:ext cx="786117" cy="467091"/>
      </dsp:txXfrm>
    </dsp:sp>
    <dsp:sp modelId="{F77F7355-F975-46D8-B7D1-99A0E6D6B7B1}">
      <dsp:nvSpPr>
        <dsp:cNvPr id="0" name=""/>
        <dsp:cNvSpPr/>
      </dsp:nvSpPr>
      <dsp:spPr>
        <a:xfrm>
          <a:off x="3805396" y="517779"/>
          <a:ext cx="1907582" cy="198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31"/>
              </a:lnTo>
              <a:lnTo>
                <a:pt x="1907582" y="99231"/>
              </a:lnTo>
              <a:lnTo>
                <a:pt x="1907582" y="1984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1D183-DBEB-4C3D-B9B5-7932D585F20C}">
      <dsp:nvSpPr>
        <dsp:cNvPr id="0" name=""/>
        <dsp:cNvSpPr/>
      </dsp:nvSpPr>
      <dsp:spPr>
        <a:xfrm>
          <a:off x="5027953" y="716241"/>
          <a:ext cx="1370052" cy="496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Aggregate</a:t>
          </a:r>
          <a:endParaRPr lang="en-IN" sz="1800" kern="1200" dirty="0"/>
        </a:p>
      </dsp:txBody>
      <dsp:txXfrm>
        <a:off x="5042485" y="730773"/>
        <a:ext cx="1340988" cy="467091"/>
      </dsp:txXfrm>
    </dsp:sp>
    <dsp:sp modelId="{AB977638-54BE-48A5-B0D4-936E3CC8896B}">
      <dsp:nvSpPr>
        <dsp:cNvPr id="0" name=""/>
        <dsp:cNvSpPr/>
      </dsp:nvSpPr>
      <dsp:spPr>
        <a:xfrm>
          <a:off x="4207713" y="1212397"/>
          <a:ext cx="1505265" cy="198462"/>
        </a:xfrm>
        <a:custGeom>
          <a:avLst/>
          <a:gdLst/>
          <a:ahLst/>
          <a:cxnLst/>
          <a:rect l="0" t="0" r="0" b="0"/>
          <a:pathLst>
            <a:path>
              <a:moveTo>
                <a:pt x="1505265" y="0"/>
              </a:moveTo>
              <a:lnTo>
                <a:pt x="1505265" y="99231"/>
              </a:lnTo>
              <a:lnTo>
                <a:pt x="0" y="99231"/>
              </a:lnTo>
              <a:lnTo>
                <a:pt x="0" y="1984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EF835-8019-4BF7-919B-3B3797C22749}">
      <dsp:nvSpPr>
        <dsp:cNvPr id="0" name=""/>
        <dsp:cNvSpPr/>
      </dsp:nvSpPr>
      <dsp:spPr>
        <a:xfrm>
          <a:off x="3619802" y="1410859"/>
          <a:ext cx="1175822" cy="496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Non-container</a:t>
          </a:r>
          <a:endParaRPr lang="en-IN" sz="1800" kern="1200" dirty="0"/>
        </a:p>
      </dsp:txBody>
      <dsp:txXfrm>
        <a:off x="3634334" y="1425391"/>
        <a:ext cx="1146758" cy="467091"/>
      </dsp:txXfrm>
    </dsp:sp>
    <dsp:sp modelId="{479A6160-8E3F-4F88-ACAC-2BD7EF844A84}">
      <dsp:nvSpPr>
        <dsp:cNvPr id="0" name=""/>
        <dsp:cNvSpPr/>
      </dsp:nvSpPr>
      <dsp:spPr>
        <a:xfrm>
          <a:off x="4147004" y="1907015"/>
          <a:ext cx="91440" cy="194716"/>
        </a:xfrm>
        <a:custGeom>
          <a:avLst/>
          <a:gdLst/>
          <a:ahLst/>
          <a:cxnLst/>
          <a:rect l="0" t="0" r="0" b="0"/>
          <a:pathLst>
            <a:path>
              <a:moveTo>
                <a:pt x="60708" y="0"/>
              </a:moveTo>
              <a:lnTo>
                <a:pt x="60708" y="97358"/>
              </a:lnTo>
              <a:lnTo>
                <a:pt x="45720" y="97358"/>
              </a:lnTo>
              <a:lnTo>
                <a:pt x="45720" y="1947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97637-3DAA-4736-9E67-4AC2ABEEFD16}">
      <dsp:nvSpPr>
        <dsp:cNvPr id="0" name=""/>
        <dsp:cNvSpPr/>
      </dsp:nvSpPr>
      <dsp:spPr>
        <a:xfrm>
          <a:off x="3820608" y="2101731"/>
          <a:ext cx="744233" cy="49615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String</a:t>
          </a:r>
          <a:endParaRPr lang="en-IN" sz="1600" kern="1200" dirty="0"/>
        </a:p>
      </dsp:txBody>
      <dsp:txXfrm>
        <a:off x="3835140" y="2116263"/>
        <a:ext cx="715169" cy="467091"/>
      </dsp:txXfrm>
    </dsp:sp>
    <dsp:sp modelId="{50804F5B-FC32-47D5-BAEB-CB7D56E1B826}">
      <dsp:nvSpPr>
        <dsp:cNvPr id="0" name=""/>
        <dsp:cNvSpPr/>
      </dsp:nvSpPr>
      <dsp:spPr>
        <a:xfrm>
          <a:off x="5712979" y="1212397"/>
          <a:ext cx="1531339" cy="198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31"/>
              </a:lnTo>
              <a:lnTo>
                <a:pt x="1531339" y="99231"/>
              </a:lnTo>
              <a:lnTo>
                <a:pt x="1531339" y="1984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D890E-5AD6-4C74-AA2A-060953ADF4A3}">
      <dsp:nvSpPr>
        <dsp:cNvPr id="0" name=""/>
        <dsp:cNvSpPr/>
      </dsp:nvSpPr>
      <dsp:spPr>
        <a:xfrm>
          <a:off x="6682482" y="1410859"/>
          <a:ext cx="1123673" cy="496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Container</a:t>
          </a:r>
          <a:endParaRPr lang="en-IN" sz="1600" kern="1200" dirty="0"/>
        </a:p>
      </dsp:txBody>
      <dsp:txXfrm>
        <a:off x="6697014" y="1425391"/>
        <a:ext cx="1094609" cy="467091"/>
      </dsp:txXfrm>
    </dsp:sp>
    <dsp:sp modelId="{1AFC97C9-6AC6-4A96-8537-9AB121940770}">
      <dsp:nvSpPr>
        <dsp:cNvPr id="0" name=""/>
        <dsp:cNvSpPr/>
      </dsp:nvSpPr>
      <dsp:spPr>
        <a:xfrm>
          <a:off x="5658969" y="1907015"/>
          <a:ext cx="1585349" cy="198462"/>
        </a:xfrm>
        <a:custGeom>
          <a:avLst/>
          <a:gdLst/>
          <a:ahLst/>
          <a:cxnLst/>
          <a:rect l="0" t="0" r="0" b="0"/>
          <a:pathLst>
            <a:path>
              <a:moveTo>
                <a:pt x="1585349" y="0"/>
              </a:moveTo>
              <a:lnTo>
                <a:pt x="1585349" y="99231"/>
              </a:lnTo>
              <a:lnTo>
                <a:pt x="0" y="99231"/>
              </a:lnTo>
              <a:lnTo>
                <a:pt x="0" y="1984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2CCBD-1A08-4CE3-8B5F-4F5F8A96C904}">
      <dsp:nvSpPr>
        <dsp:cNvPr id="0" name=""/>
        <dsp:cNvSpPr/>
      </dsp:nvSpPr>
      <dsp:spPr>
        <a:xfrm>
          <a:off x="4890280" y="2105477"/>
          <a:ext cx="1537378" cy="496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Sequential</a:t>
          </a:r>
          <a:endParaRPr lang="en-IN" sz="1800" kern="1200" dirty="0"/>
        </a:p>
      </dsp:txBody>
      <dsp:txXfrm>
        <a:off x="4904812" y="2120009"/>
        <a:ext cx="1508314" cy="467091"/>
      </dsp:txXfrm>
    </dsp:sp>
    <dsp:sp modelId="{10258851-8EAA-4CCB-A1E9-E543835017E0}">
      <dsp:nvSpPr>
        <dsp:cNvPr id="0" name=""/>
        <dsp:cNvSpPr/>
      </dsp:nvSpPr>
      <dsp:spPr>
        <a:xfrm>
          <a:off x="5160228" y="2601633"/>
          <a:ext cx="498740" cy="194716"/>
        </a:xfrm>
        <a:custGeom>
          <a:avLst/>
          <a:gdLst/>
          <a:ahLst/>
          <a:cxnLst/>
          <a:rect l="0" t="0" r="0" b="0"/>
          <a:pathLst>
            <a:path>
              <a:moveTo>
                <a:pt x="498740" y="0"/>
              </a:moveTo>
              <a:lnTo>
                <a:pt x="498740" y="97358"/>
              </a:lnTo>
              <a:lnTo>
                <a:pt x="0" y="97358"/>
              </a:lnTo>
              <a:lnTo>
                <a:pt x="0" y="1947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C8450-320E-46F4-B0A0-87DAF3B6E764}">
      <dsp:nvSpPr>
        <dsp:cNvPr id="0" name=""/>
        <dsp:cNvSpPr/>
      </dsp:nvSpPr>
      <dsp:spPr>
        <a:xfrm>
          <a:off x="4788111" y="2796349"/>
          <a:ext cx="744233" cy="49615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List</a:t>
          </a:r>
          <a:r>
            <a:rPr lang="en-IN" sz="1000" kern="1200" dirty="0" smtClean="0"/>
            <a:t> </a:t>
          </a:r>
          <a:endParaRPr lang="en-IN" sz="1000" kern="1200" dirty="0"/>
        </a:p>
      </dsp:txBody>
      <dsp:txXfrm>
        <a:off x="4802643" y="2810881"/>
        <a:ext cx="715169" cy="467091"/>
      </dsp:txXfrm>
    </dsp:sp>
    <dsp:sp modelId="{3D5584DD-F4CB-4218-BC55-1F23C931416B}">
      <dsp:nvSpPr>
        <dsp:cNvPr id="0" name=""/>
        <dsp:cNvSpPr/>
      </dsp:nvSpPr>
      <dsp:spPr>
        <a:xfrm>
          <a:off x="5658969" y="2601633"/>
          <a:ext cx="397569" cy="202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04"/>
              </a:lnTo>
              <a:lnTo>
                <a:pt x="397569" y="101104"/>
              </a:lnTo>
              <a:lnTo>
                <a:pt x="397569" y="20220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5A6DC-E6A4-4453-B741-9FA63A2FCDCC}">
      <dsp:nvSpPr>
        <dsp:cNvPr id="0" name=""/>
        <dsp:cNvSpPr/>
      </dsp:nvSpPr>
      <dsp:spPr>
        <a:xfrm>
          <a:off x="5684422" y="2803841"/>
          <a:ext cx="744233" cy="49615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Tuple</a:t>
          </a:r>
          <a:endParaRPr lang="en-IN" sz="1600" kern="1200" dirty="0"/>
        </a:p>
      </dsp:txBody>
      <dsp:txXfrm>
        <a:off x="5698954" y="2818373"/>
        <a:ext cx="715169" cy="467091"/>
      </dsp:txXfrm>
    </dsp:sp>
    <dsp:sp modelId="{0CD54E99-B424-4F43-945A-26BA94428C2C}">
      <dsp:nvSpPr>
        <dsp:cNvPr id="0" name=""/>
        <dsp:cNvSpPr/>
      </dsp:nvSpPr>
      <dsp:spPr>
        <a:xfrm>
          <a:off x="7244319" y="1907015"/>
          <a:ext cx="120712" cy="198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31"/>
              </a:lnTo>
              <a:lnTo>
                <a:pt x="120712" y="99231"/>
              </a:lnTo>
              <a:lnTo>
                <a:pt x="120712" y="1984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097EE-3BC2-4ED0-95C2-AC0968A117DD}">
      <dsp:nvSpPr>
        <dsp:cNvPr id="0" name=""/>
        <dsp:cNvSpPr/>
      </dsp:nvSpPr>
      <dsp:spPr>
        <a:xfrm>
          <a:off x="6681892" y="2105477"/>
          <a:ext cx="1366279" cy="496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Associative</a:t>
          </a:r>
          <a:endParaRPr lang="en-IN" sz="1800" kern="1200" dirty="0"/>
        </a:p>
      </dsp:txBody>
      <dsp:txXfrm>
        <a:off x="6696424" y="2120009"/>
        <a:ext cx="1337215" cy="467091"/>
      </dsp:txXfrm>
    </dsp:sp>
    <dsp:sp modelId="{762FC563-8868-4C8B-AC80-01D367437C1A}">
      <dsp:nvSpPr>
        <dsp:cNvPr id="0" name=""/>
        <dsp:cNvSpPr/>
      </dsp:nvSpPr>
      <dsp:spPr>
        <a:xfrm>
          <a:off x="7319311" y="2601633"/>
          <a:ext cx="91440" cy="1984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4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AF27D-7C6C-4A4F-BB6F-4B88C380445B}">
      <dsp:nvSpPr>
        <dsp:cNvPr id="0" name=""/>
        <dsp:cNvSpPr/>
      </dsp:nvSpPr>
      <dsp:spPr>
        <a:xfrm>
          <a:off x="6738108" y="2800095"/>
          <a:ext cx="1253847" cy="49615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Dictionary</a:t>
          </a:r>
          <a:endParaRPr lang="en-IN" sz="1600" kern="1200" dirty="0"/>
        </a:p>
      </dsp:txBody>
      <dsp:txXfrm>
        <a:off x="6752640" y="2814627"/>
        <a:ext cx="1224783" cy="467091"/>
      </dsp:txXfrm>
    </dsp:sp>
    <dsp:sp modelId="{C3C22DC1-1338-4C16-B842-0A522B7B308B}">
      <dsp:nvSpPr>
        <dsp:cNvPr id="0" name=""/>
        <dsp:cNvSpPr/>
      </dsp:nvSpPr>
      <dsp:spPr>
        <a:xfrm>
          <a:off x="7244319" y="1907015"/>
          <a:ext cx="1690580" cy="198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31"/>
              </a:lnTo>
              <a:lnTo>
                <a:pt x="1690580" y="99231"/>
              </a:lnTo>
              <a:lnTo>
                <a:pt x="1690580" y="1984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3E408-3C4C-443B-AA9E-8FF10948B2E8}">
      <dsp:nvSpPr>
        <dsp:cNvPr id="0" name=""/>
        <dsp:cNvSpPr/>
      </dsp:nvSpPr>
      <dsp:spPr>
        <a:xfrm>
          <a:off x="8271441" y="2105477"/>
          <a:ext cx="1326916" cy="484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Neither</a:t>
          </a:r>
          <a:endParaRPr lang="en-IN" sz="1800" kern="1200" dirty="0"/>
        </a:p>
      </dsp:txBody>
      <dsp:txXfrm>
        <a:off x="8285626" y="2119662"/>
        <a:ext cx="1298546" cy="455957"/>
      </dsp:txXfrm>
    </dsp:sp>
    <dsp:sp modelId="{E7189316-5331-4663-AAB2-D171B5AF9665}">
      <dsp:nvSpPr>
        <dsp:cNvPr id="0" name=""/>
        <dsp:cNvSpPr/>
      </dsp:nvSpPr>
      <dsp:spPr>
        <a:xfrm>
          <a:off x="8889179" y="2589805"/>
          <a:ext cx="91440" cy="1984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4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C0F80-D3D7-42B0-96D8-38630402DD76}">
      <dsp:nvSpPr>
        <dsp:cNvPr id="0" name=""/>
        <dsp:cNvSpPr/>
      </dsp:nvSpPr>
      <dsp:spPr>
        <a:xfrm>
          <a:off x="8562782" y="2788267"/>
          <a:ext cx="744233" cy="49615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Set</a:t>
          </a:r>
          <a:endParaRPr lang="en-IN" sz="1600" kern="1200" dirty="0"/>
        </a:p>
      </dsp:txBody>
      <dsp:txXfrm>
        <a:off x="8577314" y="2802799"/>
        <a:ext cx="715169" cy="467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BBB1C-0D0A-41C7-99E2-53FF8F8C6860}">
      <dsp:nvSpPr>
        <dsp:cNvPr id="0" name=""/>
        <dsp:cNvSpPr/>
      </dsp:nvSpPr>
      <dsp:spPr>
        <a:xfrm>
          <a:off x="5250" y="1783246"/>
          <a:ext cx="5763726" cy="1534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0" kern="1200" dirty="0" smtClean="0"/>
            <a:t>Immutable Types</a:t>
          </a:r>
          <a:endParaRPr lang="en-IN" sz="6000" kern="1200" dirty="0"/>
        </a:p>
      </dsp:txBody>
      <dsp:txXfrm>
        <a:off x="50185" y="1828181"/>
        <a:ext cx="5673856" cy="1444323"/>
      </dsp:txXfrm>
    </dsp:sp>
    <dsp:sp modelId="{C1901C8A-7AE8-4872-9718-20716CAC6221}">
      <dsp:nvSpPr>
        <dsp:cNvPr id="0" name=""/>
        <dsp:cNvSpPr/>
      </dsp:nvSpPr>
      <dsp:spPr>
        <a:xfrm>
          <a:off x="5250" y="435"/>
          <a:ext cx="1291668" cy="1534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Boolean </a:t>
          </a:r>
          <a:endParaRPr lang="en-IN" sz="2000" b="1" kern="1200" dirty="0"/>
        </a:p>
      </dsp:txBody>
      <dsp:txXfrm>
        <a:off x="43082" y="38267"/>
        <a:ext cx="1216004" cy="1458529"/>
      </dsp:txXfrm>
    </dsp:sp>
    <dsp:sp modelId="{935FECAA-1887-4823-8F29-B33DE88DF881}">
      <dsp:nvSpPr>
        <dsp:cNvPr id="0" name=""/>
        <dsp:cNvSpPr/>
      </dsp:nvSpPr>
      <dsp:spPr>
        <a:xfrm>
          <a:off x="1383554" y="435"/>
          <a:ext cx="1031378" cy="1534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Integer </a:t>
          </a:r>
          <a:endParaRPr lang="en-IN" sz="2000" b="1" kern="1200" dirty="0"/>
        </a:p>
      </dsp:txBody>
      <dsp:txXfrm>
        <a:off x="1413762" y="30643"/>
        <a:ext cx="970962" cy="1473777"/>
      </dsp:txXfrm>
    </dsp:sp>
    <dsp:sp modelId="{03045BCF-0413-432C-8F6B-641A41E347E6}">
      <dsp:nvSpPr>
        <dsp:cNvPr id="0" name=""/>
        <dsp:cNvSpPr/>
      </dsp:nvSpPr>
      <dsp:spPr>
        <a:xfrm>
          <a:off x="2501568" y="435"/>
          <a:ext cx="1031378" cy="1534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Float</a:t>
          </a:r>
          <a:endParaRPr lang="en-IN" sz="2000" b="1" kern="1200" dirty="0"/>
        </a:p>
      </dsp:txBody>
      <dsp:txXfrm>
        <a:off x="2531776" y="30643"/>
        <a:ext cx="970962" cy="1473777"/>
      </dsp:txXfrm>
    </dsp:sp>
    <dsp:sp modelId="{B5AD8316-7B1C-4116-8B93-9AF370A69CC4}">
      <dsp:nvSpPr>
        <dsp:cNvPr id="0" name=""/>
        <dsp:cNvSpPr/>
      </dsp:nvSpPr>
      <dsp:spPr>
        <a:xfrm>
          <a:off x="3619583" y="435"/>
          <a:ext cx="1031378" cy="1534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String </a:t>
          </a:r>
          <a:endParaRPr lang="en-IN" sz="2000" b="1" kern="1200" dirty="0"/>
        </a:p>
      </dsp:txBody>
      <dsp:txXfrm>
        <a:off x="3649791" y="30643"/>
        <a:ext cx="970962" cy="1473777"/>
      </dsp:txXfrm>
    </dsp:sp>
    <dsp:sp modelId="{D5324D73-0FFB-4453-9DB2-7E25FBCF2A78}">
      <dsp:nvSpPr>
        <dsp:cNvPr id="0" name=""/>
        <dsp:cNvSpPr/>
      </dsp:nvSpPr>
      <dsp:spPr>
        <a:xfrm>
          <a:off x="4737598" y="435"/>
          <a:ext cx="1031378" cy="1534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Tuple</a:t>
          </a:r>
          <a:endParaRPr lang="en-IN" sz="2000" b="1" kern="1200" dirty="0"/>
        </a:p>
      </dsp:txBody>
      <dsp:txXfrm>
        <a:off x="4767806" y="30643"/>
        <a:ext cx="970962" cy="1473777"/>
      </dsp:txXfrm>
    </dsp:sp>
    <dsp:sp modelId="{051F0971-F9C3-45B2-B902-C962AA1B0B85}">
      <dsp:nvSpPr>
        <dsp:cNvPr id="0" name=""/>
        <dsp:cNvSpPr/>
      </dsp:nvSpPr>
      <dsp:spPr>
        <a:xfrm>
          <a:off x="5942248" y="1783246"/>
          <a:ext cx="3653701" cy="1534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400" kern="1200" dirty="0" smtClean="0"/>
            <a:t>Mutable Types</a:t>
          </a:r>
          <a:endParaRPr lang="en-IN" sz="5400" kern="1200" dirty="0"/>
        </a:p>
      </dsp:txBody>
      <dsp:txXfrm>
        <a:off x="5987183" y="1828181"/>
        <a:ext cx="3563831" cy="1444323"/>
      </dsp:txXfrm>
    </dsp:sp>
    <dsp:sp modelId="{3A163B1B-5E20-4009-946F-54EB90C6FF78}">
      <dsp:nvSpPr>
        <dsp:cNvPr id="0" name=""/>
        <dsp:cNvSpPr/>
      </dsp:nvSpPr>
      <dsp:spPr>
        <a:xfrm>
          <a:off x="5942248" y="435"/>
          <a:ext cx="1031378" cy="1534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List</a:t>
          </a:r>
          <a:endParaRPr lang="en-IN" sz="2000" b="1" kern="1200" dirty="0"/>
        </a:p>
      </dsp:txBody>
      <dsp:txXfrm>
        <a:off x="5972456" y="30643"/>
        <a:ext cx="970962" cy="1473777"/>
      </dsp:txXfrm>
    </dsp:sp>
    <dsp:sp modelId="{1852476E-3844-4109-8FA3-D60506BDE57D}">
      <dsp:nvSpPr>
        <dsp:cNvPr id="0" name=""/>
        <dsp:cNvSpPr/>
      </dsp:nvSpPr>
      <dsp:spPr>
        <a:xfrm>
          <a:off x="7060263" y="435"/>
          <a:ext cx="1417671" cy="1534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Dictionary</a:t>
          </a:r>
          <a:endParaRPr lang="en-IN" sz="2000" b="1" kern="1200" dirty="0"/>
        </a:p>
      </dsp:txBody>
      <dsp:txXfrm>
        <a:off x="7101785" y="41957"/>
        <a:ext cx="1334627" cy="1451149"/>
      </dsp:txXfrm>
    </dsp:sp>
    <dsp:sp modelId="{C83F0156-5A99-4F15-944E-F3BF0852CB88}">
      <dsp:nvSpPr>
        <dsp:cNvPr id="0" name=""/>
        <dsp:cNvSpPr/>
      </dsp:nvSpPr>
      <dsp:spPr>
        <a:xfrm>
          <a:off x="8564570" y="435"/>
          <a:ext cx="1031378" cy="1534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Set</a:t>
          </a:r>
          <a:endParaRPr lang="en-IN" sz="2000" b="1" kern="1200" dirty="0"/>
        </a:p>
      </dsp:txBody>
      <dsp:txXfrm>
        <a:off x="8594778" y="30643"/>
        <a:ext cx="970962" cy="1473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2"/>
            <a:ext cx="6777902" cy="1668848"/>
          </a:xfrm>
        </p:spPr>
        <p:txBody>
          <a:bodyPr/>
          <a:lstStyle/>
          <a:p>
            <a:r>
              <a:rPr lang="en-IN" sz="3600" b="1" dirty="0" smtClean="0">
                <a:latin typeface="Century Gothic" panose="020B0502020202020204" pitchFamily="34" charset="0"/>
              </a:rPr>
              <a:t>WELCOME TO </a:t>
            </a:r>
            <a:br>
              <a:rPr lang="en-IN" sz="3600" b="1" dirty="0" smtClean="0">
                <a:latin typeface="Century Gothic" panose="020B0502020202020204" pitchFamily="34" charset="0"/>
              </a:rPr>
            </a:br>
            <a:r>
              <a:rPr lang="en-IN" sz="3600" b="1" dirty="0" smtClean="0">
                <a:latin typeface="Century Gothic" panose="020B0502020202020204" pitchFamily="34" charset="0"/>
              </a:rPr>
              <a:t>Core </a:t>
            </a:r>
            <a:r>
              <a:rPr lang="en-IN" sz="3600" b="1" dirty="0" smtClean="0">
                <a:latin typeface="Century Gothic" panose="020B0502020202020204" pitchFamily="34" charset="0"/>
              </a:rPr>
              <a:t>Python </a:t>
            </a:r>
            <a:r>
              <a:rPr lang="en-IN" sz="3600" b="1" dirty="0" smtClean="0">
                <a:latin typeface="Century Gothic" panose="020B0502020202020204" pitchFamily="34" charset="0"/>
              </a:rPr>
              <a:t>Programming</a:t>
            </a:r>
            <a:br>
              <a:rPr lang="en-IN" sz="3600" b="1" dirty="0" smtClean="0">
                <a:latin typeface="Century Gothic" panose="020B0502020202020204" pitchFamily="34" charset="0"/>
              </a:rPr>
            </a:br>
            <a:r>
              <a:rPr lang="en-IN" sz="3600" b="1" dirty="0" smtClean="0">
                <a:latin typeface="Century Gothic" panose="020B0502020202020204" pitchFamily="34" charset="0"/>
              </a:rPr>
              <a:t>A 4-day Hands-on Workshop</a:t>
            </a:r>
            <a:endParaRPr lang="en-IN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39980"/>
            <a:ext cx="6815669" cy="1438419"/>
          </a:xfrm>
        </p:spPr>
        <p:txBody>
          <a:bodyPr>
            <a:normAutofit fontScale="92500" lnSpcReduction="10000"/>
          </a:bodyPr>
          <a:lstStyle/>
          <a:p>
            <a:r>
              <a:rPr lang="en-IN" sz="4300" b="1" dirty="0" smtClean="0">
                <a:latin typeface="Century Gothic" panose="020B0502020202020204" pitchFamily="34" charset="0"/>
              </a:rPr>
              <a:t>BY </a:t>
            </a:r>
          </a:p>
          <a:p>
            <a:r>
              <a:rPr lang="en-IN" sz="4300" b="1" dirty="0" smtClean="0">
                <a:latin typeface="Century Gothic" panose="020B0502020202020204" pitchFamily="34" charset="0"/>
              </a:rPr>
              <a:t>YOGESHWAR SHUKLA</a:t>
            </a:r>
            <a:r>
              <a:rPr lang="en-IN" sz="4400" b="1" dirty="0" smtClean="0">
                <a:latin typeface="Century Gothic" panose="020B0502020202020204" pitchFamily="34" charset="0"/>
              </a:rPr>
              <a:t> </a:t>
            </a:r>
            <a:endParaRPr lang="en-IN" sz="4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If – else statement</a:t>
            </a:r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11" y="2557463"/>
            <a:ext cx="2600178" cy="3638451"/>
          </a:xfrm>
        </p:spPr>
      </p:pic>
    </p:spTree>
    <p:extLst>
      <p:ext uri="{BB962C8B-B14F-4D97-AF65-F5344CB8AC3E}">
        <p14:creationId xmlns:p14="http://schemas.microsoft.com/office/powerpoint/2010/main" val="16627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If-</a:t>
            </a:r>
            <a:r>
              <a:rPr lang="en-IN" dirty="0" err="1" smtClean="0">
                <a:latin typeface="Century Gothic" panose="020B0502020202020204" pitchFamily="34" charset="0"/>
              </a:rPr>
              <a:t>elif</a:t>
            </a:r>
            <a:r>
              <a:rPr lang="en-IN" dirty="0" smtClean="0">
                <a:latin typeface="Century Gothic" panose="020B0502020202020204" pitchFamily="34" charset="0"/>
              </a:rPr>
              <a:t>-else Statement</a:t>
            </a:r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54" y="2435870"/>
            <a:ext cx="3141590" cy="3782808"/>
          </a:xfrm>
        </p:spPr>
      </p:pic>
    </p:spTree>
    <p:extLst>
      <p:ext uri="{BB962C8B-B14F-4D97-AF65-F5344CB8AC3E}">
        <p14:creationId xmlns:p14="http://schemas.microsoft.com/office/powerpoint/2010/main" val="41337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For statement</a:t>
            </a:r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73" y="2454841"/>
            <a:ext cx="4096654" cy="3680366"/>
          </a:xfrm>
        </p:spPr>
      </p:pic>
    </p:spTree>
    <p:extLst>
      <p:ext uri="{BB962C8B-B14F-4D97-AF65-F5344CB8AC3E}">
        <p14:creationId xmlns:p14="http://schemas.microsoft.com/office/powerpoint/2010/main" val="36902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While Statement</a:t>
            </a:r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42" y="2458636"/>
            <a:ext cx="5178916" cy="3767631"/>
          </a:xfrm>
        </p:spPr>
      </p:pic>
    </p:spTree>
    <p:extLst>
      <p:ext uri="{BB962C8B-B14F-4D97-AF65-F5344CB8AC3E}">
        <p14:creationId xmlns:p14="http://schemas.microsoft.com/office/powerpoint/2010/main" val="10391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Break Statement</a:t>
            </a:r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73" y="2439665"/>
            <a:ext cx="4101520" cy="3813162"/>
          </a:xfrm>
        </p:spPr>
      </p:pic>
    </p:spTree>
    <p:extLst>
      <p:ext uri="{BB962C8B-B14F-4D97-AF65-F5344CB8AC3E}">
        <p14:creationId xmlns:p14="http://schemas.microsoft.com/office/powerpoint/2010/main" val="31589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Continue Statement</a:t>
            </a:r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85" y="2435871"/>
            <a:ext cx="4090137" cy="3782808"/>
          </a:xfrm>
        </p:spPr>
      </p:pic>
    </p:spTree>
    <p:extLst>
      <p:ext uri="{BB962C8B-B14F-4D97-AF65-F5344CB8AC3E}">
        <p14:creationId xmlns:p14="http://schemas.microsoft.com/office/powerpoint/2010/main" val="27459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For Else Statement</a:t>
            </a:r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878" y="2557463"/>
            <a:ext cx="3445125" cy="3646039"/>
          </a:xfrm>
        </p:spPr>
      </p:pic>
    </p:spTree>
    <p:extLst>
      <p:ext uri="{BB962C8B-B14F-4D97-AF65-F5344CB8AC3E}">
        <p14:creationId xmlns:p14="http://schemas.microsoft.com/office/powerpoint/2010/main" val="23349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INTRODUCTION OF SPEAKER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sz="1600" b="1" dirty="0"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400" dirty="0">
                <a:latin typeface="Century Gothic" panose="020B0502020202020204" pitchFamily="34" charset="0"/>
              </a:rPr>
              <a:t>B.E. in Computer Science from </a:t>
            </a:r>
            <a:r>
              <a:rPr lang="en-IN" sz="3400" dirty="0" smtClean="0">
                <a:latin typeface="Century Gothic" panose="020B0502020202020204" pitchFamily="34" charset="0"/>
              </a:rPr>
              <a:t>SPPU. </a:t>
            </a:r>
            <a:endParaRPr lang="en-IN" sz="3400" dirty="0"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400" dirty="0">
                <a:latin typeface="Century Gothic" panose="020B0502020202020204" pitchFamily="34" charset="0"/>
              </a:rPr>
              <a:t>Research Fellow at European Group of Nuclear Research (CERN</a:t>
            </a:r>
            <a:r>
              <a:rPr lang="en-IN" sz="3400" dirty="0" smtClean="0">
                <a:latin typeface="Century Gothic" panose="020B0502020202020204" pitchFamily="34" charset="0"/>
              </a:rPr>
              <a:t>) on grid computing. </a:t>
            </a:r>
            <a:endParaRPr lang="en-IN" sz="3400" dirty="0"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400" dirty="0">
                <a:latin typeface="Century Gothic" panose="020B0502020202020204" pitchFamily="34" charset="0"/>
              </a:rPr>
              <a:t>Studied Advanced Computing Science from University of Nottingham.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400" dirty="0">
                <a:latin typeface="Century Gothic" panose="020B0502020202020204" pitchFamily="34" charset="0"/>
              </a:rPr>
              <a:t>A corporate trainer, private consultant, and an owner of </a:t>
            </a:r>
            <a:r>
              <a:rPr lang="en-IN" sz="3400" dirty="0" smtClean="0">
                <a:latin typeface="Century Gothic" panose="020B0502020202020204" pitchFamily="34" charset="0"/>
              </a:rPr>
              <a:t>Core Programming Academy. </a:t>
            </a:r>
            <a:endParaRPr lang="en-IN" sz="3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7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GOALS AND APPROACH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Century Gothic" panose="020B0502020202020204" pitchFamily="34" charset="0"/>
              </a:rPr>
              <a:t>Learn Python Programming Language in depth! </a:t>
            </a:r>
            <a:endParaRPr lang="en-IN" dirty="0" smtClean="0">
              <a:latin typeface="Century Gothic" panose="020B0502020202020204" pitchFamily="34" charset="0"/>
            </a:endParaRPr>
          </a:p>
          <a:p>
            <a:r>
              <a:rPr lang="en-IN" dirty="0" smtClean="0">
                <a:latin typeface="Century Gothic" panose="020B0502020202020204" pitchFamily="34" charset="0"/>
              </a:rPr>
              <a:t>No coverage of application domain! This is not Python with Machine learning or Data science in Python course! </a:t>
            </a:r>
            <a:endParaRPr lang="en-IN" dirty="0" smtClean="0">
              <a:latin typeface="Century Gothic" panose="020B0502020202020204" pitchFamily="34" charset="0"/>
            </a:endParaRPr>
          </a:p>
          <a:p>
            <a:r>
              <a:rPr lang="en-IN" dirty="0" smtClean="0">
                <a:latin typeface="Century Gothic" panose="020B0502020202020204" pitchFamily="34" charset="0"/>
              </a:rPr>
              <a:t>We </a:t>
            </a:r>
            <a:r>
              <a:rPr lang="en-IN" dirty="0" smtClean="0">
                <a:latin typeface="Century Gothic" panose="020B0502020202020204" pitchFamily="34" charset="0"/>
              </a:rPr>
              <a:t>at core programming academy, firmly believe in the adage that, ‘everything you learn to do, you learn by doing!’. Without any further ado, lets get the hands dirty with code! </a:t>
            </a:r>
          </a:p>
        </p:txBody>
      </p:sp>
    </p:spTree>
    <p:extLst>
      <p:ext uri="{BB962C8B-B14F-4D97-AF65-F5344CB8AC3E}">
        <p14:creationId xmlns:p14="http://schemas.microsoft.com/office/powerpoint/2010/main" val="14163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The Hello, World Program</a:t>
            </a:r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20" y="2428170"/>
            <a:ext cx="7322788" cy="3726008"/>
          </a:xfrm>
        </p:spPr>
      </p:pic>
    </p:spTree>
    <p:extLst>
      <p:ext uri="{BB962C8B-B14F-4D97-AF65-F5344CB8AC3E}">
        <p14:creationId xmlns:p14="http://schemas.microsoft.com/office/powerpoint/2010/main" val="40173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Build Process of Python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Century Gothic" panose="020B0502020202020204" pitchFamily="34" charset="0"/>
              </a:rPr>
              <a:t>Python supports two build mechanisms : </a:t>
            </a:r>
          </a:p>
          <a:p>
            <a:pPr lvl="1"/>
            <a:r>
              <a:rPr lang="en-IN" dirty="0" smtClean="0">
                <a:latin typeface="Century Gothic" panose="020B0502020202020204" pitchFamily="34" charset="0"/>
              </a:rPr>
              <a:t>Interpretation </a:t>
            </a:r>
          </a:p>
          <a:p>
            <a:pPr lvl="1"/>
            <a:r>
              <a:rPr lang="en-IN" dirty="0" smtClean="0">
                <a:latin typeface="Century Gothic" panose="020B0502020202020204" pitchFamily="34" charset="0"/>
              </a:rPr>
              <a:t>Virtual machine based. </a:t>
            </a:r>
          </a:p>
          <a:p>
            <a:r>
              <a:rPr lang="en-IN" dirty="0" smtClean="0">
                <a:latin typeface="Century Gothic" panose="020B0502020202020204" pitchFamily="34" charset="0"/>
              </a:rPr>
              <a:t>We are going to focus on interpretation at first. The interpreter is a program written for native platform meaning underlying processor and operating system combination which takes Python file as an arguments and does everything necessary to run it on underlying platform! </a:t>
            </a:r>
            <a:endParaRPr lang="en-I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7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An Assignment Statement </a:t>
            </a:r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27" y="2519521"/>
            <a:ext cx="4807038" cy="3657422"/>
          </a:xfrm>
        </p:spPr>
      </p:pic>
      <p:sp>
        <p:nvSpPr>
          <p:cNvPr id="5" name="TextBox 4"/>
          <p:cNvSpPr txBox="1"/>
          <p:nvPr/>
        </p:nvSpPr>
        <p:spPr>
          <a:xfrm>
            <a:off x="6226066" y="2424488"/>
            <a:ext cx="457599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entury Gothic" panose="020B0502020202020204" pitchFamily="34" charset="0"/>
              </a:rPr>
              <a:t>Expression is made up of operators and operands, in a certain sequence.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entury Gothic" panose="020B0502020202020204" pitchFamily="34" charset="0"/>
              </a:rPr>
              <a:t>Operands are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entury Gothic" panose="020B0502020202020204" pitchFamily="34" charset="0"/>
              </a:rPr>
              <a:t>Operators are functions.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entury Gothic" panose="020B0502020202020204" pitchFamily="34" charset="0"/>
              </a:rPr>
              <a:t>You need to know following things about an operator.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err="1" smtClean="0">
                <a:latin typeface="Century Gothic" panose="020B0502020202020204" pitchFamily="34" charset="0"/>
              </a:rPr>
              <a:t>Ary</a:t>
            </a:r>
            <a:r>
              <a:rPr lang="en-IN" sz="1600" dirty="0" smtClean="0">
                <a:latin typeface="Century Gothic" panose="020B0502020202020204" pitchFamily="34" charset="0"/>
              </a:rPr>
              <a:t> of operator. E.g. unary, binary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entury Gothic" panose="020B0502020202020204" pitchFamily="34" charset="0"/>
              </a:rPr>
              <a:t>Operand, operator sequence.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entury Gothic" panose="020B0502020202020204" pitchFamily="34" charset="0"/>
              </a:rPr>
              <a:t>Prefix. (</a:t>
            </a:r>
            <a:r>
              <a:rPr lang="en-IN" sz="1600" dirty="0" err="1" smtClean="0">
                <a:latin typeface="Century Gothic" panose="020B0502020202020204" pitchFamily="34" charset="0"/>
              </a:rPr>
              <a:t>e.g</a:t>
            </a:r>
            <a:r>
              <a:rPr lang="en-IN" sz="1600" dirty="0" smtClean="0">
                <a:latin typeface="Century Gothic" panose="020B0502020202020204" pitchFamily="34" charset="0"/>
              </a:rPr>
              <a:t> not True)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entury Gothic" panose="020B0502020202020204" pitchFamily="34" charset="0"/>
              </a:rPr>
              <a:t>Infix (</a:t>
            </a:r>
            <a:r>
              <a:rPr lang="en-IN" sz="1600" dirty="0" err="1" smtClean="0">
                <a:latin typeface="Century Gothic" panose="020B0502020202020204" pitchFamily="34" charset="0"/>
              </a:rPr>
              <a:t>e.g</a:t>
            </a:r>
            <a:r>
              <a:rPr lang="en-IN" sz="1600" dirty="0" smtClean="0">
                <a:latin typeface="Century Gothic" panose="020B0502020202020204" pitchFamily="34" charset="0"/>
              </a:rPr>
              <a:t> i_num1 + i_num2)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entury Gothic" panose="020B0502020202020204" pitchFamily="34" charset="0"/>
              </a:rPr>
              <a:t>Postfix (</a:t>
            </a:r>
            <a:r>
              <a:rPr lang="en-IN" sz="1600" dirty="0" err="1" smtClean="0">
                <a:latin typeface="Century Gothic" panose="020B0502020202020204" pitchFamily="34" charset="0"/>
              </a:rPr>
              <a:t>e.g</a:t>
            </a:r>
            <a:r>
              <a:rPr lang="en-IN" sz="1600" dirty="0" smtClean="0">
                <a:latin typeface="Century Gothic" panose="020B0502020202020204" pitchFamily="34" charset="0"/>
              </a:rPr>
              <a:t> L[</a:t>
            </a:r>
            <a:r>
              <a:rPr lang="en-IN" sz="1600" dirty="0" err="1" smtClean="0">
                <a:latin typeface="Century Gothic" panose="020B0502020202020204" pitchFamily="34" charset="0"/>
              </a:rPr>
              <a:t>i</a:t>
            </a:r>
            <a:r>
              <a:rPr lang="en-IN" sz="1600" dirty="0" smtClean="0">
                <a:latin typeface="Century Gothic" panose="020B0502020202020204" pitchFamily="34" charset="0"/>
              </a:rPr>
              <a:t>], sin(</a:t>
            </a:r>
            <a:r>
              <a:rPr lang="en-IN" sz="1600" dirty="0" err="1" smtClean="0">
                <a:latin typeface="Century Gothic" panose="020B0502020202020204" pitchFamily="34" charset="0"/>
              </a:rPr>
              <a:t>math.pi</a:t>
            </a:r>
            <a:r>
              <a:rPr lang="en-IN" sz="1600" dirty="0" smtClean="0">
                <a:latin typeface="Century Gothic" panose="020B0502020202020204" pitchFamily="34" charset="0"/>
              </a:rPr>
              <a:t>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entury Gothic" panose="020B0502020202020204" pitchFamily="34" charset="0"/>
              </a:rPr>
              <a:t>Associativity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entury Gothic" panose="020B0502020202020204" pitchFamily="34" charset="0"/>
              </a:rPr>
              <a:t>Precedence 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0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Built-In Python Data Types </a:t>
            </a:r>
            <a:endParaRPr lang="en-IN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07498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28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Mutability And Immutability</a:t>
            </a:r>
            <a:endParaRPr lang="en-IN" dirty="0">
              <a:latin typeface="Century Gothic" panose="020B0502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40901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5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If Statement</a:t>
            </a:r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28" y="2557463"/>
            <a:ext cx="4125325" cy="3317875"/>
          </a:xfrm>
        </p:spPr>
      </p:pic>
    </p:spTree>
    <p:extLst>
      <p:ext uri="{BB962C8B-B14F-4D97-AF65-F5344CB8AC3E}">
        <p14:creationId xmlns:p14="http://schemas.microsoft.com/office/powerpoint/2010/main" val="25734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174</TotalTime>
  <Words>317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Garamond</vt:lpstr>
      <vt:lpstr>Organic</vt:lpstr>
      <vt:lpstr>WELCOME TO  Core Python Programming A 4-day Hands-on Workshop</vt:lpstr>
      <vt:lpstr>INTRODUCTION OF SPEAKER</vt:lpstr>
      <vt:lpstr>GOALS AND APPROACH</vt:lpstr>
      <vt:lpstr>The Hello, World Program</vt:lpstr>
      <vt:lpstr>Build Process of Python</vt:lpstr>
      <vt:lpstr>An Assignment Statement </vt:lpstr>
      <vt:lpstr>Built-In Python Data Types </vt:lpstr>
      <vt:lpstr>Mutability And Immutability</vt:lpstr>
      <vt:lpstr>If Statement</vt:lpstr>
      <vt:lpstr>If – else statement</vt:lpstr>
      <vt:lpstr>If-elif-else Statement</vt:lpstr>
      <vt:lpstr>For statement</vt:lpstr>
      <vt:lpstr>While Statement</vt:lpstr>
      <vt:lpstr>Break Statement</vt:lpstr>
      <vt:lpstr>Continue Statement</vt:lpstr>
      <vt:lpstr>For Else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 Workshop</dc:title>
  <dc:creator>Windows User</dc:creator>
  <cp:lastModifiedBy>Yogeshwar Shukla</cp:lastModifiedBy>
  <cp:revision>48</cp:revision>
  <dcterms:created xsi:type="dcterms:W3CDTF">2018-02-12T18:36:52Z</dcterms:created>
  <dcterms:modified xsi:type="dcterms:W3CDTF">2019-01-08T00:30:42Z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-309774425</vt:i4>
  </property>
  <property fmtid="{D5CDD505-2E9C-101B-9397-08002B2CF9AE}" pid="3" name="_NewReviewCycle">
    <vt:lpwstr/>
  </property>
  <property fmtid="{D5CDD505-2E9C-101B-9397-08002B2CF9AE}" pid="4" name="_EmailSubject">
    <vt:lpwstr>Technical Training Invite - Python</vt:lpwstr>
  </property>
  <property fmtid="{D5CDD505-2E9C-101B-9397-08002B2CF9AE}" pid="5" name="_AuthorEmail">
    <vt:lpwstr>rohit.magar1@volkswagen.co.in</vt:lpwstr>
  </property>
  <property fmtid="{D5CDD505-2E9C-101B-9397-08002B2CF9AE}" pid="6" name="_AuthorEmailDisplayName">
    <vt:lpwstr>Magar, Rohit (VW IT Services India)</vt:lpwstr>
  </property>
</Properties>
</file>