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8AC"/>
    <a:srgbClr val="49B1CE"/>
    <a:srgbClr val="60C5CC"/>
    <a:srgbClr val="00CC66"/>
    <a:srgbClr val="1B6893"/>
    <a:srgbClr val="E7E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50CF-01D3-48F6-B477-DF9BF0916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897E4-173B-4C3B-8776-B0A0D0014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04030-EDDA-4C67-976A-EB4DEE43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8A01-7A15-4D14-A8FA-2D418DF64D8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BF9EF-ADBE-472D-8798-2ADE21AB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2BB54-0DC7-4E75-8803-7D401D21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66C-520B-457A-B1CD-A87A4E65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1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0A15-7F18-4D66-B745-5325D402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FAA35-B4BB-4289-AD38-4FCE4BC0C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5D51C-5172-41EC-9C7A-663E956E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8A01-7A15-4D14-A8FA-2D418DF64D8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0F6FA-D792-4742-8B18-B83A119A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2C291-C450-4A51-8412-6DFC9B01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66C-520B-457A-B1CD-A87A4E65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2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DBAFF-071A-4C30-8F64-7FE3A6165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3F2CA-1679-402D-B814-A14AC2458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BF25E-8B08-4D3E-A0F1-549EDEE8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8A01-7A15-4D14-A8FA-2D418DF64D8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8508C-666A-47B9-8A88-75B940C3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CD723-A378-4368-A7D9-809C623B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66C-520B-457A-B1CD-A87A4E65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9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29EC-DBA5-4625-84E0-B7978615E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02C3D-BEA1-4D7F-956E-50C2C89EE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3513C-B2E4-4A22-A9F5-B00DD74CA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8A01-7A15-4D14-A8FA-2D418DF64D8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75B0A-E021-41DB-8149-4406E93B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BD4EC-7DC9-431E-8C3A-71925160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66C-520B-457A-B1CD-A87A4E65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7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0C68-BAC2-4E4F-8787-DABC5E14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D75DD-33FE-4BCD-AED5-B8B3D0A30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CD9F-2C5A-4393-8C1C-2C9F8768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8A01-7A15-4D14-A8FA-2D418DF64D8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7416A-BD76-4DBA-AD2C-875EAAE0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301BF-3477-47DB-B0BC-C45C21EF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66C-520B-457A-B1CD-A87A4E65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4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AF5B-CB19-4D08-A845-D766BFFF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A10F-BAE3-4448-B3E1-C6FEF2B86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5C77B-7D4D-41F8-A537-FC2EE5B5B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76ABB-4D53-46D2-A787-8B6320EE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8A01-7A15-4D14-A8FA-2D418DF64D8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3A919-6254-4D43-9CA8-8D3596B4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4FAC4-CC97-4EF6-A144-A345A04D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66C-520B-457A-B1CD-A87A4E65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6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AF6F-5122-48F4-A0BA-4F8857DC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739E8-D298-4727-A36F-7CAD42D36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8211D-C107-4401-AEFD-452B27F5D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A5D92-0E97-4415-A7F2-5FC7CBB41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84BFA-BCAD-429F-9E3F-33A7BBF84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0078A-D8F5-4776-A563-32974701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8A01-7A15-4D14-A8FA-2D418DF64D8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716C5-7DE4-4E15-9C1B-AA7D744C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B0808-998B-46D5-931B-0230C624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66C-520B-457A-B1CD-A87A4E65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5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F3EF1-D408-4F31-9335-D999CEE9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07894-3C53-48F6-906C-E1C093CA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8A01-7A15-4D14-A8FA-2D418DF64D8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D436F-CE45-484A-BA21-AECF6EB4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1F0CA-DE84-41F8-8E55-88D0F432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66C-520B-457A-B1CD-A87A4E65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8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D9A96-79D3-408C-9E59-2374F12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8A01-7A15-4D14-A8FA-2D418DF64D8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5FFEF-EDBA-44A1-8B41-550BC402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78B3C-2789-4EB0-80A8-E4F46BCB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66C-520B-457A-B1CD-A87A4E65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9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471B-B833-4BA5-8C8F-556876E0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3637C-8670-4CEB-B0AE-5838BD619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F8F24-D533-4A78-A35C-454D0600F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766BF-CD59-42EA-AA81-AB2EE220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8A01-7A15-4D14-A8FA-2D418DF64D8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511AF-BC18-4FBA-A9CD-5CC24748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E09C6-A079-44F9-91D3-CD6966C3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66C-520B-457A-B1CD-A87A4E65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2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9F64C-831B-4164-AE1D-7988921F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50A3A-4835-4824-815F-16615C026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DA72C-1AC5-4D16-BE4C-89E4D0929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1D2FD-A287-43B1-9643-52F3CA22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8A01-7A15-4D14-A8FA-2D418DF64D8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56063-E286-4852-8BF3-71E57F2A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61FC9-35DE-4FD3-889A-E6F04A7B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66C-520B-457A-B1CD-A87A4E65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6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73A70-17A3-41C9-9A34-76FA8BE7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94E86-4E24-4725-AEB9-7AE544413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23980-C1F0-47F6-AAC4-68932B3F5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18A01-7A15-4D14-A8FA-2D418DF64D8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6712-4EAD-41F1-BC05-F1D6DB593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AB16F-BA65-4AA1-85F0-A5461A9C0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2966C-520B-457A-B1CD-A87A4E65A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3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C7F5E9D-5C96-4FC5-929E-869488850961}"/>
              </a:ext>
            </a:extLst>
          </p:cNvPr>
          <p:cNvSpPr/>
          <p:nvPr/>
        </p:nvSpPr>
        <p:spPr>
          <a:xfrm>
            <a:off x="-1" y="5618922"/>
            <a:ext cx="3022302" cy="1239078"/>
          </a:xfrm>
          <a:custGeom>
            <a:avLst/>
            <a:gdLst>
              <a:gd name="connsiteX0" fmla="*/ 0 w 3022302"/>
              <a:gd name="connsiteY0" fmla="*/ 0 h 1239078"/>
              <a:gd name="connsiteX1" fmla="*/ 2687635 w 3022302"/>
              <a:gd name="connsiteY1" fmla="*/ 0 h 1239078"/>
              <a:gd name="connsiteX2" fmla="*/ 3022302 w 3022302"/>
              <a:gd name="connsiteY2" fmla="*/ 619539 h 1239078"/>
              <a:gd name="connsiteX3" fmla="*/ 2687635 w 3022302"/>
              <a:gd name="connsiteY3" fmla="*/ 1239078 h 1239078"/>
              <a:gd name="connsiteX4" fmla="*/ 0 w 3022302"/>
              <a:gd name="connsiteY4" fmla="*/ 1239078 h 1239078"/>
              <a:gd name="connsiteX5" fmla="*/ 0 w 3022302"/>
              <a:gd name="connsiteY5" fmla="*/ 0 h 123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2302" h="1239078">
                <a:moveTo>
                  <a:pt x="0" y="0"/>
                </a:moveTo>
                <a:lnTo>
                  <a:pt x="2687635" y="0"/>
                </a:lnTo>
                <a:lnTo>
                  <a:pt x="3022302" y="619539"/>
                </a:lnTo>
                <a:lnTo>
                  <a:pt x="2687635" y="1239078"/>
                </a:lnTo>
                <a:lnTo>
                  <a:pt x="0" y="1239078"/>
                </a:lnTo>
                <a:lnTo>
                  <a:pt x="0" y="0"/>
                </a:lnTo>
                <a:close/>
              </a:path>
            </a:pathLst>
          </a:custGeom>
          <a:solidFill>
            <a:srgbClr val="1B6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74FAF3B-19DF-46C0-8E89-E1628E8CB073}"/>
              </a:ext>
            </a:extLst>
          </p:cNvPr>
          <p:cNvSpPr/>
          <p:nvPr/>
        </p:nvSpPr>
        <p:spPr>
          <a:xfrm>
            <a:off x="2819351" y="5618922"/>
            <a:ext cx="2188569" cy="1239078"/>
          </a:xfrm>
          <a:custGeom>
            <a:avLst/>
            <a:gdLst>
              <a:gd name="connsiteX0" fmla="*/ 0 w 2188569"/>
              <a:gd name="connsiteY0" fmla="*/ 0 h 1239078"/>
              <a:gd name="connsiteX1" fmla="*/ 1853902 w 2188569"/>
              <a:gd name="connsiteY1" fmla="*/ 0 h 1239078"/>
              <a:gd name="connsiteX2" fmla="*/ 2188569 w 2188569"/>
              <a:gd name="connsiteY2" fmla="*/ 619539 h 1239078"/>
              <a:gd name="connsiteX3" fmla="*/ 1853902 w 2188569"/>
              <a:gd name="connsiteY3" fmla="*/ 1239078 h 1239078"/>
              <a:gd name="connsiteX4" fmla="*/ 0 w 2188569"/>
              <a:gd name="connsiteY4" fmla="*/ 1239078 h 1239078"/>
              <a:gd name="connsiteX5" fmla="*/ 334667 w 2188569"/>
              <a:gd name="connsiteY5" fmla="*/ 619539 h 1239078"/>
              <a:gd name="connsiteX6" fmla="*/ 0 w 2188569"/>
              <a:gd name="connsiteY6" fmla="*/ 0 h 123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8569" h="1239078">
                <a:moveTo>
                  <a:pt x="0" y="0"/>
                </a:moveTo>
                <a:lnTo>
                  <a:pt x="1853902" y="0"/>
                </a:lnTo>
                <a:lnTo>
                  <a:pt x="2188569" y="619539"/>
                </a:lnTo>
                <a:lnTo>
                  <a:pt x="1853902" y="1239078"/>
                </a:lnTo>
                <a:lnTo>
                  <a:pt x="0" y="1239078"/>
                </a:lnTo>
                <a:lnTo>
                  <a:pt x="334667" y="619539"/>
                </a:lnTo>
                <a:lnTo>
                  <a:pt x="0" y="0"/>
                </a:lnTo>
                <a:close/>
              </a:path>
            </a:pathLst>
          </a:custGeom>
          <a:solidFill>
            <a:srgbClr val="218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ACF1636-BA7C-4F94-93B5-AE3E2558F894}"/>
              </a:ext>
            </a:extLst>
          </p:cNvPr>
          <p:cNvSpPr/>
          <p:nvPr/>
        </p:nvSpPr>
        <p:spPr>
          <a:xfrm>
            <a:off x="4804969" y="5618922"/>
            <a:ext cx="2188569" cy="1239078"/>
          </a:xfrm>
          <a:custGeom>
            <a:avLst/>
            <a:gdLst>
              <a:gd name="connsiteX0" fmla="*/ 0 w 2188569"/>
              <a:gd name="connsiteY0" fmla="*/ 0 h 1239078"/>
              <a:gd name="connsiteX1" fmla="*/ 1853902 w 2188569"/>
              <a:gd name="connsiteY1" fmla="*/ 0 h 1239078"/>
              <a:gd name="connsiteX2" fmla="*/ 2188569 w 2188569"/>
              <a:gd name="connsiteY2" fmla="*/ 619539 h 1239078"/>
              <a:gd name="connsiteX3" fmla="*/ 1853902 w 2188569"/>
              <a:gd name="connsiteY3" fmla="*/ 1239078 h 1239078"/>
              <a:gd name="connsiteX4" fmla="*/ 0 w 2188569"/>
              <a:gd name="connsiteY4" fmla="*/ 1239078 h 1239078"/>
              <a:gd name="connsiteX5" fmla="*/ 334667 w 2188569"/>
              <a:gd name="connsiteY5" fmla="*/ 619539 h 1239078"/>
              <a:gd name="connsiteX6" fmla="*/ 0 w 2188569"/>
              <a:gd name="connsiteY6" fmla="*/ 0 h 123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8569" h="1239078">
                <a:moveTo>
                  <a:pt x="0" y="0"/>
                </a:moveTo>
                <a:lnTo>
                  <a:pt x="1853902" y="0"/>
                </a:lnTo>
                <a:lnTo>
                  <a:pt x="2188569" y="619539"/>
                </a:lnTo>
                <a:lnTo>
                  <a:pt x="1853902" y="1239078"/>
                </a:lnTo>
                <a:lnTo>
                  <a:pt x="0" y="1239078"/>
                </a:lnTo>
                <a:lnTo>
                  <a:pt x="334667" y="619539"/>
                </a:lnTo>
                <a:lnTo>
                  <a:pt x="0" y="0"/>
                </a:lnTo>
                <a:close/>
              </a:path>
            </a:pathLst>
          </a:custGeom>
          <a:solidFill>
            <a:srgbClr val="49B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D52F4AA-590A-4F24-9915-89F0552BD04B}"/>
              </a:ext>
            </a:extLst>
          </p:cNvPr>
          <p:cNvSpPr/>
          <p:nvPr/>
        </p:nvSpPr>
        <p:spPr>
          <a:xfrm>
            <a:off x="6790587" y="5618922"/>
            <a:ext cx="2188569" cy="1239078"/>
          </a:xfrm>
          <a:custGeom>
            <a:avLst/>
            <a:gdLst>
              <a:gd name="connsiteX0" fmla="*/ 0 w 2188569"/>
              <a:gd name="connsiteY0" fmla="*/ 0 h 1239078"/>
              <a:gd name="connsiteX1" fmla="*/ 1853902 w 2188569"/>
              <a:gd name="connsiteY1" fmla="*/ 0 h 1239078"/>
              <a:gd name="connsiteX2" fmla="*/ 2188569 w 2188569"/>
              <a:gd name="connsiteY2" fmla="*/ 619539 h 1239078"/>
              <a:gd name="connsiteX3" fmla="*/ 1853902 w 2188569"/>
              <a:gd name="connsiteY3" fmla="*/ 1239078 h 1239078"/>
              <a:gd name="connsiteX4" fmla="*/ 0 w 2188569"/>
              <a:gd name="connsiteY4" fmla="*/ 1239078 h 1239078"/>
              <a:gd name="connsiteX5" fmla="*/ 334667 w 2188569"/>
              <a:gd name="connsiteY5" fmla="*/ 619539 h 1239078"/>
              <a:gd name="connsiteX6" fmla="*/ 0 w 2188569"/>
              <a:gd name="connsiteY6" fmla="*/ 0 h 123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8569" h="1239078">
                <a:moveTo>
                  <a:pt x="0" y="0"/>
                </a:moveTo>
                <a:lnTo>
                  <a:pt x="1853902" y="0"/>
                </a:lnTo>
                <a:lnTo>
                  <a:pt x="2188569" y="619539"/>
                </a:lnTo>
                <a:lnTo>
                  <a:pt x="1853902" y="1239078"/>
                </a:lnTo>
                <a:lnTo>
                  <a:pt x="0" y="1239078"/>
                </a:lnTo>
                <a:lnTo>
                  <a:pt x="334667" y="619539"/>
                </a:lnTo>
                <a:lnTo>
                  <a:pt x="0" y="0"/>
                </a:lnTo>
                <a:close/>
              </a:path>
            </a:pathLst>
          </a:custGeom>
          <a:solidFill>
            <a:srgbClr val="60C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7497BE-73E9-4C41-B332-3F67AE6038FE}"/>
              </a:ext>
            </a:extLst>
          </p:cNvPr>
          <p:cNvSpPr/>
          <p:nvPr/>
        </p:nvSpPr>
        <p:spPr>
          <a:xfrm>
            <a:off x="8776205" y="5618922"/>
            <a:ext cx="3415795" cy="1239078"/>
          </a:xfrm>
          <a:custGeom>
            <a:avLst/>
            <a:gdLst>
              <a:gd name="connsiteX0" fmla="*/ 0 w 3415795"/>
              <a:gd name="connsiteY0" fmla="*/ 0 h 1239078"/>
              <a:gd name="connsiteX1" fmla="*/ 3415795 w 3415795"/>
              <a:gd name="connsiteY1" fmla="*/ 0 h 1239078"/>
              <a:gd name="connsiteX2" fmla="*/ 3415795 w 3415795"/>
              <a:gd name="connsiteY2" fmla="*/ 1239078 h 1239078"/>
              <a:gd name="connsiteX3" fmla="*/ 0 w 3415795"/>
              <a:gd name="connsiteY3" fmla="*/ 1239078 h 1239078"/>
              <a:gd name="connsiteX4" fmla="*/ 334667 w 3415795"/>
              <a:gd name="connsiteY4" fmla="*/ 619539 h 1239078"/>
              <a:gd name="connsiteX5" fmla="*/ 0 w 3415795"/>
              <a:gd name="connsiteY5" fmla="*/ 0 h 123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5795" h="1239078">
                <a:moveTo>
                  <a:pt x="0" y="0"/>
                </a:moveTo>
                <a:lnTo>
                  <a:pt x="3415795" y="0"/>
                </a:lnTo>
                <a:lnTo>
                  <a:pt x="3415795" y="1239078"/>
                </a:lnTo>
                <a:lnTo>
                  <a:pt x="0" y="1239078"/>
                </a:lnTo>
                <a:lnTo>
                  <a:pt x="334667" y="619539"/>
                </a:lnTo>
                <a:lnTo>
                  <a:pt x="0" y="0"/>
                </a:lnTo>
                <a:close/>
              </a:path>
            </a:pathLst>
          </a:cu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Crawl">
            <a:extLst>
              <a:ext uri="{FF2B5EF4-FFF2-40B4-BE49-F238E27FC236}">
                <a16:creationId xmlns:a16="http://schemas.microsoft.com/office/drawing/2014/main" id="{97AC47B0-42E8-4D21-BE7F-ABEBD2DE2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192" y="5033962"/>
            <a:ext cx="1400882" cy="1400882"/>
          </a:xfrm>
          <a:prstGeom prst="rect">
            <a:avLst/>
          </a:prstGeom>
        </p:spPr>
      </p:pic>
      <p:pic>
        <p:nvPicPr>
          <p:cNvPr id="33" name="Graphic 32" descr="Walk">
            <a:extLst>
              <a:ext uri="{FF2B5EF4-FFF2-40B4-BE49-F238E27FC236}">
                <a16:creationId xmlns:a16="http://schemas.microsoft.com/office/drawing/2014/main" id="{DCDCF65B-3F3A-480B-BB76-B877BECE5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7812" y="4919406"/>
            <a:ext cx="1399032" cy="1399032"/>
          </a:xfrm>
          <a:prstGeom prst="rect">
            <a:avLst/>
          </a:prstGeom>
        </p:spPr>
      </p:pic>
      <p:pic>
        <p:nvPicPr>
          <p:cNvPr id="35" name="Graphic 34" descr="Run">
            <a:extLst>
              <a:ext uri="{FF2B5EF4-FFF2-40B4-BE49-F238E27FC236}">
                <a16:creationId xmlns:a16="http://schemas.microsoft.com/office/drawing/2014/main" id="{9B443330-287F-4BE7-8A0B-3F11DEE4EE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1163" y="4919406"/>
            <a:ext cx="1399032" cy="1399032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1FD852C7-9698-4955-BDDF-6B50F4AEED4B}"/>
              </a:ext>
            </a:extLst>
          </p:cNvPr>
          <p:cNvSpPr/>
          <p:nvPr/>
        </p:nvSpPr>
        <p:spPr>
          <a:xfrm>
            <a:off x="0" y="5929204"/>
            <a:ext cx="2943494" cy="359484"/>
          </a:xfrm>
          <a:prstGeom prst="ellipse">
            <a:avLst/>
          </a:prstGeom>
          <a:gradFill flip="none" rotWithShape="1">
            <a:gsLst>
              <a:gs pos="17000">
                <a:schemeClr val="tx1">
                  <a:alpha val="55000"/>
                </a:schemeClr>
              </a:gs>
              <a:gs pos="100000">
                <a:srgbClr val="1B689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3B69EE3-7BC2-4E4C-A512-7568039845C5}"/>
              </a:ext>
            </a:extLst>
          </p:cNvPr>
          <p:cNvSpPr/>
          <p:nvPr/>
        </p:nvSpPr>
        <p:spPr>
          <a:xfrm>
            <a:off x="2995710" y="5987518"/>
            <a:ext cx="1902160" cy="359484"/>
          </a:xfrm>
          <a:prstGeom prst="ellipse">
            <a:avLst/>
          </a:prstGeom>
          <a:gradFill flip="none" rotWithShape="1">
            <a:gsLst>
              <a:gs pos="17000">
                <a:schemeClr val="tx1">
                  <a:alpha val="55000"/>
                </a:schemeClr>
              </a:gs>
              <a:gs pos="100000">
                <a:srgbClr val="1B689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EA2FA72-E768-48AE-85A2-0A957A63ECAE}"/>
              </a:ext>
            </a:extLst>
          </p:cNvPr>
          <p:cNvSpPr/>
          <p:nvPr/>
        </p:nvSpPr>
        <p:spPr>
          <a:xfrm>
            <a:off x="4766844" y="6034711"/>
            <a:ext cx="1902160" cy="359484"/>
          </a:xfrm>
          <a:prstGeom prst="ellipse">
            <a:avLst/>
          </a:prstGeom>
          <a:gradFill flip="none" rotWithShape="1">
            <a:gsLst>
              <a:gs pos="17000">
                <a:schemeClr val="tx1">
                  <a:alpha val="55000"/>
                </a:schemeClr>
              </a:gs>
              <a:gs pos="100000">
                <a:srgbClr val="1B689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4CF65F6-6E9B-4977-BE77-07BC060534E1}"/>
              </a:ext>
            </a:extLst>
          </p:cNvPr>
          <p:cNvSpPr/>
          <p:nvPr/>
        </p:nvSpPr>
        <p:spPr>
          <a:xfrm>
            <a:off x="6680537" y="5978211"/>
            <a:ext cx="1902160" cy="359484"/>
          </a:xfrm>
          <a:prstGeom prst="ellipse">
            <a:avLst/>
          </a:prstGeom>
          <a:gradFill flip="none" rotWithShape="1">
            <a:gsLst>
              <a:gs pos="17000">
                <a:schemeClr val="tx1">
                  <a:alpha val="55000"/>
                </a:schemeClr>
              </a:gs>
              <a:gs pos="100000">
                <a:srgbClr val="1B689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Confused person">
            <a:extLst>
              <a:ext uri="{FF2B5EF4-FFF2-40B4-BE49-F238E27FC236}">
                <a16:creationId xmlns:a16="http://schemas.microsoft.com/office/drawing/2014/main" id="{39C0C03B-D7A8-453B-9B95-FB497124B6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58964" y="4839429"/>
            <a:ext cx="1399032" cy="1399032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02755157-3515-4B11-A081-FF25C758877E}"/>
              </a:ext>
            </a:extLst>
          </p:cNvPr>
          <p:cNvSpPr/>
          <p:nvPr/>
        </p:nvSpPr>
        <p:spPr>
          <a:xfrm>
            <a:off x="9414284" y="5936437"/>
            <a:ext cx="1902160" cy="359484"/>
          </a:xfrm>
          <a:prstGeom prst="ellipse">
            <a:avLst/>
          </a:prstGeom>
          <a:gradFill flip="none" rotWithShape="1">
            <a:gsLst>
              <a:gs pos="17000">
                <a:schemeClr val="tx1">
                  <a:alpha val="55000"/>
                </a:schemeClr>
              </a:gs>
              <a:gs pos="100000">
                <a:srgbClr val="1B689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FCEFC0E-8404-4DB1-8FA8-7241FA501117}"/>
              </a:ext>
            </a:extLst>
          </p:cNvPr>
          <p:cNvCxnSpPr/>
          <p:nvPr/>
        </p:nvCxnSpPr>
        <p:spPr>
          <a:xfrm flipV="1">
            <a:off x="787791" y="1575582"/>
            <a:ext cx="0" cy="40433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ACEE0DA-A9D3-426C-848F-84938ECB2E42}"/>
              </a:ext>
            </a:extLst>
          </p:cNvPr>
          <p:cNvGrpSpPr/>
          <p:nvPr/>
        </p:nvGrpSpPr>
        <p:grpSpPr>
          <a:xfrm>
            <a:off x="823280" y="1477109"/>
            <a:ext cx="2294871" cy="1576252"/>
            <a:chOff x="823280" y="1477109"/>
            <a:chExt cx="2294871" cy="157625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E70902-58D4-4703-8BE5-34A9312764BE}"/>
                </a:ext>
              </a:extLst>
            </p:cNvPr>
            <p:cNvSpPr txBox="1"/>
            <p:nvPr/>
          </p:nvSpPr>
          <p:spPr>
            <a:xfrm>
              <a:off x="823280" y="1477109"/>
              <a:ext cx="5854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1B6893"/>
                  </a:solidFill>
                  <a:latin typeface="Century Gothic" panose="020B0502020202020204" pitchFamily="34" charset="0"/>
                </a:rPr>
                <a:t>01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9CB5C8-30B9-4D81-9718-AFA0289540A1}"/>
                </a:ext>
              </a:extLst>
            </p:cNvPr>
            <p:cNvSpPr txBox="1"/>
            <p:nvPr/>
          </p:nvSpPr>
          <p:spPr>
            <a:xfrm>
              <a:off x="823280" y="1904130"/>
              <a:ext cx="18751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entury Gothic" panose="020B0502020202020204" pitchFamily="34" charset="0"/>
                </a:rPr>
                <a:t>Step title here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B43C91-5CFF-4527-B950-B3F1A4068CE9}"/>
                </a:ext>
              </a:extLst>
            </p:cNvPr>
            <p:cNvSpPr txBox="1"/>
            <p:nvPr/>
          </p:nvSpPr>
          <p:spPr>
            <a:xfrm>
              <a:off x="823280" y="2222364"/>
              <a:ext cx="22948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84A9581-89D2-4328-99DE-7D245BBA2B61}"/>
              </a:ext>
            </a:extLst>
          </p:cNvPr>
          <p:cNvCxnSpPr/>
          <p:nvPr/>
        </p:nvCxnSpPr>
        <p:spPr>
          <a:xfrm flipV="1">
            <a:off x="3242982" y="1575582"/>
            <a:ext cx="0" cy="40433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8EF6A5E-A09D-4E24-9E14-EEC8870B55D4}"/>
              </a:ext>
            </a:extLst>
          </p:cNvPr>
          <p:cNvCxnSpPr/>
          <p:nvPr/>
        </p:nvCxnSpPr>
        <p:spPr>
          <a:xfrm flipV="1">
            <a:off x="5360548" y="1575582"/>
            <a:ext cx="0" cy="40433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875EEA2-4A0E-4FE5-A70E-3F690FCF2577}"/>
              </a:ext>
            </a:extLst>
          </p:cNvPr>
          <p:cNvCxnSpPr/>
          <p:nvPr/>
        </p:nvCxnSpPr>
        <p:spPr>
          <a:xfrm flipV="1">
            <a:off x="7458732" y="1575582"/>
            <a:ext cx="0" cy="40433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D1F9B1-D80B-4F12-8303-433B22B4689D}"/>
              </a:ext>
            </a:extLst>
          </p:cNvPr>
          <p:cNvCxnSpPr/>
          <p:nvPr/>
        </p:nvCxnSpPr>
        <p:spPr>
          <a:xfrm flipV="1">
            <a:off x="9556916" y="1575582"/>
            <a:ext cx="0" cy="40433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2CF0CA1-91EB-42A3-A89F-99D537C3BDD9}"/>
              </a:ext>
            </a:extLst>
          </p:cNvPr>
          <p:cNvGrpSpPr/>
          <p:nvPr/>
        </p:nvGrpSpPr>
        <p:grpSpPr>
          <a:xfrm>
            <a:off x="3269255" y="1482669"/>
            <a:ext cx="2091291" cy="1576252"/>
            <a:chOff x="823280" y="1477109"/>
            <a:chExt cx="2091291" cy="157625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8F9A961-6AA4-45C5-9785-831B16BEAB65}"/>
                </a:ext>
              </a:extLst>
            </p:cNvPr>
            <p:cNvSpPr txBox="1"/>
            <p:nvPr/>
          </p:nvSpPr>
          <p:spPr>
            <a:xfrm>
              <a:off x="823280" y="1477109"/>
              <a:ext cx="5854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2188AC"/>
                  </a:solidFill>
                  <a:latin typeface="Century Gothic" panose="020B0502020202020204" pitchFamily="34" charset="0"/>
                </a:rPr>
                <a:t>02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8EF1E89-5FD7-4997-9F34-A0CB3ADBF79F}"/>
                </a:ext>
              </a:extLst>
            </p:cNvPr>
            <p:cNvSpPr txBox="1"/>
            <p:nvPr/>
          </p:nvSpPr>
          <p:spPr>
            <a:xfrm>
              <a:off x="823280" y="1904130"/>
              <a:ext cx="18751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entury Gothic" panose="020B0502020202020204" pitchFamily="34" charset="0"/>
                </a:rPr>
                <a:t>Step title here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771D168-4E25-4FF2-9784-C355C77CF076}"/>
                </a:ext>
              </a:extLst>
            </p:cNvPr>
            <p:cNvSpPr txBox="1"/>
            <p:nvPr/>
          </p:nvSpPr>
          <p:spPr>
            <a:xfrm>
              <a:off x="823280" y="2222364"/>
              <a:ext cx="2091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732B162-D169-45FD-99C4-0D1D7EF8337C}"/>
              </a:ext>
            </a:extLst>
          </p:cNvPr>
          <p:cNvGrpSpPr/>
          <p:nvPr/>
        </p:nvGrpSpPr>
        <p:grpSpPr>
          <a:xfrm>
            <a:off x="5386820" y="1477109"/>
            <a:ext cx="2091291" cy="1576252"/>
            <a:chOff x="823280" y="1477109"/>
            <a:chExt cx="2091291" cy="157625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BBFE5F1-7B50-43C1-8AAC-AFD6EC0DBDC3}"/>
                </a:ext>
              </a:extLst>
            </p:cNvPr>
            <p:cNvSpPr txBox="1"/>
            <p:nvPr/>
          </p:nvSpPr>
          <p:spPr>
            <a:xfrm>
              <a:off x="823280" y="1477109"/>
              <a:ext cx="5854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49B1CE"/>
                  </a:solidFill>
                  <a:latin typeface="Century Gothic" panose="020B0502020202020204" pitchFamily="34" charset="0"/>
                </a:rPr>
                <a:t>03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57045B6-8278-4ECD-8BB2-5AFDBEEEDCCA}"/>
                </a:ext>
              </a:extLst>
            </p:cNvPr>
            <p:cNvSpPr txBox="1"/>
            <p:nvPr/>
          </p:nvSpPr>
          <p:spPr>
            <a:xfrm>
              <a:off x="823280" y="1904130"/>
              <a:ext cx="18751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entury Gothic" panose="020B0502020202020204" pitchFamily="34" charset="0"/>
                </a:rPr>
                <a:t>Step title here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FC41DE-4097-4E09-AB91-A0475F6E593B}"/>
                </a:ext>
              </a:extLst>
            </p:cNvPr>
            <p:cNvSpPr txBox="1"/>
            <p:nvPr/>
          </p:nvSpPr>
          <p:spPr>
            <a:xfrm>
              <a:off x="823280" y="2222364"/>
              <a:ext cx="2091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1D0F97A-23B7-4648-BCA8-9E0B2EDAAE82}"/>
              </a:ext>
            </a:extLst>
          </p:cNvPr>
          <p:cNvGrpSpPr/>
          <p:nvPr/>
        </p:nvGrpSpPr>
        <p:grpSpPr>
          <a:xfrm>
            <a:off x="7504382" y="1477109"/>
            <a:ext cx="2091291" cy="1576252"/>
            <a:chOff x="823280" y="1477109"/>
            <a:chExt cx="2091291" cy="157625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0A60264-D461-47A5-85E4-DB2B582AC632}"/>
                </a:ext>
              </a:extLst>
            </p:cNvPr>
            <p:cNvSpPr txBox="1"/>
            <p:nvPr/>
          </p:nvSpPr>
          <p:spPr>
            <a:xfrm>
              <a:off x="823280" y="1477109"/>
              <a:ext cx="5854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60C5CC"/>
                  </a:solidFill>
                  <a:latin typeface="Century Gothic" panose="020B0502020202020204" pitchFamily="34" charset="0"/>
                </a:rPr>
                <a:t>04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BAA39F2-99D5-4C41-BBF4-5A9B8C77C212}"/>
                </a:ext>
              </a:extLst>
            </p:cNvPr>
            <p:cNvSpPr txBox="1"/>
            <p:nvPr/>
          </p:nvSpPr>
          <p:spPr>
            <a:xfrm>
              <a:off x="823280" y="1904130"/>
              <a:ext cx="18751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entury Gothic" panose="020B0502020202020204" pitchFamily="34" charset="0"/>
                </a:rPr>
                <a:t>Step title here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72A5B01-279B-4FB2-B4A2-680A9AD3355A}"/>
                </a:ext>
              </a:extLst>
            </p:cNvPr>
            <p:cNvSpPr txBox="1"/>
            <p:nvPr/>
          </p:nvSpPr>
          <p:spPr>
            <a:xfrm>
              <a:off x="823280" y="2222364"/>
              <a:ext cx="2091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00E31EE-AD35-44FB-8812-2B3ED09AA2D9}"/>
              </a:ext>
            </a:extLst>
          </p:cNvPr>
          <p:cNvGrpSpPr/>
          <p:nvPr/>
        </p:nvGrpSpPr>
        <p:grpSpPr>
          <a:xfrm>
            <a:off x="9621944" y="1477109"/>
            <a:ext cx="2091291" cy="1576252"/>
            <a:chOff x="823280" y="1477109"/>
            <a:chExt cx="2091291" cy="1576252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95ACD23-7468-47EC-9439-27DBC8B7A2B4}"/>
                </a:ext>
              </a:extLst>
            </p:cNvPr>
            <p:cNvSpPr txBox="1"/>
            <p:nvPr/>
          </p:nvSpPr>
          <p:spPr>
            <a:xfrm>
              <a:off x="823280" y="1477109"/>
              <a:ext cx="5854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CC66"/>
                  </a:solidFill>
                  <a:latin typeface="Century Gothic" panose="020B0502020202020204" pitchFamily="34" charset="0"/>
                </a:rPr>
                <a:t>05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3CCA483-E621-43CF-B9DA-035893C4F944}"/>
                </a:ext>
              </a:extLst>
            </p:cNvPr>
            <p:cNvSpPr txBox="1"/>
            <p:nvPr/>
          </p:nvSpPr>
          <p:spPr>
            <a:xfrm>
              <a:off x="823280" y="1904130"/>
              <a:ext cx="18751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entury Gothic" panose="020B0502020202020204" pitchFamily="34" charset="0"/>
                </a:rPr>
                <a:t>Step title here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9A3893E-81CC-4C44-AC96-4AD444D2B902}"/>
                </a:ext>
              </a:extLst>
            </p:cNvPr>
            <p:cNvSpPr txBox="1"/>
            <p:nvPr/>
          </p:nvSpPr>
          <p:spPr>
            <a:xfrm>
              <a:off x="823280" y="2222364"/>
              <a:ext cx="2091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6E8212B-09BE-4F16-AB44-3102054CB319}"/>
              </a:ext>
            </a:extLst>
          </p:cNvPr>
          <p:cNvGrpSpPr/>
          <p:nvPr/>
        </p:nvGrpSpPr>
        <p:grpSpPr>
          <a:xfrm>
            <a:off x="7032931" y="4919406"/>
            <a:ext cx="1561299" cy="1399032"/>
            <a:chOff x="7014514" y="4919406"/>
            <a:chExt cx="1561299" cy="1399032"/>
          </a:xfrm>
        </p:grpSpPr>
        <p:pic>
          <p:nvPicPr>
            <p:cNvPr id="36" name="Graphic 35" descr="Run">
              <a:extLst>
                <a:ext uri="{FF2B5EF4-FFF2-40B4-BE49-F238E27FC236}">
                  <a16:creationId xmlns:a16="http://schemas.microsoft.com/office/drawing/2014/main" id="{45FBC0A8-05BC-4C24-85BB-245A15CCE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76781" y="4919406"/>
              <a:ext cx="1399032" cy="1399032"/>
            </a:xfrm>
            <a:prstGeom prst="rect">
              <a:avLst/>
            </a:prstGeom>
          </p:spPr>
        </p:pic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F8BA320-DAD2-45C6-8DCB-223294CE3FF8}"/>
                </a:ext>
              </a:extLst>
            </p:cNvPr>
            <p:cNvSpPr/>
            <p:nvPr/>
          </p:nvSpPr>
          <p:spPr>
            <a:xfrm>
              <a:off x="7014514" y="5415376"/>
              <a:ext cx="543339" cy="10084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0BBBE19-D586-465E-A1E0-175444DCFDA1}"/>
                </a:ext>
              </a:extLst>
            </p:cNvPr>
            <p:cNvSpPr/>
            <p:nvPr/>
          </p:nvSpPr>
          <p:spPr>
            <a:xfrm>
              <a:off x="7290297" y="5276021"/>
              <a:ext cx="292396" cy="10084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8F52F199-D566-4614-BF91-6506E2D3FBA7}"/>
              </a:ext>
            </a:extLst>
          </p:cNvPr>
          <p:cNvSpPr txBox="1"/>
          <p:nvPr/>
        </p:nvSpPr>
        <p:spPr>
          <a:xfrm>
            <a:off x="0" y="17891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5 STEPS BUSINESS PROCESS</a:t>
            </a:r>
          </a:p>
        </p:txBody>
      </p:sp>
    </p:spTree>
    <p:extLst>
      <p:ext uri="{BB962C8B-B14F-4D97-AF65-F5344CB8AC3E}">
        <p14:creationId xmlns:p14="http://schemas.microsoft.com/office/powerpoint/2010/main" val="345529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6" grpId="0" animBg="1"/>
      <p:bldP spid="15" grpId="0" animBg="1"/>
      <p:bldP spid="14" grpId="0" animBg="1"/>
      <p:bldP spid="39" grpId="0" animBg="1"/>
      <p:bldP spid="40" grpId="0" animBg="1"/>
      <p:bldP spid="41" grpId="0" animBg="1"/>
      <p:bldP spid="42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D1E7386-B06E-4576-98FA-5B1DB39069B1}"/>
              </a:ext>
            </a:extLst>
          </p:cNvPr>
          <p:cNvGrpSpPr/>
          <p:nvPr/>
        </p:nvGrpSpPr>
        <p:grpSpPr>
          <a:xfrm>
            <a:off x="-1" y="717454"/>
            <a:ext cx="12192001" cy="5380891"/>
            <a:chOff x="-1" y="1477109"/>
            <a:chExt cx="12192001" cy="5380891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C7F5E9D-5C96-4FC5-929E-869488850961}"/>
                </a:ext>
              </a:extLst>
            </p:cNvPr>
            <p:cNvSpPr/>
            <p:nvPr/>
          </p:nvSpPr>
          <p:spPr>
            <a:xfrm>
              <a:off x="-1" y="5618922"/>
              <a:ext cx="3022302" cy="1239078"/>
            </a:xfrm>
            <a:custGeom>
              <a:avLst/>
              <a:gdLst>
                <a:gd name="connsiteX0" fmla="*/ 0 w 3022302"/>
                <a:gd name="connsiteY0" fmla="*/ 0 h 1239078"/>
                <a:gd name="connsiteX1" fmla="*/ 2687635 w 3022302"/>
                <a:gd name="connsiteY1" fmla="*/ 0 h 1239078"/>
                <a:gd name="connsiteX2" fmla="*/ 3022302 w 3022302"/>
                <a:gd name="connsiteY2" fmla="*/ 619539 h 1239078"/>
                <a:gd name="connsiteX3" fmla="*/ 2687635 w 3022302"/>
                <a:gd name="connsiteY3" fmla="*/ 1239078 h 1239078"/>
                <a:gd name="connsiteX4" fmla="*/ 0 w 3022302"/>
                <a:gd name="connsiteY4" fmla="*/ 1239078 h 1239078"/>
                <a:gd name="connsiteX5" fmla="*/ 0 w 3022302"/>
                <a:gd name="connsiteY5" fmla="*/ 0 h 123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2302" h="1239078">
                  <a:moveTo>
                    <a:pt x="0" y="0"/>
                  </a:moveTo>
                  <a:lnTo>
                    <a:pt x="2687635" y="0"/>
                  </a:lnTo>
                  <a:lnTo>
                    <a:pt x="3022302" y="619539"/>
                  </a:lnTo>
                  <a:lnTo>
                    <a:pt x="2687635" y="1239078"/>
                  </a:lnTo>
                  <a:lnTo>
                    <a:pt x="0" y="12390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8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4FAF3B-19DF-46C0-8E89-E1628E8CB073}"/>
                </a:ext>
              </a:extLst>
            </p:cNvPr>
            <p:cNvSpPr/>
            <p:nvPr/>
          </p:nvSpPr>
          <p:spPr>
            <a:xfrm>
              <a:off x="2819351" y="5618922"/>
              <a:ext cx="2188569" cy="1239078"/>
            </a:xfrm>
            <a:custGeom>
              <a:avLst/>
              <a:gdLst>
                <a:gd name="connsiteX0" fmla="*/ 0 w 2188569"/>
                <a:gd name="connsiteY0" fmla="*/ 0 h 1239078"/>
                <a:gd name="connsiteX1" fmla="*/ 1853902 w 2188569"/>
                <a:gd name="connsiteY1" fmla="*/ 0 h 1239078"/>
                <a:gd name="connsiteX2" fmla="*/ 2188569 w 2188569"/>
                <a:gd name="connsiteY2" fmla="*/ 619539 h 1239078"/>
                <a:gd name="connsiteX3" fmla="*/ 1853902 w 2188569"/>
                <a:gd name="connsiteY3" fmla="*/ 1239078 h 1239078"/>
                <a:gd name="connsiteX4" fmla="*/ 0 w 2188569"/>
                <a:gd name="connsiteY4" fmla="*/ 1239078 h 1239078"/>
                <a:gd name="connsiteX5" fmla="*/ 334667 w 2188569"/>
                <a:gd name="connsiteY5" fmla="*/ 619539 h 1239078"/>
                <a:gd name="connsiteX6" fmla="*/ 0 w 2188569"/>
                <a:gd name="connsiteY6" fmla="*/ 0 h 123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8569" h="1239078">
                  <a:moveTo>
                    <a:pt x="0" y="0"/>
                  </a:moveTo>
                  <a:lnTo>
                    <a:pt x="1853902" y="0"/>
                  </a:lnTo>
                  <a:lnTo>
                    <a:pt x="2188569" y="619539"/>
                  </a:lnTo>
                  <a:lnTo>
                    <a:pt x="1853902" y="1239078"/>
                  </a:lnTo>
                  <a:lnTo>
                    <a:pt x="0" y="1239078"/>
                  </a:lnTo>
                  <a:lnTo>
                    <a:pt x="334667" y="619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ACF1636-BA7C-4F94-93B5-AE3E2558F894}"/>
                </a:ext>
              </a:extLst>
            </p:cNvPr>
            <p:cNvSpPr/>
            <p:nvPr/>
          </p:nvSpPr>
          <p:spPr>
            <a:xfrm>
              <a:off x="4804969" y="5618922"/>
              <a:ext cx="2188569" cy="1239078"/>
            </a:xfrm>
            <a:custGeom>
              <a:avLst/>
              <a:gdLst>
                <a:gd name="connsiteX0" fmla="*/ 0 w 2188569"/>
                <a:gd name="connsiteY0" fmla="*/ 0 h 1239078"/>
                <a:gd name="connsiteX1" fmla="*/ 1853902 w 2188569"/>
                <a:gd name="connsiteY1" fmla="*/ 0 h 1239078"/>
                <a:gd name="connsiteX2" fmla="*/ 2188569 w 2188569"/>
                <a:gd name="connsiteY2" fmla="*/ 619539 h 1239078"/>
                <a:gd name="connsiteX3" fmla="*/ 1853902 w 2188569"/>
                <a:gd name="connsiteY3" fmla="*/ 1239078 h 1239078"/>
                <a:gd name="connsiteX4" fmla="*/ 0 w 2188569"/>
                <a:gd name="connsiteY4" fmla="*/ 1239078 h 1239078"/>
                <a:gd name="connsiteX5" fmla="*/ 334667 w 2188569"/>
                <a:gd name="connsiteY5" fmla="*/ 619539 h 1239078"/>
                <a:gd name="connsiteX6" fmla="*/ 0 w 2188569"/>
                <a:gd name="connsiteY6" fmla="*/ 0 h 123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8569" h="1239078">
                  <a:moveTo>
                    <a:pt x="0" y="0"/>
                  </a:moveTo>
                  <a:lnTo>
                    <a:pt x="1853902" y="0"/>
                  </a:lnTo>
                  <a:lnTo>
                    <a:pt x="2188569" y="619539"/>
                  </a:lnTo>
                  <a:lnTo>
                    <a:pt x="1853902" y="1239078"/>
                  </a:lnTo>
                  <a:lnTo>
                    <a:pt x="0" y="1239078"/>
                  </a:lnTo>
                  <a:lnTo>
                    <a:pt x="334667" y="619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B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D52F4AA-590A-4F24-9915-89F0552BD04B}"/>
                </a:ext>
              </a:extLst>
            </p:cNvPr>
            <p:cNvSpPr/>
            <p:nvPr/>
          </p:nvSpPr>
          <p:spPr>
            <a:xfrm>
              <a:off x="6790587" y="5618922"/>
              <a:ext cx="2188569" cy="1239078"/>
            </a:xfrm>
            <a:custGeom>
              <a:avLst/>
              <a:gdLst>
                <a:gd name="connsiteX0" fmla="*/ 0 w 2188569"/>
                <a:gd name="connsiteY0" fmla="*/ 0 h 1239078"/>
                <a:gd name="connsiteX1" fmla="*/ 1853902 w 2188569"/>
                <a:gd name="connsiteY1" fmla="*/ 0 h 1239078"/>
                <a:gd name="connsiteX2" fmla="*/ 2188569 w 2188569"/>
                <a:gd name="connsiteY2" fmla="*/ 619539 h 1239078"/>
                <a:gd name="connsiteX3" fmla="*/ 1853902 w 2188569"/>
                <a:gd name="connsiteY3" fmla="*/ 1239078 h 1239078"/>
                <a:gd name="connsiteX4" fmla="*/ 0 w 2188569"/>
                <a:gd name="connsiteY4" fmla="*/ 1239078 h 1239078"/>
                <a:gd name="connsiteX5" fmla="*/ 334667 w 2188569"/>
                <a:gd name="connsiteY5" fmla="*/ 619539 h 1239078"/>
                <a:gd name="connsiteX6" fmla="*/ 0 w 2188569"/>
                <a:gd name="connsiteY6" fmla="*/ 0 h 123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8569" h="1239078">
                  <a:moveTo>
                    <a:pt x="0" y="0"/>
                  </a:moveTo>
                  <a:lnTo>
                    <a:pt x="1853902" y="0"/>
                  </a:lnTo>
                  <a:lnTo>
                    <a:pt x="2188569" y="619539"/>
                  </a:lnTo>
                  <a:lnTo>
                    <a:pt x="1853902" y="1239078"/>
                  </a:lnTo>
                  <a:lnTo>
                    <a:pt x="0" y="1239078"/>
                  </a:lnTo>
                  <a:lnTo>
                    <a:pt x="334667" y="619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C5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7497BE-73E9-4C41-B332-3F67AE6038FE}"/>
                </a:ext>
              </a:extLst>
            </p:cNvPr>
            <p:cNvSpPr/>
            <p:nvPr/>
          </p:nvSpPr>
          <p:spPr>
            <a:xfrm>
              <a:off x="8776205" y="5618922"/>
              <a:ext cx="3415795" cy="1239078"/>
            </a:xfrm>
            <a:custGeom>
              <a:avLst/>
              <a:gdLst>
                <a:gd name="connsiteX0" fmla="*/ 0 w 3415795"/>
                <a:gd name="connsiteY0" fmla="*/ 0 h 1239078"/>
                <a:gd name="connsiteX1" fmla="*/ 3415795 w 3415795"/>
                <a:gd name="connsiteY1" fmla="*/ 0 h 1239078"/>
                <a:gd name="connsiteX2" fmla="*/ 3415795 w 3415795"/>
                <a:gd name="connsiteY2" fmla="*/ 1239078 h 1239078"/>
                <a:gd name="connsiteX3" fmla="*/ 0 w 3415795"/>
                <a:gd name="connsiteY3" fmla="*/ 1239078 h 1239078"/>
                <a:gd name="connsiteX4" fmla="*/ 334667 w 3415795"/>
                <a:gd name="connsiteY4" fmla="*/ 619539 h 1239078"/>
                <a:gd name="connsiteX5" fmla="*/ 0 w 3415795"/>
                <a:gd name="connsiteY5" fmla="*/ 0 h 123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5795" h="1239078">
                  <a:moveTo>
                    <a:pt x="0" y="0"/>
                  </a:moveTo>
                  <a:lnTo>
                    <a:pt x="3415795" y="0"/>
                  </a:lnTo>
                  <a:lnTo>
                    <a:pt x="3415795" y="1239078"/>
                  </a:lnTo>
                  <a:lnTo>
                    <a:pt x="0" y="1239078"/>
                  </a:lnTo>
                  <a:lnTo>
                    <a:pt x="334667" y="619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Crawl">
              <a:extLst>
                <a:ext uri="{FF2B5EF4-FFF2-40B4-BE49-F238E27FC236}">
                  <a16:creationId xmlns:a16="http://schemas.microsoft.com/office/drawing/2014/main" id="{97AC47B0-42E8-4D21-BE7F-ABEBD2DE2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4192" y="5033962"/>
              <a:ext cx="1400882" cy="1400882"/>
            </a:xfrm>
            <a:prstGeom prst="rect">
              <a:avLst/>
            </a:prstGeom>
          </p:spPr>
        </p:pic>
        <p:pic>
          <p:nvPicPr>
            <p:cNvPr id="33" name="Graphic 32" descr="Walk">
              <a:extLst>
                <a:ext uri="{FF2B5EF4-FFF2-40B4-BE49-F238E27FC236}">
                  <a16:creationId xmlns:a16="http://schemas.microsoft.com/office/drawing/2014/main" id="{DCDCF65B-3F3A-480B-BB76-B877BECE5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67812" y="4919406"/>
              <a:ext cx="1399032" cy="1399032"/>
            </a:xfrm>
            <a:prstGeom prst="rect">
              <a:avLst/>
            </a:prstGeom>
          </p:spPr>
        </p:pic>
        <p:pic>
          <p:nvPicPr>
            <p:cNvPr id="35" name="Graphic 34" descr="Run">
              <a:extLst>
                <a:ext uri="{FF2B5EF4-FFF2-40B4-BE49-F238E27FC236}">
                  <a16:creationId xmlns:a16="http://schemas.microsoft.com/office/drawing/2014/main" id="{9B443330-287F-4BE7-8A0B-3F11DEE4E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91163" y="4919406"/>
              <a:ext cx="1399032" cy="1399032"/>
            </a:xfrm>
            <a:prstGeom prst="rect">
              <a:avLst/>
            </a:prstGeom>
          </p:spPr>
        </p:pic>
        <p:pic>
          <p:nvPicPr>
            <p:cNvPr id="36" name="Graphic 35" descr="Run">
              <a:extLst>
                <a:ext uri="{FF2B5EF4-FFF2-40B4-BE49-F238E27FC236}">
                  <a16:creationId xmlns:a16="http://schemas.microsoft.com/office/drawing/2014/main" id="{45FBC0A8-05BC-4C24-85BB-245A15CCE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76781" y="4919406"/>
              <a:ext cx="1399032" cy="1399032"/>
            </a:xfrm>
            <a:prstGeom prst="rect">
              <a:avLst/>
            </a:prstGeom>
          </p:spPr>
        </p:pic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FD852C7-9698-4955-BDDF-6B50F4AEED4B}"/>
                </a:ext>
              </a:extLst>
            </p:cNvPr>
            <p:cNvSpPr/>
            <p:nvPr/>
          </p:nvSpPr>
          <p:spPr>
            <a:xfrm>
              <a:off x="0" y="5929204"/>
              <a:ext cx="2943494" cy="359484"/>
            </a:xfrm>
            <a:prstGeom prst="ellipse">
              <a:avLst/>
            </a:prstGeom>
            <a:gradFill flip="none" rotWithShape="1">
              <a:gsLst>
                <a:gs pos="17000">
                  <a:schemeClr val="tx1">
                    <a:alpha val="55000"/>
                  </a:schemeClr>
                </a:gs>
                <a:gs pos="100000">
                  <a:srgbClr val="1B689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3B69EE3-7BC2-4E4C-A512-7568039845C5}"/>
                </a:ext>
              </a:extLst>
            </p:cNvPr>
            <p:cNvSpPr/>
            <p:nvPr/>
          </p:nvSpPr>
          <p:spPr>
            <a:xfrm>
              <a:off x="2995710" y="5987518"/>
              <a:ext cx="1902160" cy="359484"/>
            </a:xfrm>
            <a:prstGeom prst="ellipse">
              <a:avLst/>
            </a:prstGeom>
            <a:gradFill flip="none" rotWithShape="1">
              <a:gsLst>
                <a:gs pos="17000">
                  <a:schemeClr val="tx1">
                    <a:alpha val="55000"/>
                  </a:schemeClr>
                </a:gs>
                <a:gs pos="100000">
                  <a:srgbClr val="1B689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EA2FA72-E768-48AE-85A2-0A957A63ECAE}"/>
                </a:ext>
              </a:extLst>
            </p:cNvPr>
            <p:cNvSpPr/>
            <p:nvPr/>
          </p:nvSpPr>
          <p:spPr>
            <a:xfrm>
              <a:off x="4766844" y="6034711"/>
              <a:ext cx="1902160" cy="359484"/>
            </a:xfrm>
            <a:prstGeom prst="ellipse">
              <a:avLst/>
            </a:prstGeom>
            <a:gradFill flip="none" rotWithShape="1">
              <a:gsLst>
                <a:gs pos="17000">
                  <a:schemeClr val="tx1">
                    <a:alpha val="55000"/>
                  </a:schemeClr>
                </a:gs>
                <a:gs pos="100000">
                  <a:srgbClr val="1B689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4CF65F6-6E9B-4977-BE77-07BC060534E1}"/>
                </a:ext>
              </a:extLst>
            </p:cNvPr>
            <p:cNvSpPr/>
            <p:nvPr/>
          </p:nvSpPr>
          <p:spPr>
            <a:xfrm>
              <a:off x="6680537" y="5978211"/>
              <a:ext cx="1902160" cy="359484"/>
            </a:xfrm>
            <a:prstGeom prst="ellipse">
              <a:avLst/>
            </a:prstGeom>
            <a:gradFill flip="none" rotWithShape="1">
              <a:gsLst>
                <a:gs pos="17000">
                  <a:schemeClr val="tx1">
                    <a:alpha val="55000"/>
                  </a:schemeClr>
                </a:gs>
                <a:gs pos="100000">
                  <a:srgbClr val="1B689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Confused person">
              <a:extLst>
                <a:ext uri="{FF2B5EF4-FFF2-40B4-BE49-F238E27FC236}">
                  <a16:creationId xmlns:a16="http://schemas.microsoft.com/office/drawing/2014/main" id="{39C0C03B-D7A8-453B-9B95-FB497124B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58964" y="4839429"/>
              <a:ext cx="1399032" cy="1399032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2755157-3515-4B11-A081-FF25C758877E}"/>
                </a:ext>
              </a:extLst>
            </p:cNvPr>
            <p:cNvSpPr/>
            <p:nvPr/>
          </p:nvSpPr>
          <p:spPr>
            <a:xfrm>
              <a:off x="9414284" y="5936437"/>
              <a:ext cx="1902160" cy="359484"/>
            </a:xfrm>
            <a:prstGeom prst="ellipse">
              <a:avLst/>
            </a:prstGeom>
            <a:gradFill flip="none" rotWithShape="1">
              <a:gsLst>
                <a:gs pos="17000">
                  <a:schemeClr val="tx1">
                    <a:alpha val="55000"/>
                  </a:schemeClr>
                </a:gs>
                <a:gs pos="100000">
                  <a:srgbClr val="1B689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FCEFC0E-8404-4DB1-8FA8-7241FA501117}"/>
                </a:ext>
              </a:extLst>
            </p:cNvPr>
            <p:cNvCxnSpPr/>
            <p:nvPr/>
          </p:nvCxnSpPr>
          <p:spPr>
            <a:xfrm flipV="1">
              <a:off x="787791" y="1575582"/>
              <a:ext cx="0" cy="40433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ACEE0DA-A9D3-426C-848F-84938ECB2E42}"/>
                </a:ext>
              </a:extLst>
            </p:cNvPr>
            <p:cNvGrpSpPr/>
            <p:nvPr/>
          </p:nvGrpSpPr>
          <p:grpSpPr>
            <a:xfrm>
              <a:off x="823280" y="1477109"/>
              <a:ext cx="2294871" cy="1576252"/>
              <a:chOff x="823280" y="1477109"/>
              <a:chExt cx="2294871" cy="157625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9E70902-58D4-4703-8BE5-34A9312764BE}"/>
                  </a:ext>
                </a:extLst>
              </p:cNvPr>
              <p:cNvSpPr txBox="1"/>
              <p:nvPr/>
            </p:nvSpPr>
            <p:spPr>
              <a:xfrm>
                <a:off x="823280" y="1477109"/>
                <a:ext cx="5854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1B6893"/>
                    </a:solidFill>
                    <a:latin typeface="Century Gothic" panose="020B0502020202020204" pitchFamily="34" charset="0"/>
                  </a:rPr>
                  <a:t>01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9CB5C8-30B9-4D81-9718-AFA0289540A1}"/>
                  </a:ext>
                </a:extLst>
              </p:cNvPr>
              <p:cNvSpPr txBox="1"/>
              <p:nvPr/>
            </p:nvSpPr>
            <p:spPr>
              <a:xfrm>
                <a:off x="823280" y="1904130"/>
                <a:ext cx="18751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Century Gothic" panose="020B0502020202020204" pitchFamily="34" charset="0"/>
                  </a:rPr>
                  <a:t>Step title here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1B43C91-5CFF-4527-B950-B3F1A4068CE9}"/>
                  </a:ext>
                </a:extLst>
              </p:cNvPr>
              <p:cNvSpPr txBox="1"/>
              <p:nvPr/>
            </p:nvSpPr>
            <p:spPr>
              <a:xfrm>
                <a:off x="823280" y="2222364"/>
                <a:ext cx="229487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Lorem ipsum dolor sit amet, consectetuer adipiscing elit. Maecenas porttitor congue massa. </a:t>
                </a:r>
              </a:p>
            </p:txBody>
          </p: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84A9581-89D2-4328-99DE-7D245BBA2B61}"/>
                </a:ext>
              </a:extLst>
            </p:cNvPr>
            <p:cNvCxnSpPr/>
            <p:nvPr/>
          </p:nvCxnSpPr>
          <p:spPr>
            <a:xfrm flipV="1">
              <a:off x="3242982" y="1575582"/>
              <a:ext cx="0" cy="40433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EF6A5E-A09D-4E24-9E14-EEC8870B55D4}"/>
                </a:ext>
              </a:extLst>
            </p:cNvPr>
            <p:cNvCxnSpPr/>
            <p:nvPr/>
          </p:nvCxnSpPr>
          <p:spPr>
            <a:xfrm flipV="1">
              <a:off x="5360548" y="1575582"/>
              <a:ext cx="0" cy="40433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875EEA2-4A0E-4FE5-A70E-3F690FCF2577}"/>
                </a:ext>
              </a:extLst>
            </p:cNvPr>
            <p:cNvCxnSpPr/>
            <p:nvPr/>
          </p:nvCxnSpPr>
          <p:spPr>
            <a:xfrm flipV="1">
              <a:off x="7458732" y="1575582"/>
              <a:ext cx="0" cy="40433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AD1F9B1-D80B-4F12-8303-433B22B4689D}"/>
                </a:ext>
              </a:extLst>
            </p:cNvPr>
            <p:cNvCxnSpPr/>
            <p:nvPr/>
          </p:nvCxnSpPr>
          <p:spPr>
            <a:xfrm flipV="1">
              <a:off x="9556916" y="1575582"/>
              <a:ext cx="0" cy="40433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2CF0CA1-91EB-42A3-A89F-99D537C3BDD9}"/>
                </a:ext>
              </a:extLst>
            </p:cNvPr>
            <p:cNvGrpSpPr/>
            <p:nvPr/>
          </p:nvGrpSpPr>
          <p:grpSpPr>
            <a:xfrm>
              <a:off x="3269255" y="1482669"/>
              <a:ext cx="2091291" cy="1576252"/>
              <a:chOff x="823280" y="1477109"/>
              <a:chExt cx="2091291" cy="1576252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8F9A961-6AA4-45C5-9785-831B16BEAB65}"/>
                  </a:ext>
                </a:extLst>
              </p:cNvPr>
              <p:cNvSpPr txBox="1"/>
              <p:nvPr/>
            </p:nvSpPr>
            <p:spPr>
              <a:xfrm>
                <a:off x="823280" y="1477109"/>
                <a:ext cx="5854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2188AC"/>
                    </a:solidFill>
                    <a:latin typeface="Century Gothic" panose="020B0502020202020204" pitchFamily="34" charset="0"/>
                  </a:rPr>
                  <a:t>02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8EF1E89-5FD7-4997-9F34-A0CB3ADBF79F}"/>
                  </a:ext>
                </a:extLst>
              </p:cNvPr>
              <p:cNvSpPr txBox="1"/>
              <p:nvPr/>
            </p:nvSpPr>
            <p:spPr>
              <a:xfrm>
                <a:off x="823280" y="1904130"/>
                <a:ext cx="18751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Century Gothic" panose="020B0502020202020204" pitchFamily="34" charset="0"/>
                  </a:rPr>
                  <a:t>Step title here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771D168-4E25-4FF2-9784-C355C77CF076}"/>
                  </a:ext>
                </a:extLst>
              </p:cNvPr>
              <p:cNvSpPr txBox="1"/>
              <p:nvPr/>
            </p:nvSpPr>
            <p:spPr>
              <a:xfrm>
                <a:off x="823280" y="2222364"/>
                <a:ext cx="20912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Lorem ipsum dolor sit amet, consectetuer adipiscing elit. Maecenas porttitor congue massa. 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732B162-D169-45FD-99C4-0D1D7EF8337C}"/>
                </a:ext>
              </a:extLst>
            </p:cNvPr>
            <p:cNvGrpSpPr/>
            <p:nvPr/>
          </p:nvGrpSpPr>
          <p:grpSpPr>
            <a:xfrm>
              <a:off x="5386820" y="1477109"/>
              <a:ext cx="2091291" cy="1576252"/>
              <a:chOff x="823280" y="1477109"/>
              <a:chExt cx="2091291" cy="1576252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BBFE5F1-7B50-43C1-8AAC-AFD6EC0DBDC3}"/>
                  </a:ext>
                </a:extLst>
              </p:cNvPr>
              <p:cNvSpPr txBox="1"/>
              <p:nvPr/>
            </p:nvSpPr>
            <p:spPr>
              <a:xfrm>
                <a:off x="823280" y="1477109"/>
                <a:ext cx="5854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49B1CE"/>
                    </a:solidFill>
                    <a:latin typeface="Century Gothic" panose="020B0502020202020204" pitchFamily="34" charset="0"/>
                  </a:rPr>
                  <a:t>03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57045B6-8278-4ECD-8BB2-5AFDBEEEDCCA}"/>
                  </a:ext>
                </a:extLst>
              </p:cNvPr>
              <p:cNvSpPr txBox="1"/>
              <p:nvPr/>
            </p:nvSpPr>
            <p:spPr>
              <a:xfrm>
                <a:off x="823280" y="1904130"/>
                <a:ext cx="18751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Century Gothic" panose="020B0502020202020204" pitchFamily="34" charset="0"/>
                  </a:rPr>
                  <a:t>Step title here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CFC41DE-4097-4E09-AB91-A0475F6E593B}"/>
                  </a:ext>
                </a:extLst>
              </p:cNvPr>
              <p:cNvSpPr txBox="1"/>
              <p:nvPr/>
            </p:nvSpPr>
            <p:spPr>
              <a:xfrm>
                <a:off x="823280" y="2222364"/>
                <a:ext cx="20912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Lorem ipsum dolor sit amet, consectetuer adipiscing elit. Maecenas porttitor congue massa. 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1D0F97A-23B7-4648-BCA8-9E0B2EDAAE82}"/>
                </a:ext>
              </a:extLst>
            </p:cNvPr>
            <p:cNvGrpSpPr/>
            <p:nvPr/>
          </p:nvGrpSpPr>
          <p:grpSpPr>
            <a:xfrm>
              <a:off x="7504382" y="1477109"/>
              <a:ext cx="2091291" cy="1576252"/>
              <a:chOff x="823280" y="1477109"/>
              <a:chExt cx="2091291" cy="1576252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0A60264-D461-47A5-85E4-DB2B582AC632}"/>
                  </a:ext>
                </a:extLst>
              </p:cNvPr>
              <p:cNvSpPr txBox="1"/>
              <p:nvPr/>
            </p:nvSpPr>
            <p:spPr>
              <a:xfrm>
                <a:off x="823280" y="1477109"/>
                <a:ext cx="5854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60C5CC"/>
                    </a:solidFill>
                    <a:latin typeface="Century Gothic" panose="020B0502020202020204" pitchFamily="34" charset="0"/>
                  </a:rPr>
                  <a:t>04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BAA39F2-99D5-4C41-BBF4-5A9B8C77C212}"/>
                  </a:ext>
                </a:extLst>
              </p:cNvPr>
              <p:cNvSpPr txBox="1"/>
              <p:nvPr/>
            </p:nvSpPr>
            <p:spPr>
              <a:xfrm>
                <a:off x="823280" y="1904130"/>
                <a:ext cx="18751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Century Gothic" panose="020B0502020202020204" pitchFamily="34" charset="0"/>
                  </a:rPr>
                  <a:t>Step title here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72A5B01-279B-4FB2-B4A2-680A9AD3355A}"/>
                  </a:ext>
                </a:extLst>
              </p:cNvPr>
              <p:cNvSpPr txBox="1"/>
              <p:nvPr/>
            </p:nvSpPr>
            <p:spPr>
              <a:xfrm>
                <a:off x="823280" y="2222364"/>
                <a:ext cx="20912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Lorem ipsum dolor sit amet, consectetuer adipiscing elit. Maecenas porttitor congue massa. 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00E31EE-AD35-44FB-8812-2B3ED09AA2D9}"/>
                </a:ext>
              </a:extLst>
            </p:cNvPr>
            <p:cNvGrpSpPr/>
            <p:nvPr/>
          </p:nvGrpSpPr>
          <p:grpSpPr>
            <a:xfrm>
              <a:off x="9621944" y="1477109"/>
              <a:ext cx="2091291" cy="1576252"/>
              <a:chOff x="823280" y="1477109"/>
              <a:chExt cx="2091291" cy="1576252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95ACD23-7468-47EC-9439-27DBC8B7A2B4}"/>
                  </a:ext>
                </a:extLst>
              </p:cNvPr>
              <p:cNvSpPr txBox="1"/>
              <p:nvPr/>
            </p:nvSpPr>
            <p:spPr>
              <a:xfrm>
                <a:off x="823280" y="1477109"/>
                <a:ext cx="5854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CC66"/>
                    </a:solidFill>
                    <a:latin typeface="Century Gothic" panose="020B0502020202020204" pitchFamily="34" charset="0"/>
                  </a:rPr>
                  <a:t>05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3CCA483-E621-43CF-B9DA-035893C4F944}"/>
                  </a:ext>
                </a:extLst>
              </p:cNvPr>
              <p:cNvSpPr txBox="1"/>
              <p:nvPr/>
            </p:nvSpPr>
            <p:spPr>
              <a:xfrm>
                <a:off x="823280" y="1904130"/>
                <a:ext cx="18751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Century Gothic" panose="020B0502020202020204" pitchFamily="34" charset="0"/>
                  </a:rPr>
                  <a:t>Step title here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9A3893E-81CC-4C44-AC96-4AD444D2B902}"/>
                  </a:ext>
                </a:extLst>
              </p:cNvPr>
              <p:cNvSpPr txBox="1"/>
              <p:nvPr/>
            </p:nvSpPr>
            <p:spPr>
              <a:xfrm>
                <a:off x="823280" y="2222364"/>
                <a:ext cx="20912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Lorem ipsum dolor sit amet, consectetuer adipiscing elit. Maecenas porttitor congue massa. </a:t>
                </a:r>
              </a:p>
            </p:txBody>
          </p:sp>
        </p:grp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F8BA320-DAD2-45C6-8DCB-223294CE3FF8}"/>
                </a:ext>
              </a:extLst>
            </p:cNvPr>
            <p:cNvSpPr/>
            <p:nvPr/>
          </p:nvSpPr>
          <p:spPr>
            <a:xfrm>
              <a:off x="7014514" y="5415376"/>
              <a:ext cx="543339" cy="10084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0BBBE19-D586-465E-A1E0-175444DCFDA1}"/>
                </a:ext>
              </a:extLst>
            </p:cNvPr>
            <p:cNvSpPr/>
            <p:nvPr/>
          </p:nvSpPr>
          <p:spPr>
            <a:xfrm>
              <a:off x="7290297" y="5276021"/>
              <a:ext cx="292396" cy="10084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43CEACA-F618-4331-A82D-56C4B73D5E29}"/>
              </a:ext>
            </a:extLst>
          </p:cNvPr>
          <p:cNvSpPr txBox="1"/>
          <p:nvPr/>
        </p:nvSpPr>
        <p:spPr>
          <a:xfrm>
            <a:off x="0" y="2901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5 STEPS BUSINESS PROCESS</a:t>
            </a:r>
          </a:p>
        </p:txBody>
      </p:sp>
    </p:spTree>
    <p:extLst>
      <p:ext uri="{BB962C8B-B14F-4D97-AF65-F5344CB8AC3E}">
        <p14:creationId xmlns:p14="http://schemas.microsoft.com/office/powerpoint/2010/main" val="383720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198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owaisarabia@gmail.com</dc:creator>
  <cp:lastModifiedBy>owaisarabia@gmail.com</cp:lastModifiedBy>
  <cp:revision>10</cp:revision>
  <dcterms:created xsi:type="dcterms:W3CDTF">2020-02-22T05:28:33Z</dcterms:created>
  <dcterms:modified xsi:type="dcterms:W3CDTF">2020-02-22T06:34:01Z</dcterms:modified>
</cp:coreProperties>
</file>