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61" r:id="rId3"/>
    <p:sldId id="257" r:id="rId4"/>
    <p:sldId id="274" r:id="rId5"/>
    <p:sldId id="258" r:id="rId6"/>
    <p:sldId id="263" r:id="rId7"/>
    <p:sldId id="260" r:id="rId8"/>
    <p:sldId id="276" r:id="rId9"/>
    <p:sldId id="265" r:id="rId10"/>
    <p:sldId id="266" r:id="rId11"/>
    <p:sldId id="275" r:id="rId12"/>
    <p:sldId id="267" r:id="rId13"/>
    <p:sldId id="269" r:id="rId14"/>
    <p:sldId id="277" r:id="rId15"/>
    <p:sldId id="278" r:id="rId16"/>
    <p:sldId id="279" r:id="rId17"/>
    <p:sldId id="280" r:id="rId18"/>
    <p:sldId id="270" r:id="rId19"/>
    <p:sldId id="271" r:id="rId20"/>
    <p:sldId id="272" r:id="rId21"/>
    <p:sldId id="273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6BC24-39C6-4477-B639-9A75DC12F2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2F43B34-AAAD-4934-B277-711E4AFB2410}">
      <dgm:prSet phldrT="[Text]"/>
      <dgm:spPr/>
      <dgm:t>
        <a:bodyPr/>
        <a:lstStyle/>
        <a:p>
          <a:r>
            <a:rPr lang="en-US" dirty="0" smtClean="0"/>
            <a:t>INQUIRY</a:t>
          </a:r>
          <a:endParaRPr lang="en-US" dirty="0"/>
        </a:p>
      </dgm:t>
    </dgm:pt>
    <dgm:pt modelId="{FA287C92-6A31-4D9E-BA3B-36CAF7B5B6D2}" type="parTrans" cxnId="{A914A118-06F4-47F0-8E4C-A5BE73A4902C}">
      <dgm:prSet/>
      <dgm:spPr/>
      <dgm:t>
        <a:bodyPr/>
        <a:lstStyle/>
        <a:p>
          <a:endParaRPr lang="en-US"/>
        </a:p>
      </dgm:t>
    </dgm:pt>
    <dgm:pt modelId="{8A3E221D-0D11-4CBC-A070-C5A357923B56}" type="sibTrans" cxnId="{A914A118-06F4-47F0-8E4C-A5BE73A4902C}">
      <dgm:prSet/>
      <dgm:spPr/>
      <dgm:t>
        <a:bodyPr/>
        <a:lstStyle/>
        <a:p>
          <a:endParaRPr lang="en-US"/>
        </a:p>
      </dgm:t>
    </dgm:pt>
    <dgm:pt modelId="{74CCD8D0-32D0-4492-BB93-09E21F81D601}">
      <dgm:prSet phldrT="[Text]"/>
      <dgm:spPr/>
      <dgm:t>
        <a:bodyPr/>
        <a:lstStyle/>
        <a:p>
          <a:r>
            <a:rPr lang="en-US" dirty="0" smtClean="0"/>
            <a:t>QUOTATION</a:t>
          </a:r>
          <a:endParaRPr lang="en-US" dirty="0"/>
        </a:p>
      </dgm:t>
    </dgm:pt>
    <dgm:pt modelId="{68427635-7A19-498A-9981-C8986B854B2D}" type="parTrans" cxnId="{5B37F365-E732-4D95-81F8-10922AD5D5FE}">
      <dgm:prSet/>
      <dgm:spPr/>
      <dgm:t>
        <a:bodyPr/>
        <a:lstStyle/>
        <a:p>
          <a:endParaRPr lang="en-US"/>
        </a:p>
      </dgm:t>
    </dgm:pt>
    <dgm:pt modelId="{29FD574E-9655-42A7-B7C6-9B31D76725CA}" type="sibTrans" cxnId="{5B37F365-E732-4D95-81F8-10922AD5D5FE}">
      <dgm:prSet/>
      <dgm:spPr/>
      <dgm:t>
        <a:bodyPr/>
        <a:lstStyle/>
        <a:p>
          <a:endParaRPr lang="en-US"/>
        </a:p>
      </dgm:t>
    </dgm:pt>
    <dgm:pt modelId="{904356BD-A872-48C7-99F5-8620F7C318E4}">
      <dgm:prSet phldrT="[Text]"/>
      <dgm:spPr/>
      <dgm:t>
        <a:bodyPr/>
        <a:lstStyle/>
        <a:p>
          <a:r>
            <a:rPr lang="en-US" dirty="0" smtClean="0"/>
            <a:t>SALES ORDER</a:t>
          </a:r>
          <a:endParaRPr lang="en-US" dirty="0"/>
        </a:p>
      </dgm:t>
    </dgm:pt>
    <dgm:pt modelId="{4B0749F6-F9FA-4FBA-BA8C-F1348EA55E84}" type="parTrans" cxnId="{3CC39C60-C73B-4307-9DE9-52CC6114F756}">
      <dgm:prSet/>
      <dgm:spPr/>
      <dgm:t>
        <a:bodyPr/>
        <a:lstStyle/>
        <a:p>
          <a:endParaRPr lang="en-US"/>
        </a:p>
      </dgm:t>
    </dgm:pt>
    <dgm:pt modelId="{F4A1E2BA-955E-4244-93F4-AC7F49201738}" type="sibTrans" cxnId="{3CC39C60-C73B-4307-9DE9-52CC6114F756}">
      <dgm:prSet/>
      <dgm:spPr/>
      <dgm:t>
        <a:bodyPr/>
        <a:lstStyle/>
        <a:p>
          <a:endParaRPr lang="en-US"/>
        </a:p>
      </dgm:t>
    </dgm:pt>
    <dgm:pt modelId="{8A235E4A-000C-4887-98C5-9A460B807089}">
      <dgm:prSet phldrT="[Text]"/>
      <dgm:spPr/>
      <dgm:t>
        <a:bodyPr/>
        <a:lstStyle/>
        <a:p>
          <a:r>
            <a:rPr lang="en-US" dirty="0" smtClean="0"/>
            <a:t>RETURNS</a:t>
          </a:r>
          <a:endParaRPr lang="en-US" dirty="0"/>
        </a:p>
      </dgm:t>
    </dgm:pt>
    <dgm:pt modelId="{096D7898-9EE8-4B54-A893-7E391880C7D9}" type="parTrans" cxnId="{9095D7EC-CFDD-4AC5-94E1-AD13DBAAAFB0}">
      <dgm:prSet/>
      <dgm:spPr/>
      <dgm:t>
        <a:bodyPr/>
        <a:lstStyle/>
        <a:p>
          <a:endParaRPr lang="en-US"/>
        </a:p>
      </dgm:t>
    </dgm:pt>
    <dgm:pt modelId="{73C95243-5F07-4076-8C03-2E0895FCABE1}" type="sibTrans" cxnId="{9095D7EC-CFDD-4AC5-94E1-AD13DBAAAFB0}">
      <dgm:prSet/>
      <dgm:spPr/>
      <dgm:t>
        <a:bodyPr/>
        <a:lstStyle/>
        <a:p>
          <a:endParaRPr lang="en-US"/>
        </a:p>
      </dgm:t>
    </dgm:pt>
    <dgm:pt modelId="{20F835CE-9CF7-4037-AE4A-9B9A74515B4C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CCAE1238-EE7A-4128-AE88-66292FB12D46}" type="parTrans" cxnId="{62949455-BE9C-4A67-9F96-58331B7BEB53}">
      <dgm:prSet/>
      <dgm:spPr/>
      <dgm:t>
        <a:bodyPr/>
        <a:lstStyle/>
        <a:p>
          <a:endParaRPr lang="en-US"/>
        </a:p>
      </dgm:t>
    </dgm:pt>
    <dgm:pt modelId="{F79802AD-171B-4196-AD1D-746EC747F31B}" type="sibTrans" cxnId="{62949455-BE9C-4A67-9F96-58331B7BEB53}">
      <dgm:prSet/>
      <dgm:spPr/>
      <dgm:t>
        <a:bodyPr/>
        <a:lstStyle/>
        <a:p>
          <a:endParaRPr lang="en-US"/>
        </a:p>
      </dgm:t>
    </dgm:pt>
    <dgm:pt modelId="{B6103B95-46F8-4465-955F-B9ACCD2C09D3}">
      <dgm:prSet phldrT="[Text]"/>
      <dgm:spPr/>
      <dgm:t>
        <a:bodyPr/>
        <a:lstStyle/>
        <a:p>
          <a:r>
            <a:rPr lang="en-US" dirty="0" smtClean="0"/>
            <a:t>BILLING DOCUMENT</a:t>
          </a:r>
          <a:endParaRPr lang="en-US" dirty="0"/>
        </a:p>
      </dgm:t>
    </dgm:pt>
    <dgm:pt modelId="{41DE7F55-BEEF-4121-9FA4-3650650B61F4}" type="parTrans" cxnId="{4472D981-3C5F-4739-AC06-C28F8E213DC9}">
      <dgm:prSet/>
      <dgm:spPr/>
      <dgm:t>
        <a:bodyPr/>
        <a:lstStyle/>
        <a:p>
          <a:endParaRPr lang="en-US"/>
        </a:p>
      </dgm:t>
    </dgm:pt>
    <dgm:pt modelId="{AA671905-43E5-49F0-A9C9-D2E676279308}" type="sibTrans" cxnId="{4472D981-3C5F-4739-AC06-C28F8E213DC9}">
      <dgm:prSet/>
      <dgm:spPr/>
      <dgm:t>
        <a:bodyPr/>
        <a:lstStyle/>
        <a:p>
          <a:endParaRPr lang="en-US"/>
        </a:p>
      </dgm:t>
    </dgm:pt>
    <dgm:pt modelId="{619AFA15-0191-4A9A-8BEC-AE40FD02ACBC}" type="pres">
      <dgm:prSet presAssocID="{B6A6BC24-39C6-4477-B639-9A75DC12F2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88DFFA1-4C0C-407F-87EA-A7C6F84366FF}" type="pres">
      <dgm:prSet presAssocID="{B6A6BC24-39C6-4477-B639-9A75DC12F2DD}" presName="Name1" presStyleCnt="0"/>
      <dgm:spPr/>
    </dgm:pt>
    <dgm:pt modelId="{97BF01B5-FB43-40B7-848A-7B6DA125E292}" type="pres">
      <dgm:prSet presAssocID="{B6A6BC24-39C6-4477-B639-9A75DC12F2DD}" presName="cycle" presStyleCnt="0"/>
      <dgm:spPr/>
    </dgm:pt>
    <dgm:pt modelId="{7D92B044-EFFE-48DC-A98F-E06D70F32FF4}" type="pres">
      <dgm:prSet presAssocID="{B6A6BC24-39C6-4477-B639-9A75DC12F2DD}" presName="srcNode" presStyleLbl="node1" presStyleIdx="0" presStyleCnt="6"/>
      <dgm:spPr/>
    </dgm:pt>
    <dgm:pt modelId="{1F3170C3-8D4E-4C3C-B367-C6AA7ECC7C1C}" type="pres">
      <dgm:prSet presAssocID="{B6A6BC24-39C6-4477-B639-9A75DC12F2DD}" presName="conn" presStyleLbl="parChTrans1D2" presStyleIdx="0" presStyleCnt="1"/>
      <dgm:spPr/>
      <dgm:t>
        <a:bodyPr/>
        <a:lstStyle/>
        <a:p>
          <a:endParaRPr lang="en-US"/>
        </a:p>
      </dgm:t>
    </dgm:pt>
    <dgm:pt modelId="{6F22BDF0-1E89-46BB-9811-D5D16E839815}" type="pres">
      <dgm:prSet presAssocID="{B6A6BC24-39C6-4477-B639-9A75DC12F2DD}" presName="extraNode" presStyleLbl="node1" presStyleIdx="0" presStyleCnt="6"/>
      <dgm:spPr/>
    </dgm:pt>
    <dgm:pt modelId="{99B279F5-F599-4326-9E14-C2BDDDE03CDB}" type="pres">
      <dgm:prSet presAssocID="{B6A6BC24-39C6-4477-B639-9A75DC12F2DD}" presName="dstNode" presStyleLbl="node1" presStyleIdx="0" presStyleCnt="6"/>
      <dgm:spPr/>
    </dgm:pt>
    <dgm:pt modelId="{DA1D2E22-7D2A-40E9-B3C8-1754AD7D1B74}" type="pres">
      <dgm:prSet presAssocID="{F2F43B34-AAAD-4934-B277-711E4AFB241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3E021-EC30-4F10-979E-2C5F08B5CDD8}" type="pres">
      <dgm:prSet presAssocID="{F2F43B34-AAAD-4934-B277-711E4AFB2410}" presName="accent_1" presStyleCnt="0"/>
      <dgm:spPr/>
    </dgm:pt>
    <dgm:pt modelId="{54A6ED3C-6BC8-46FA-9818-10B7E404870E}" type="pres">
      <dgm:prSet presAssocID="{F2F43B34-AAAD-4934-B277-711E4AFB2410}" presName="accentRepeatNode" presStyleLbl="solidFgAcc1" presStyleIdx="0" presStyleCnt="6"/>
      <dgm:spPr/>
    </dgm:pt>
    <dgm:pt modelId="{39C25E9B-707D-40A2-B556-599D98EB81C6}" type="pres">
      <dgm:prSet presAssocID="{74CCD8D0-32D0-4492-BB93-09E21F81D60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2EF9D-F471-4520-912F-C24C2FB16288}" type="pres">
      <dgm:prSet presAssocID="{74CCD8D0-32D0-4492-BB93-09E21F81D601}" presName="accent_2" presStyleCnt="0"/>
      <dgm:spPr/>
    </dgm:pt>
    <dgm:pt modelId="{F342C241-5FCB-49E7-8D79-8548FC29EDED}" type="pres">
      <dgm:prSet presAssocID="{74CCD8D0-32D0-4492-BB93-09E21F81D601}" presName="accentRepeatNode" presStyleLbl="solidFgAcc1" presStyleIdx="1" presStyleCnt="6"/>
      <dgm:spPr/>
    </dgm:pt>
    <dgm:pt modelId="{2786DAFC-127B-4F6C-8459-10C044C95C02}" type="pres">
      <dgm:prSet presAssocID="{904356BD-A872-48C7-99F5-8620F7C318E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7549B-5EDE-48EB-AED2-72E36375B05D}" type="pres">
      <dgm:prSet presAssocID="{904356BD-A872-48C7-99F5-8620F7C318E4}" presName="accent_3" presStyleCnt="0"/>
      <dgm:spPr/>
    </dgm:pt>
    <dgm:pt modelId="{C48C1461-8730-454D-80DD-4BC0366E681E}" type="pres">
      <dgm:prSet presAssocID="{904356BD-A872-48C7-99F5-8620F7C318E4}" presName="accentRepeatNode" presStyleLbl="solidFgAcc1" presStyleIdx="2" presStyleCnt="6"/>
      <dgm:spPr/>
    </dgm:pt>
    <dgm:pt modelId="{7ADA8010-F6F9-4739-ADB2-F59E18244942}" type="pres">
      <dgm:prSet presAssocID="{20F835CE-9CF7-4037-AE4A-9B9A74515B4C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41E56-9797-40B7-8461-883593E5DCA2}" type="pres">
      <dgm:prSet presAssocID="{20F835CE-9CF7-4037-AE4A-9B9A74515B4C}" presName="accent_4" presStyleCnt="0"/>
      <dgm:spPr/>
    </dgm:pt>
    <dgm:pt modelId="{403781C6-BB49-4873-8437-B45B0521E623}" type="pres">
      <dgm:prSet presAssocID="{20F835CE-9CF7-4037-AE4A-9B9A74515B4C}" presName="accentRepeatNode" presStyleLbl="solidFgAcc1" presStyleIdx="3" presStyleCnt="6"/>
      <dgm:spPr/>
    </dgm:pt>
    <dgm:pt modelId="{58B85377-0505-4F35-B0DA-E02D4B224043}" type="pres">
      <dgm:prSet presAssocID="{B6103B95-46F8-4465-955F-B9ACCD2C09D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86BE-CC7B-47A6-8E68-C1C1F0B8F1AD}" type="pres">
      <dgm:prSet presAssocID="{B6103B95-46F8-4465-955F-B9ACCD2C09D3}" presName="accent_5" presStyleCnt="0"/>
      <dgm:spPr/>
    </dgm:pt>
    <dgm:pt modelId="{50B14C2B-557A-417E-B535-E1948245195A}" type="pres">
      <dgm:prSet presAssocID="{B6103B95-46F8-4465-955F-B9ACCD2C09D3}" presName="accentRepeatNode" presStyleLbl="solidFgAcc1" presStyleIdx="4" presStyleCnt="6"/>
      <dgm:spPr/>
    </dgm:pt>
    <dgm:pt modelId="{A0A4700D-D3EF-4F2A-A290-F0ACC3A6258B}" type="pres">
      <dgm:prSet presAssocID="{8A235E4A-000C-4887-98C5-9A460B80708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B0FF-3C3E-4D61-B2DC-CE9D24C847E1}" type="pres">
      <dgm:prSet presAssocID="{8A235E4A-000C-4887-98C5-9A460B807089}" presName="accent_6" presStyleCnt="0"/>
      <dgm:spPr/>
    </dgm:pt>
    <dgm:pt modelId="{67C0AFF3-3EB2-43E1-9ABD-65FCC961B8C1}" type="pres">
      <dgm:prSet presAssocID="{8A235E4A-000C-4887-98C5-9A460B807089}" presName="accentRepeatNode" presStyleLbl="solidFgAcc1" presStyleIdx="5" presStyleCnt="6"/>
      <dgm:spPr/>
    </dgm:pt>
  </dgm:ptLst>
  <dgm:cxnLst>
    <dgm:cxn modelId="{3CC39C60-C73B-4307-9DE9-52CC6114F756}" srcId="{B6A6BC24-39C6-4477-B639-9A75DC12F2DD}" destId="{904356BD-A872-48C7-99F5-8620F7C318E4}" srcOrd="2" destOrd="0" parTransId="{4B0749F6-F9FA-4FBA-BA8C-F1348EA55E84}" sibTransId="{F4A1E2BA-955E-4244-93F4-AC7F49201738}"/>
    <dgm:cxn modelId="{62949455-BE9C-4A67-9F96-58331B7BEB53}" srcId="{B6A6BC24-39C6-4477-B639-9A75DC12F2DD}" destId="{20F835CE-9CF7-4037-AE4A-9B9A74515B4C}" srcOrd="3" destOrd="0" parTransId="{CCAE1238-EE7A-4128-AE88-66292FB12D46}" sibTransId="{F79802AD-171B-4196-AD1D-746EC747F31B}"/>
    <dgm:cxn modelId="{5B37F365-E732-4D95-81F8-10922AD5D5FE}" srcId="{B6A6BC24-39C6-4477-B639-9A75DC12F2DD}" destId="{74CCD8D0-32D0-4492-BB93-09E21F81D601}" srcOrd="1" destOrd="0" parTransId="{68427635-7A19-498A-9981-C8986B854B2D}" sibTransId="{29FD574E-9655-42A7-B7C6-9B31D76725CA}"/>
    <dgm:cxn modelId="{3AC898B6-DD2D-4AE4-B10A-2D6C9D6D1EC6}" type="presOf" srcId="{74CCD8D0-32D0-4492-BB93-09E21F81D601}" destId="{39C25E9B-707D-40A2-B556-599D98EB81C6}" srcOrd="0" destOrd="0" presId="urn:microsoft.com/office/officeart/2008/layout/VerticalCurvedList"/>
    <dgm:cxn modelId="{9095D7EC-CFDD-4AC5-94E1-AD13DBAAAFB0}" srcId="{B6A6BC24-39C6-4477-B639-9A75DC12F2DD}" destId="{8A235E4A-000C-4887-98C5-9A460B807089}" srcOrd="5" destOrd="0" parTransId="{096D7898-9EE8-4B54-A893-7E391880C7D9}" sibTransId="{73C95243-5F07-4076-8C03-2E0895FCABE1}"/>
    <dgm:cxn modelId="{14EB059B-27F7-4A5A-9ACB-4D23AD80CB50}" type="presOf" srcId="{B6103B95-46F8-4465-955F-B9ACCD2C09D3}" destId="{58B85377-0505-4F35-B0DA-E02D4B224043}" srcOrd="0" destOrd="0" presId="urn:microsoft.com/office/officeart/2008/layout/VerticalCurvedList"/>
    <dgm:cxn modelId="{3AE291C3-265E-4CB1-B130-FDE283EC79BC}" type="presOf" srcId="{904356BD-A872-48C7-99F5-8620F7C318E4}" destId="{2786DAFC-127B-4F6C-8459-10C044C95C02}" srcOrd="0" destOrd="0" presId="urn:microsoft.com/office/officeart/2008/layout/VerticalCurvedList"/>
    <dgm:cxn modelId="{D78F0966-1CBD-48D1-9877-7A847E1E9FB2}" type="presOf" srcId="{F2F43B34-AAAD-4934-B277-711E4AFB2410}" destId="{DA1D2E22-7D2A-40E9-B3C8-1754AD7D1B74}" srcOrd="0" destOrd="0" presId="urn:microsoft.com/office/officeart/2008/layout/VerticalCurvedList"/>
    <dgm:cxn modelId="{5BF3E2DC-16CD-47A8-95B3-82768315449A}" type="presOf" srcId="{B6A6BC24-39C6-4477-B639-9A75DC12F2DD}" destId="{619AFA15-0191-4A9A-8BEC-AE40FD02ACBC}" srcOrd="0" destOrd="0" presId="urn:microsoft.com/office/officeart/2008/layout/VerticalCurvedList"/>
    <dgm:cxn modelId="{4472D981-3C5F-4739-AC06-C28F8E213DC9}" srcId="{B6A6BC24-39C6-4477-B639-9A75DC12F2DD}" destId="{B6103B95-46F8-4465-955F-B9ACCD2C09D3}" srcOrd="4" destOrd="0" parTransId="{41DE7F55-BEEF-4121-9FA4-3650650B61F4}" sibTransId="{AA671905-43E5-49F0-A9C9-D2E676279308}"/>
    <dgm:cxn modelId="{DF17E157-F6F2-452C-BC3B-B5EE1F1532E9}" type="presOf" srcId="{8A235E4A-000C-4887-98C5-9A460B807089}" destId="{A0A4700D-D3EF-4F2A-A290-F0ACC3A6258B}" srcOrd="0" destOrd="0" presId="urn:microsoft.com/office/officeart/2008/layout/VerticalCurvedList"/>
    <dgm:cxn modelId="{A914A118-06F4-47F0-8E4C-A5BE73A4902C}" srcId="{B6A6BC24-39C6-4477-B639-9A75DC12F2DD}" destId="{F2F43B34-AAAD-4934-B277-711E4AFB2410}" srcOrd="0" destOrd="0" parTransId="{FA287C92-6A31-4D9E-BA3B-36CAF7B5B6D2}" sibTransId="{8A3E221D-0D11-4CBC-A070-C5A357923B56}"/>
    <dgm:cxn modelId="{6467274E-C18F-4DE7-9E56-AF9C9637B2E6}" type="presOf" srcId="{8A3E221D-0D11-4CBC-A070-C5A357923B56}" destId="{1F3170C3-8D4E-4C3C-B367-C6AA7ECC7C1C}" srcOrd="0" destOrd="0" presId="urn:microsoft.com/office/officeart/2008/layout/VerticalCurvedList"/>
    <dgm:cxn modelId="{997182A8-3469-42C5-A320-3C7406D66D3B}" type="presOf" srcId="{20F835CE-9CF7-4037-AE4A-9B9A74515B4C}" destId="{7ADA8010-F6F9-4739-ADB2-F59E18244942}" srcOrd="0" destOrd="0" presId="urn:microsoft.com/office/officeart/2008/layout/VerticalCurvedList"/>
    <dgm:cxn modelId="{61D62A49-9AFC-46FA-9B7F-E5090A714F3D}" type="presParOf" srcId="{619AFA15-0191-4A9A-8BEC-AE40FD02ACBC}" destId="{D88DFFA1-4C0C-407F-87EA-A7C6F84366FF}" srcOrd="0" destOrd="0" presId="urn:microsoft.com/office/officeart/2008/layout/VerticalCurvedList"/>
    <dgm:cxn modelId="{E7D735BA-9BC2-4F57-B36A-CB75D4057C90}" type="presParOf" srcId="{D88DFFA1-4C0C-407F-87EA-A7C6F84366FF}" destId="{97BF01B5-FB43-40B7-848A-7B6DA125E292}" srcOrd="0" destOrd="0" presId="urn:microsoft.com/office/officeart/2008/layout/VerticalCurvedList"/>
    <dgm:cxn modelId="{92C06462-D969-47AA-9AEA-D1243220A3F7}" type="presParOf" srcId="{97BF01B5-FB43-40B7-848A-7B6DA125E292}" destId="{7D92B044-EFFE-48DC-A98F-E06D70F32FF4}" srcOrd="0" destOrd="0" presId="urn:microsoft.com/office/officeart/2008/layout/VerticalCurvedList"/>
    <dgm:cxn modelId="{27EEDBC6-C006-4895-9A54-BACC426FE410}" type="presParOf" srcId="{97BF01B5-FB43-40B7-848A-7B6DA125E292}" destId="{1F3170C3-8D4E-4C3C-B367-C6AA7ECC7C1C}" srcOrd="1" destOrd="0" presId="urn:microsoft.com/office/officeart/2008/layout/VerticalCurvedList"/>
    <dgm:cxn modelId="{FBF9D7CC-069D-41DA-943C-DD3E57EDFDC9}" type="presParOf" srcId="{97BF01B5-FB43-40B7-848A-7B6DA125E292}" destId="{6F22BDF0-1E89-46BB-9811-D5D16E839815}" srcOrd="2" destOrd="0" presId="urn:microsoft.com/office/officeart/2008/layout/VerticalCurvedList"/>
    <dgm:cxn modelId="{F47837AF-BC39-442C-B909-801B5A447089}" type="presParOf" srcId="{97BF01B5-FB43-40B7-848A-7B6DA125E292}" destId="{99B279F5-F599-4326-9E14-C2BDDDE03CDB}" srcOrd="3" destOrd="0" presId="urn:microsoft.com/office/officeart/2008/layout/VerticalCurvedList"/>
    <dgm:cxn modelId="{BC87781F-E0DF-462D-8B2E-2EDC49033B8D}" type="presParOf" srcId="{D88DFFA1-4C0C-407F-87EA-A7C6F84366FF}" destId="{DA1D2E22-7D2A-40E9-B3C8-1754AD7D1B74}" srcOrd="1" destOrd="0" presId="urn:microsoft.com/office/officeart/2008/layout/VerticalCurvedList"/>
    <dgm:cxn modelId="{7A12707B-78ED-4667-8DB5-492D65F3FA16}" type="presParOf" srcId="{D88DFFA1-4C0C-407F-87EA-A7C6F84366FF}" destId="{5023E021-EC30-4F10-979E-2C5F08B5CDD8}" srcOrd="2" destOrd="0" presId="urn:microsoft.com/office/officeart/2008/layout/VerticalCurvedList"/>
    <dgm:cxn modelId="{F1A52E90-D624-4F8F-9223-E9F1A6251218}" type="presParOf" srcId="{5023E021-EC30-4F10-979E-2C5F08B5CDD8}" destId="{54A6ED3C-6BC8-46FA-9818-10B7E404870E}" srcOrd="0" destOrd="0" presId="urn:microsoft.com/office/officeart/2008/layout/VerticalCurvedList"/>
    <dgm:cxn modelId="{B1D544AD-906B-4155-92C3-E36338284624}" type="presParOf" srcId="{D88DFFA1-4C0C-407F-87EA-A7C6F84366FF}" destId="{39C25E9B-707D-40A2-B556-599D98EB81C6}" srcOrd="3" destOrd="0" presId="urn:microsoft.com/office/officeart/2008/layout/VerticalCurvedList"/>
    <dgm:cxn modelId="{336F6E4C-0E44-40FC-B26F-413C97063572}" type="presParOf" srcId="{D88DFFA1-4C0C-407F-87EA-A7C6F84366FF}" destId="{E002EF9D-F471-4520-912F-C24C2FB16288}" srcOrd="4" destOrd="0" presId="urn:microsoft.com/office/officeart/2008/layout/VerticalCurvedList"/>
    <dgm:cxn modelId="{1E63B6DB-005B-459B-8FC0-F7A1FEFFF00A}" type="presParOf" srcId="{E002EF9D-F471-4520-912F-C24C2FB16288}" destId="{F342C241-5FCB-49E7-8D79-8548FC29EDED}" srcOrd="0" destOrd="0" presId="urn:microsoft.com/office/officeart/2008/layout/VerticalCurvedList"/>
    <dgm:cxn modelId="{AC1794FD-BA9D-4339-8A94-3D7B51D9754F}" type="presParOf" srcId="{D88DFFA1-4C0C-407F-87EA-A7C6F84366FF}" destId="{2786DAFC-127B-4F6C-8459-10C044C95C02}" srcOrd="5" destOrd="0" presId="urn:microsoft.com/office/officeart/2008/layout/VerticalCurvedList"/>
    <dgm:cxn modelId="{2925230C-6DA8-42EC-9D87-BF1DF766D424}" type="presParOf" srcId="{D88DFFA1-4C0C-407F-87EA-A7C6F84366FF}" destId="{EAC7549B-5EDE-48EB-AED2-72E36375B05D}" srcOrd="6" destOrd="0" presId="urn:microsoft.com/office/officeart/2008/layout/VerticalCurvedList"/>
    <dgm:cxn modelId="{3343E008-7665-4351-9FA8-5D36E4FA46F3}" type="presParOf" srcId="{EAC7549B-5EDE-48EB-AED2-72E36375B05D}" destId="{C48C1461-8730-454D-80DD-4BC0366E681E}" srcOrd="0" destOrd="0" presId="urn:microsoft.com/office/officeart/2008/layout/VerticalCurvedList"/>
    <dgm:cxn modelId="{BAB2FCDB-BF0E-4300-9546-8792483E95B6}" type="presParOf" srcId="{D88DFFA1-4C0C-407F-87EA-A7C6F84366FF}" destId="{7ADA8010-F6F9-4739-ADB2-F59E18244942}" srcOrd="7" destOrd="0" presId="urn:microsoft.com/office/officeart/2008/layout/VerticalCurvedList"/>
    <dgm:cxn modelId="{D334A605-7B67-4177-AD60-AEF335A07D6A}" type="presParOf" srcId="{D88DFFA1-4C0C-407F-87EA-A7C6F84366FF}" destId="{6D241E56-9797-40B7-8461-883593E5DCA2}" srcOrd="8" destOrd="0" presId="urn:microsoft.com/office/officeart/2008/layout/VerticalCurvedList"/>
    <dgm:cxn modelId="{5EAA00A3-FC7E-416F-BFC2-E96CE1F87F8C}" type="presParOf" srcId="{6D241E56-9797-40B7-8461-883593E5DCA2}" destId="{403781C6-BB49-4873-8437-B45B0521E623}" srcOrd="0" destOrd="0" presId="urn:microsoft.com/office/officeart/2008/layout/VerticalCurvedList"/>
    <dgm:cxn modelId="{9A08153A-78C3-4B22-A373-36861452C79C}" type="presParOf" srcId="{D88DFFA1-4C0C-407F-87EA-A7C6F84366FF}" destId="{58B85377-0505-4F35-B0DA-E02D4B224043}" srcOrd="9" destOrd="0" presId="urn:microsoft.com/office/officeart/2008/layout/VerticalCurvedList"/>
    <dgm:cxn modelId="{C5391390-1A88-40CC-A80C-D9728746802E}" type="presParOf" srcId="{D88DFFA1-4C0C-407F-87EA-A7C6F84366FF}" destId="{852B86BE-CC7B-47A6-8E68-C1C1F0B8F1AD}" srcOrd="10" destOrd="0" presId="urn:microsoft.com/office/officeart/2008/layout/VerticalCurvedList"/>
    <dgm:cxn modelId="{42AAF0FD-55AB-4EDE-8F82-B66A25B851C8}" type="presParOf" srcId="{852B86BE-CC7B-47A6-8E68-C1C1F0B8F1AD}" destId="{50B14C2B-557A-417E-B535-E1948245195A}" srcOrd="0" destOrd="0" presId="urn:microsoft.com/office/officeart/2008/layout/VerticalCurvedList"/>
    <dgm:cxn modelId="{8E82ABC2-37E7-4379-A600-A0F73C668469}" type="presParOf" srcId="{D88DFFA1-4C0C-407F-87EA-A7C6F84366FF}" destId="{A0A4700D-D3EF-4F2A-A290-F0ACC3A6258B}" srcOrd="11" destOrd="0" presId="urn:microsoft.com/office/officeart/2008/layout/VerticalCurvedList"/>
    <dgm:cxn modelId="{61A4443D-F2B4-4C0B-B09E-B868FA010EE0}" type="presParOf" srcId="{D88DFFA1-4C0C-407F-87EA-A7C6F84366FF}" destId="{9319B0FF-3C3E-4D61-B2DC-CE9D24C847E1}" srcOrd="12" destOrd="0" presId="urn:microsoft.com/office/officeart/2008/layout/VerticalCurvedList"/>
    <dgm:cxn modelId="{79A54953-5EDC-49FF-82DC-808ABA7966F6}" type="presParOf" srcId="{9319B0FF-3C3E-4D61-B2DC-CE9D24C847E1}" destId="{67C0AFF3-3EB2-43E1-9ABD-65FCC961B8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170C3-8D4E-4C3C-B367-C6AA7ECC7C1C}">
      <dsp:nvSpPr>
        <dsp:cNvPr id="0" name=""/>
        <dsp:cNvSpPr/>
      </dsp:nvSpPr>
      <dsp:spPr>
        <a:xfrm>
          <a:off x="-4474461" y="-686183"/>
          <a:ext cx="5330413" cy="5330413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D2E22-7D2A-40E9-B3C8-1754AD7D1B74}">
      <dsp:nvSpPr>
        <dsp:cNvPr id="0" name=""/>
        <dsp:cNvSpPr/>
      </dsp:nvSpPr>
      <dsp:spPr>
        <a:xfrm>
          <a:off x="319730" y="208430"/>
          <a:ext cx="5954985" cy="41670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INQUIRY</a:t>
          </a:r>
          <a:endParaRPr lang="en-US" sz="2200" kern="1200" dirty="0"/>
        </a:p>
      </dsp:txBody>
      <dsp:txXfrm>
        <a:off x="319730" y="208430"/>
        <a:ext cx="5954985" cy="416703"/>
      </dsp:txXfrm>
    </dsp:sp>
    <dsp:sp modelId="{54A6ED3C-6BC8-46FA-9818-10B7E404870E}">
      <dsp:nvSpPr>
        <dsp:cNvPr id="0" name=""/>
        <dsp:cNvSpPr/>
      </dsp:nvSpPr>
      <dsp:spPr>
        <a:xfrm>
          <a:off x="59291" y="156342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25E9B-707D-40A2-B556-599D98EB81C6}">
      <dsp:nvSpPr>
        <dsp:cNvPr id="0" name=""/>
        <dsp:cNvSpPr/>
      </dsp:nvSpPr>
      <dsp:spPr>
        <a:xfrm>
          <a:off x="662497" y="833406"/>
          <a:ext cx="5612218" cy="416703"/>
        </a:xfrm>
        <a:prstGeom prst="rect">
          <a:avLst/>
        </a:prstGeom>
        <a:solidFill>
          <a:schemeClr val="accent1">
            <a:shade val="50000"/>
            <a:hueOff val="81560"/>
            <a:satOff val="10768"/>
            <a:lumOff val="126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QUOTATION</a:t>
          </a:r>
          <a:endParaRPr lang="en-US" sz="2200" kern="1200" dirty="0"/>
        </a:p>
      </dsp:txBody>
      <dsp:txXfrm>
        <a:off x="662497" y="833406"/>
        <a:ext cx="5612218" cy="416703"/>
      </dsp:txXfrm>
    </dsp:sp>
    <dsp:sp modelId="{F342C241-5FCB-49E7-8D79-8548FC29EDED}">
      <dsp:nvSpPr>
        <dsp:cNvPr id="0" name=""/>
        <dsp:cNvSpPr/>
      </dsp:nvSpPr>
      <dsp:spPr>
        <a:xfrm>
          <a:off x="402057" y="781318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81560"/>
              <a:satOff val="10768"/>
              <a:lumOff val="12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6DAFC-127B-4F6C-8459-10C044C95C02}">
      <dsp:nvSpPr>
        <dsp:cNvPr id="0" name=""/>
        <dsp:cNvSpPr/>
      </dsp:nvSpPr>
      <dsp:spPr>
        <a:xfrm>
          <a:off x="819236" y="1458381"/>
          <a:ext cx="5455479" cy="416703"/>
        </a:xfrm>
        <a:prstGeom prst="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SALES ORDER</a:t>
          </a:r>
          <a:endParaRPr lang="en-US" sz="2200" kern="1200" dirty="0"/>
        </a:p>
      </dsp:txBody>
      <dsp:txXfrm>
        <a:off x="819236" y="1458381"/>
        <a:ext cx="5455479" cy="416703"/>
      </dsp:txXfrm>
    </dsp:sp>
    <dsp:sp modelId="{C48C1461-8730-454D-80DD-4BC0366E681E}">
      <dsp:nvSpPr>
        <dsp:cNvPr id="0" name=""/>
        <dsp:cNvSpPr/>
      </dsp:nvSpPr>
      <dsp:spPr>
        <a:xfrm>
          <a:off x="558796" y="1406293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A8010-F6F9-4739-ADB2-F59E18244942}">
      <dsp:nvSpPr>
        <dsp:cNvPr id="0" name=""/>
        <dsp:cNvSpPr/>
      </dsp:nvSpPr>
      <dsp:spPr>
        <a:xfrm>
          <a:off x="819236" y="2082961"/>
          <a:ext cx="5455479" cy="416703"/>
        </a:xfrm>
        <a:prstGeom prst="rect">
          <a:avLst/>
        </a:prstGeom>
        <a:solidFill>
          <a:schemeClr val="accent1">
            <a:shade val="50000"/>
            <a:hueOff val="244679"/>
            <a:satOff val="32304"/>
            <a:lumOff val="378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DELIVERY</a:t>
          </a:r>
          <a:endParaRPr lang="en-US" sz="2200" kern="1200" dirty="0"/>
        </a:p>
      </dsp:txBody>
      <dsp:txXfrm>
        <a:off x="819236" y="2082961"/>
        <a:ext cx="5455479" cy="416703"/>
      </dsp:txXfrm>
    </dsp:sp>
    <dsp:sp modelId="{403781C6-BB49-4873-8437-B45B0521E623}">
      <dsp:nvSpPr>
        <dsp:cNvPr id="0" name=""/>
        <dsp:cNvSpPr/>
      </dsp:nvSpPr>
      <dsp:spPr>
        <a:xfrm>
          <a:off x="558796" y="2030873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244679"/>
              <a:satOff val="32304"/>
              <a:lumOff val="37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85377-0505-4F35-B0DA-E02D4B224043}">
      <dsp:nvSpPr>
        <dsp:cNvPr id="0" name=""/>
        <dsp:cNvSpPr/>
      </dsp:nvSpPr>
      <dsp:spPr>
        <a:xfrm>
          <a:off x="662497" y="2707936"/>
          <a:ext cx="5612218" cy="416703"/>
        </a:xfrm>
        <a:prstGeom prst="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BILLING DOCUMENT</a:t>
          </a:r>
          <a:endParaRPr lang="en-US" sz="2200" kern="1200" dirty="0"/>
        </a:p>
      </dsp:txBody>
      <dsp:txXfrm>
        <a:off x="662497" y="2707936"/>
        <a:ext cx="5612218" cy="416703"/>
      </dsp:txXfrm>
    </dsp:sp>
    <dsp:sp modelId="{50B14C2B-557A-417E-B535-E1948245195A}">
      <dsp:nvSpPr>
        <dsp:cNvPr id="0" name=""/>
        <dsp:cNvSpPr/>
      </dsp:nvSpPr>
      <dsp:spPr>
        <a:xfrm>
          <a:off x="402057" y="2655848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4700D-D3EF-4F2A-A290-F0ACC3A6258B}">
      <dsp:nvSpPr>
        <dsp:cNvPr id="0" name=""/>
        <dsp:cNvSpPr/>
      </dsp:nvSpPr>
      <dsp:spPr>
        <a:xfrm>
          <a:off x="319730" y="3332912"/>
          <a:ext cx="5954985" cy="416703"/>
        </a:xfrm>
        <a:prstGeom prst="rect">
          <a:avLst/>
        </a:prstGeom>
        <a:solidFill>
          <a:schemeClr val="accent1">
            <a:shade val="50000"/>
            <a:hueOff val="81560"/>
            <a:satOff val="10768"/>
            <a:lumOff val="126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5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RETURNS</a:t>
          </a:r>
          <a:endParaRPr lang="en-US" sz="2200" kern="1200" dirty="0"/>
        </a:p>
      </dsp:txBody>
      <dsp:txXfrm>
        <a:off x="319730" y="3332912"/>
        <a:ext cx="5954985" cy="416703"/>
      </dsp:txXfrm>
    </dsp:sp>
    <dsp:sp modelId="{67C0AFF3-3EB2-43E1-9ABD-65FCC961B8C1}">
      <dsp:nvSpPr>
        <dsp:cNvPr id="0" name=""/>
        <dsp:cNvSpPr/>
      </dsp:nvSpPr>
      <dsp:spPr>
        <a:xfrm>
          <a:off x="59291" y="3280824"/>
          <a:ext cx="520878" cy="520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81560"/>
              <a:satOff val="10768"/>
              <a:lumOff val="12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43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64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971E-4901-4A0B-9A65-5B2ADFBF71A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CE1D08-DBEA-4083-99DA-E2B0D4951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" y="131830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SAP Sales and Distribution Project </a:t>
            </a: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2045" y="4072300"/>
            <a:ext cx="4040777" cy="266813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1070868	  -	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Mahima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1070865	  - 	Pritam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1070864  -	Amit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umar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1070867	  -	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ikhare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584" y="145358"/>
            <a:ext cx="8026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>
                <a:solidFill>
                  <a:srgbClr val="5FCBEF"/>
                </a:solidFill>
                <a:latin typeface="Algerian" panose="04020705040A02060702" pitchFamily="82" charset="0"/>
              </a:rPr>
              <a:t>Sales</a:t>
            </a:r>
            <a:r>
              <a:rPr lang="en-US" dirty="0"/>
              <a:t> </a:t>
            </a:r>
            <a:r>
              <a:rPr lang="en-US" sz="4000" dirty="0">
                <a:solidFill>
                  <a:srgbClr val="5FCBEF"/>
                </a:solidFill>
                <a:latin typeface="Algerian" panose="04020705040A02060702" pitchFamily="82" charset="0"/>
              </a:rPr>
              <a:t>Document –Sales Order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7654" y="973401"/>
            <a:ext cx="8104415" cy="3559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 Standard Sales order is created based on </a:t>
            </a:r>
            <a:r>
              <a:rPr lang="en-US" sz="2000" dirty="0"/>
              <a:t>I</a:t>
            </a:r>
            <a:r>
              <a:rPr lang="en-US" sz="2000" dirty="0" smtClean="0"/>
              <a:t>nquiry </a:t>
            </a:r>
            <a:r>
              <a:rPr lang="en-US" sz="2000" dirty="0" smtClean="0"/>
              <a:t>of customer regarding some of the items.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Sales </a:t>
            </a:r>
            <a:r>
              <a:rPr lang="en-US" sz="2000" dirty="0"/>
              <a:t>order is a legal agreement for the supply of services or products for a specified quantity in certain period of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4" y="3086107"/>
            <a:ext cx="6381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" y="2190857"/>
            <a:ext cx="10287498" cy="4667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7039" y="0"/>
            <a:ext cx="3470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Sales </a:t>
            </a:r>
            <a:r>
              <a:rPr lang="en-US" sz="4000" dirty="0">
                <a:solidFill>
                  <a:srgbClr val="5FCBEF"/>
                </a:solidFill>
                <a:latin typeface="Algerian" panose="04020705040A02060702" pitchFamily="82" charset="0"/>
              </a:rPr>
              <a:t>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700" y="993211"/>
            <a:ext cx="10132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order is a legal agreement for the supply of services or products for a specified quantity in certain period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sales organization and a customer</a:t>
            </a:r>
          </a:p>
        </p:txBody>
      </p:sp>
    </p:spTree>
    <p:extLst>
      <p:ext uri="{BB962C8B-B14F-4D97-AF65-F5344CB8AC3E}">
        <p14:creationId xmlns:p14="http://schemas.microsoft.com/office/powerpoint/2010/main" val="17303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" y="2252527"/>
            <a:ext cx="8905814" cy="42135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677" y="0"/>
            <a:ext cx="9677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Delivery document for sales order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677" y="966832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The order is picked ,packed and PGI is done and the billing document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4355" y="55813"/>
            <a:ext cx="6186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Document flow for SO 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5" y="2429118"/>
            <a:ext cx="6268325" cy="432495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2930" y="957623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document flow contains all the documents starting from standard order </a:t>
            </a:r>
            <a:r>
              <a:rPr lang="en-US" dirty="0" smtClean="0"/>
              <a:t>up to </a:t>
            </a:r>
            <a:r>
              <a:rPr lang="en-US" dirty="0" smtClean="0"/>
              <a:t>returns and credit memo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memo is different from returns in sense that here customer is credited without return of any </a:t>
            </a:r>
            <a:r>
              <a:rPr lang="en-US" dirty="0" smtClean="0"/>
              <a:t>goods.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660" y="55813"/>
            <a:ext cx="5647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Documents created 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9585" y="1259252"/>
            <a:ext cx="859666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Followings are the documents created in this Project.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77" y="2560131"/>
            <a:ext cx="7242481" cy="24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1488" y="55813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Free goods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901" y="1685836"/>
            <a:ext cx="7817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can consider to provide discounts in the form of free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goods.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 TAN and TANN are for standard item and free goods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are determined based on the free goods master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 </a:t>
            </a:r>
            <a:r>
              <a:rPr lang="en-US" dirty="0"/>
              <a:t>goods can be of two types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Inclusive </a:t>
            </a:r>
            <a:r>
              <a:rPr lang="en-US" dirty="0"/>
              <a:t>Free </a:t>
            </a:r>
            <a:r>
              <a:rPr lang="en-US" dirty="0" smtClean="0"/>
              <a:t>Goods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	Exclusive </a:t>
            </a:r>
            <a:r>
              <a:rPr lang="en-US" dirty="0"/>
              <a:t>Free Goods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691" y="55813"/>
            <a:ext cx="5833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Inclusive Free goods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0" y="2692445"/>
            <a:ext cx="8821069" cy="29756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4513" y="1383972"/>
            <a:ext cx="7624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the ordered quantity and not included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and free goods are the same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4893" y="55813"/>
            <a:ext cx="6045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exclusive Free goods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3177444"/>
            <a:ext cx="9636582" cy="2896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6502" y="1166593"/>
            <a:ext cx="8708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goods that are free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are not included in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goods and free goods can be the same material or another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Exclusive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Goods appear in the SD document as an individual, free-of-charge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945" y="55813"/>
            <a:ext cx="9195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Material exclusion for customer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6643"/>
          <a:stretch/>
        </p:blipFill>
        <p:spPr>
          <a:xfrm>
            <a:off x="1718453" y="2096111"/>
            <a:ext cx="6002106" cy="345560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98677" y="966832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077" y="1119232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Some materials can be excluded or included for specific customers , this can be done using exclusion and listing in </a:t>
            </a:r>
            <a:r>
              <a:rPr lang="en-US" dirty="0" smtClean="0"/>
              <a:t>SAP.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1497" y="55813"/>
            <a:ext cx="8392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Material listing for customer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8197" y="1145358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7" y="2397012"/>
            <a:ext cx="5171920" cy="4004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695" y="1060784"/>
            <a:ext cx="9139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list the products or services that specific Customers may or may not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includes the list of products for a particular customer and exclusion excludes the products a particular customer does not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022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Algerian" panose="04020705040A02060702" pitchFamily="82" charset="0"/>
              </a:rPr>
              <a:t>Milkegy Pvt. Ltd</a:t>
            </a:r>
            <a:r>
              <a:rPr lang="en-US" sz="4000" dirty="0">
                <a:latin typeface="Algerian" panose="04020705040A02060702" pitchFamily="82" charset="0"/>
              </a:rPr>
              <a:t>.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7" y="2330407"/>
            <a:ext cx="8596668" cy="3880773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Milkegy is an Indian co-operative dairy company.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cooperative milk marketing federation manufactures Dairy products manufactured from fresh cow milk 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company manufactures almost 10-12  value-added milk products.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667" y="55813"/>
            <a:ext cx="6721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Material Determination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5" r="6831" b="15944"/>
          <a:stretch/>
        </p:blipFill>
        <p:spPr>
          <a:xfrm>
            <a:off x="696685" y="2928759"/>
            <a:ext cx="8794356" cy="3696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6685" y="969066"/>
            <a:ext cx="8303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Material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determination (also called Product selection) helps to automatically substitute an ordered materials with alternative(s) in sales documents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during Seasonal Promotions, special packaging, discounted material needs to be substituted by newer version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valid for a specified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period.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8178" y="274320"/>
            <a:ext cx="66223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Different SHIP TO PARTY </a:t>
            </a:r>
          </a:p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AND SOLD TO PARTY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20" y="2348184"/>
            <a:ext cx="7496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8904" y="55813"/>
            <a:ext cx="217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Billing 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4" y="2376213"/>
            <a:ext cx="8407718" cy="356723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98677" y="966832"/>
            <a:ext cx="1012915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billing document is created with the net value and total cost to be paid by customer.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case of some returns a returns order(RE) is created and a credit memo may be issued to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324" y="3046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Milkegy Pvt. Ltd. Structure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86" y="1505484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 code </a:t>
            </a:r>
          </a:p>
          <a:p>
            <a:pPr marL="0" indent="0" algn="ctr">
              <a:buNone/>
            </a:pPr>
            <a:r>
              <a:rPr lang="en-US" dirty="0" smtClean="0"/>
              <a:t>ZT01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63687" y="2612932"/>
            <a:ext cx="0" cy="56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43422" y="2612932"/>
            <a:ext cx="111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2738" y="3174275"/>
            <a:ext cx="538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516" y="24496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3422" y="2277512"/>
            <a:ext cx="0" cy="32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18859" y="2245387"/>
            <a:ext cx="0" cy="36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72738" y="3174275"/>
            <a:ext cx="0" cy="48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54636" y="3174275"/>
            <a:ext cx="0" cy="48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0172" y="3657600"/>
            <a:ext cx="36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59006" y="3657600"/>
            <a:ext cx="40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8246" y="3657600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Organization</a:t>
            </a:r>
          </a:p>
          <a:p>
            <a:r>
              <a:rPr lang="en-US" dirty="0"/>
              <a:t>	</a:t>
            </a:r>
            <a:r>
              <a:rPr lang="en-US" dirty="0" smtClean="0"/>
              <a:t> ZT01 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72738" y="4303931"/>
            <a:ext cx="0" cy="52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77932" y="4833258"/>
            <a:ext cx="1789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78246" y="483325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67543" y="4833258"/>
            <a:ext cx="0" cy="40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3297" y="5225144"/>
            <a:ext cx="167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Division</a:t>
            </a:r>
          </a:p>
          <a:p>
            <a:r>
              <a:rPr lang="en-US" dirty="0"/>
              <a:t> </a:t>
            </a:r>
            <a:r>
              <a:rPr lang="en-US" dirty="0" smtClean="0"/>
              <a:t> ZT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05397" y="5219163"/>
            <a:ext cx="269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 Channel </a:t>
            </a:r>
          </a:p>
          <a:p>
            <a:r>
              <a:rPr lang="en-US" dirty="0"/>
              <a:t>	</a:t>
            </a:r>
            <a:r>
              <a:rPr lang="en-US" dirty="0" smtClean="0"/>
              <a:t>ZT 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14375" y="3650787"/>
            <a:ext cx="19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</a:t>
            </a:r>
          </a:p>
          <a:p>
            <a:r>
              <a:rPr lang="en-US" dirty="0" smtClean="0"/>
              <a:t>ZT01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762353" y="4766746"/>
            <a:ext cx="1789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62667" y="4766746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51964" y="4766746"/>
            <a:ext cx="0" cy="40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57718" y="5158632"/>
            <a:ext cx="167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Location</a:t>
            </a:r>
          </a:p>
          <a:p>
            <a:r>
              <a:rPr lang="en-US" dirty="0" smtClean="0"/>
              <a:t>BLR – JP 01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63955" y="5152639"/>
            <a:ext cx="269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Shipping Point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754636" y="4303931"/>
            <a:ext cx="14028" cy="46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42" grpId="0"/>
      <p:bldP spid="44" grpId="0"/>
      <p:bldP spid="45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38987561"/>
              </p:ext>
            </p:extLst>
          </p:nvPr>
        </p:nvGraphicFramePr>
        <p:xfrm>
          <a:off x="1744617" y="1867988"/>
          <a:ext cx="6328229" cy="395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718456" y="851100"/>
            <a:ext cx="13023669" cy="1754326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DOCUMENTS AND PROCESS FLOW </a:t>
            </a:r>
          </a:p>
          <a:p>
            <a:pPr marL="914400" indent="-9144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1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5809" y="705394"/>
            <a:ext cx="35654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Customers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577" y="1674060"/>
            <a:ext cx="11978640" cy="2492990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our customers.</a:t>
            </a:r>
          </a:p>
          <a:p>
            <a:pPr marL="914400" indent="-9144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65701"/>
              </p:ext>
            </p:extLst>
          </p:nvPr>
        </p:nvGraphicFramePr>
        <p:xfrm>
          <a:off x="712651" y="2757470"/>
          <a:ext cx="8091716" cy="199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5858">
                  <a:extLst>
                    <a:ext uri="{9D8B030D-6E8A-4147-A177-3AD203B41FA5}">
                      <a16:colId xmlns:a16="http://schemas.microsoft.com/office/drawing/2014/main" val="4246306745"/>
                    </a:ext>
                  </a:extLst>
                </a:gridCol>
                <a:gridCol w="4045858">
                  <a:extLst>
                    <a:ext uri="{9D8B030D-6E8A-4147-A177-3AD203B41FA5}">
                      <a16:colId xmlns:a16="http://schemas.microsoft.com/office/drawing/2014/main" val="1095785217"/>
                    </a:ext>
                  </a:extLst>
                </a:gridCol>
              </a:tblGrid>
              <a:tr h="6658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Internal</a:t>
                      </a:r>
                      <a:r>
                        <a:rPr lang="en-US" sz="2400" baseline="0" dirty="0" smtClean="0"/>
                        <a:t> Numbering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External Numbering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64155"/>
                  </a:ext>
                </a:extLst>
              </a:tr>
              <a:tr h="6658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DMart   ( DMART99 )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201689 ( Reliance</a:t>
                      </a:r>
                      <a:r>
                        <a:rPr lang="en-US" baseline="0" dirty="0" smtClean="0"/>
                        <a:t> Fresh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0035"/>
                  </a:ext>
                </a:extLst>
              </a:tr>
              <a:tr h="66580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Bigbazaar ( BIGBAZAAR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39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66" y="1310448"/>
            <a:ext cx="5991225" cy="510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7432" y="433430"/>
            <a:ext cx="9185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ex</a:t>
            </a:r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ternal </a:t>
            </a:r>
            <a:r>
              <a:rPr lang="en-US" sz="4000" dirty="0">
                <a:solidFill>
                  <a:srgbClr val="5FCBEF"/>
                </a:solidFill>
                <a:latin typeface="Algerian" panose="04020705040A02060702" pitchFamily="82" charset="0"/>
              </a:rPr>
              <a:t>n</a:t>
            </a:r>
            <a:r>
              <a:rPr lang="en-US" sz="4000" dirty="0" smtClean="0">
                <a:solidFill>
                  <a:srgbClr val="5FCBEF"/>
                </a:solidFill>
                <a:latin typeface="Algerian" panose="04020705040A02060702" pitchFamily="82" charset="0"/>
              </a:rPr>
              <a:t>umbering for Dmart99</a:t>
            </a:r>
            <a:endParaRPr lang="en-US" sz="4000" dirty="0">
              <a:solidFill>
                <a:srgbClr val="5FCBE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3864" y="389939"/>
            <a:ext cx="35637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1" y="1623821"/>
            <a:ext cx="2986295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CREAM MILK-11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PANEER-11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YOGURT-11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 ghee-11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CHEESE-11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BUTTER MILK-11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 POWDER-11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SHRIKHAND-11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CHOCOLATE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MILKSHAKE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BUTTER-11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96" y="1686008"/>
            <a:ext cx="8953157" cy="49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6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6794" y="0"/>
            <a:ext cx="4390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Material STOCK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1653" y="825822"/>
            <a:ext cx="859666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Transaction code for Adding Stock	:(MB1C)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53" y="1568993"/>
            <a:ext cx="604921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4625"/>
            <a:ext cx="96375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rPr>
              <a:t>Customer Master Info record</a:t>
            </a:r>
            <a:endParaRPr lang="en-US" sz="4800" dirty="0">
              <a:solidFill>
                <a:schemeClr val="accent1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585" y="1259252"/>
            <a:ext cx="8596668" cy="4258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CMIR for DMart99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245" b="28983"/>
          <a:stretch/>
        </p:blipFill>
        <p:spPr>
          <a:xfrm>
            <a:off x="821025" y="1907178"/>
            <a:ext cx="7454129" cy="34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965</TotalTime>
  <Words>585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Britannic Bold</vt:lpstr>
      <vt:lpstr>Times New Roman</vt:lpstr>
      <vt:lpstr>Trebuchet MS</vt:lpstr>
      <vt:lpstr>Wingdings</vt:lpstr>
      <vt:lpstr>Wingdings 3</vt:lpstr>
      <vt:lpstr>Facet</vt:lpstr>
      <vt:lpstr>SAP Sales and Distribution Project  </vt:lpstr>
      <vt:lpstr>Milkegy Pvt. Ltd.  </vt:lpstr>
      <vt:lpstr>Milkegy Pvt. Ltd.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Dhake</dc:creator>
  <cp:lastModifiedBy>Pritam Dhake</cp:lastModifiedBy>
  <cp:revision>80</cp:revision>
  <dcterms:created xsi:type="dcterms:W3CDTF">2020-02-24T03:58:48Z</dcterms:created>
  <dcterms:modified xsi:type="dcterms:W3CDTF">2020-02-26T09:40:06Z</dcterms:modified>
</cp:coreProperties>
</file>