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Singh" initials="AS" lastIdx="1" clrIdx="0">
    <p:extLst>
      <p:ext uri="{19B8F6BF-5375-455C-9EA6-DF929625EA0E}">
        <p15:presenceInfo xmlns:p15="http://schemas.microsoft.com/office/powerpoint/2012/main" userId="1ce6597377f75c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3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1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6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8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DBE2AD-C985-4309-8909-0ED53C2B5CA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316E25-7FDE-441B-9BA2-C624F71D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ertymonitor.ae/research/uae-communities-index/dubai-rental-index.html" TargetMode="External"/><Relationship Id="rId2" Type="http://schemas.openxmlformats.org/officeDocument/2006/relationships/hyperlink" Target="https://en.wikipedia.org/wiki/List_of_communities_in_Duba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6BC-EB40-4AED-AE11-AF4F4418A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Exploring Dubai Neighborhood for a potential Expat</a:t>
            </a:r>
            <a:br>
              <a:rPr lang="en-US" sz="32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E7917-A7A0-4CE1-93EE-E9DEBD61E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Amit Kumar Singh</a:t>
            </a: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IBM Data Science Capstone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14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A70-91F8-4A8F-9C70-58C94266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537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B3BA-CD70-4203-A3A5-3ABA2D13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7000"/>
            <a:ext cx="10018713" cy="476251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get below clusters using K-Means Clustering.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40C05-D89D-4A8E-91B0-B26955491823}"/>
              </a:ext>
            </a:extLst>
          </p:cNvPr>
          <p:cNvSpPr txBox="1"/>
          <p:nvPr/>
        </p:nvSpPr>
        <p:spPr>
          <a:xfrm>
            <a:off x="1047750" y="3116818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2E154-49BD-4C33-B77D-DFD2B3720A7C}"/>
              </a:ext>
            </a:extLst>
          </p:cNvPr>
          <p:cNvSpPr txBox="1"/>
          <p:nvPr/>
        </p:nvSpPr>
        <p:spPr>
          <a:xfrm>
            <a:off x="921067" y="519275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D04FA-7CED-4780-AC2F-A318DDDE68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2" y="1656020"/>
            <a:ext cx="9032558" cy="25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DBA9A-6CB9-4CEF-B7D3-8C2C6C8842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1" y="4335503"/>
            <a:ext cx="9032557" cy="2398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65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A70-91F8-4A8F-9C70-58C94266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537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B3BA-CD70-4203-A3A5-3ABA2D13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7000"/>
            <a:ext cx="10018713" cy="476251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get below clusters using K-Means Clustering.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40C05-D89D-4A8E-91B0-B26955491823}"/>
              </a:ext>
            </a:extLst>
          </p:cNvPr>
          <p:cNvSpPr txBox="1"/>
          <p:nvPr/>
        </p:nvSpPr>
        <p:spPr>
          <a:xfrm>
            <a:off x="1111095" y="239978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2E154-49BD-4C33-B77D-DFD2B3720A7C}"/>
              </a:ext>
            </a:extLst>
          </p:cNvPr>
          <p:cNvSpPr txBox="1"/>
          <p:nvPr/>
        </p:nvSpPr>
        <p:spPr>
          <a:xfrm>
            <a:off x="921067" y="519275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E262E-45C0-4391-9981-FF0F7A5149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32" y="1780402"/>
            <a:ext cx="8905873" cy="133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5B6799-BA17-430C-AA2F-6ACA4644EF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97" y="3205203"/>
            <a:ext cx="8889207" cy="152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627C09-B1E1-47E4-B92E-7F425B44751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97" y="5013325"/>
            <a:ext cx="8889206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943998-A5ED-4D83-B95D-FE0B3A9356B6}"/>
              </a:ext>
            </a:extLst>
          </p:cNvPr>
          <p:cNvSpPr txBox="1"/>
          <p:nvPr/>
        </p:nvSpPr>
        <p:spPr>
          <a:xfrm>
            <a:off x="921067" y="411222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</a:t>
            </a:r>
          </a:p>
        </p:txBody>
      </p:sp>
    </p:spTree>
    <p:extLst>
      <p:ext uri="{BB962C8B-B14F-4D97-AF65-F5344CB8AC3E}">
        <p14:creationId xmlns:p14="http://schemas.microsoft.com/office/powerpoint/2010/main" val="256069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6346-5F13-4A63-BE01-D39D5787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2F69-E8F1-44F1-ACEF-6DCD2473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1675"/>
            <a:ext cx="10018713" cy="420052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have few key conclusions as follows.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	All clusters have high similarity within it.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If somebody is coming new to Dubai and looking for hotel accommodation, he will try to look into Cluster 4 neighborhoods. Somebody wanting a relatively calm neighborhood with less venues, may look into cluster 3. Somebody liking multicuisine foods, may consider cluster 7 as it has all different type of Restaurants.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	 Within the cluster based upon venues, an expat can choose neighborhood based upon rent viability.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also see population density by considering Area and Neighborhood and decide based upon our liking.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41B9-86A1-4736-98DE-7ED32E43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929F-486E-4E7D-A874-E404BC49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4800" marR="304800" latinLnBrk="1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 Analyze all the available Neighborhoods in Dubai, UAE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304800" latinLnBrk="1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b) Analyze Accommodation Prices in the Neighbor hoods based upon online data available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304800" latinLnBrk="1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c) Group Neighborhoods based upon Similarities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304800" latinLnBrk="1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d) Suggest Low rent Neighborhoods among similar neighborhoods to facilitate a wise decision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4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BFFE-10AD-4273-8656-36B465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8C2B-121D-42EB-AC52-5C83B72B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Person immigrating to Dubai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UAE expat, who is planning to move to a different Neighborhood and wish to analyze Dubai neighborhoods and rent expenses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body with interest in Data science, who is trying to learn key concepts of clustering methodology/ Unsupervised Learning with a Python based project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7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7A9E-7E13-4999-9DF1-28F00EAC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775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B5DF-AB24-4C4F-AE2C-682E60E8F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360" y="1347472"/>
            <a:ext cx="10018713" cy="1863407"/>
          </a:xfrm>
        </p:spPr>
        <p:txBody>
          <a:bodyPr/>
          <a:lstStyle/>
          <a:p>
            <a:r>
              <a:rPr lang="en-US" sz="18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https://en.wikipedia.org/wiki/List_of_communities_in_Dubai</a:t>
            </a:r>
            <a:endParaRPr lang="en-US" sz="1800" u="sng" dirty="0">
              <a:solidFill>
                <a:srgbClr val="296EAA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https://www.propertymonitor.ae/research/uae-communities-index/dubai-rental-index.html</a:t>
            </a:r>
            <a:endParaRPr lang="en-US" sz="1800" u="sng" dirty="0">
              <a:solidFill>
                <a:srgbClr val="296EAA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Foursquare API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ACC57-2233-4287-89B3-C7AD14CD0C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2860" y="2669539"/>
            <a:ext cx="5943600" cy="254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1B2A8-F180-4B2A-9D40-100964B65F1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59473" y="4325935"/>
            <a:ext cx="5943600" cy="23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7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4D52-0059-4AC0-9FA7-BF15D91E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1" y="361950"/>
            <a:ext cx="10018713" cy="102869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125B-7B83-4C7D-8075-B3D14016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5" y="1557336"/>
            <a:ext cx="10018713" cy="86677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Data Source, we will generate a data frame as below.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958DE0-4EB7-43F0-9244-EEDC82F501E6}"/>
              </a:ext>
            </a:extLst>
          </p:cNvPr>
          <p:cNvGraphicFramePr>
            <a:graphicFrameLocks noGrp="1"/>
          </p:cNvGraphicFramePr>
          <p:nvPr/>
        </p:nvGraphicFramePr>
        <p:xfrm>
          <a:off x="2972594" y="2085975"/>
          <a:ext cx="5480050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93252913"/>
                    </a:ext>
                  </a:extLst>
                </a:gridCol>
                <a:gridCol w="3883025">
                  <a:extLst>
                    <a:ext uri="{9D8B030D-6E8A-4147-A177-3AD203B41FA5}">
                      <a16:colId xmlns:a16="http://schemas.microsoft.com/office/drawing/2014/main" val="333664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 Community List in Wikipedia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88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Community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1224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Community 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49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Coordinates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535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Coordinates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92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Nearby Community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Nearby Community from Property Monitor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60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Residence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54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Median 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Median Rent for Nearby Community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055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latitude_N, longitude_N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 Ordinates of nearby Community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54121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DD42B3-EE15-4C36-A966-346E52B34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5761" y="4141789"/>
            <a:ext cx="9840914" cy="18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4D52-0059-4AC0-9FA7-BF15D91E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1" y="361950"/>
            <a:ext cx="10018713" cy="102869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125B-7B83-4C7D-8075-B3D14016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6" y="1557336"/>
            <a:ext cx="4065588" cy="3258832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upon this data a map is generated for all neighborhoods in Dubai with Circle Marker. Clicking on them will provide community name.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venues is collected for all neighborhoods by making Foursquare API call.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E3F8E-77B7-4850-B3A8-16D8271FC8A0}"/>
              </a:ext>
            </a:extLst>
          </p:cNvPr>
          <p:cNvPicPr/>
          <p:nvPr/>
        </p:nvPicPr>
        <p:blipFill rotWithShape="1">
          <a:blip r:embed="rId2"/>
          <a:srcRect l="21784"/>
          <a:stretch/>
        </p:blipFill>
        <p:spPr>
          <a:xfrm>
            <a:off x="5635624" y="1877702"/>
            <a:ext cx="6038850" cy="2660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F14EB-69B0-421E-8AC0-54BB7807F8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86049" y="4816168"/>
            <a:ext cx="8677275" cy="16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4D52-0059-4AC0-9FA7-BF15D91E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1" y="361950"/>
            <a:ext cx="10018713" cy="102869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125B-7B83-4C7D-8075-B3D14016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860" y="1814830"/>
            <a:ext cx="4935540" cy="2247269"/>
          </a:xfrm>
        </p:spPr>
        <p:txBody>
          <a:bodyPr>
            <a:normAutofit fontScale="85000"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venue types for each Neighborhood is identified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Neighborhoods are clustered by similarity in neighborhoods to generate below data frame. Cluster Label shows cluster to which the neighborhood belongs to.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Dubai Map is generated to show cluster, rent details for each neighborhood. All clusters are marked in different color.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13F80D-506B-4559-983B-C793758EF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1814830"/>
            <a:ext cx="5943600" cy="1614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7E12E-A74B-4AF9-9328-D3C160D113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4179277"/>
            <a:ext cx="5943600" cy="1737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6D8F81-7D6A-43B3-AC71-71B29CC44DDF}"/>
              </a:ext>
            </a:extLst>
          </p:cNvPr>
          <p:cNvPicPr/>
          <p:nvPr/>
        </p:nvPicPr>
        <p:blipFill rotWithShape="1">
          <a:blip r:embed="rId4"/>
          <a:srcRect l="17147" b="13385"/>
          <a:stretch/>
        </p:blipFill>
        <p:spPr>
          <a:xfrm>
            <a:off x="711197" y="3833180"/>
            <a:ext cx="5384803" cy="29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A70-91F8-4A8F-9C70-58C94266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537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B3BA-CD70-4203-A3A5-3ABA2D13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7000"/>
            <a:ext cx="10018713" cy="476251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get below clusters using K-Means Clustering.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A0091-D826-456A-A345-7BDD758D5C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2" y="1873251"/>
            <a:ext cx="9213533" cy="226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76B65-B181-498E-B0C1-3A43303570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3" y="4495800"/>
            <a:ext cx="9213532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40C05-D89D-4A8E-91B0-B26955491823}"/>
              </a:ext>
            </a:extLst>
          </p:cNvPr>
          <p:cNvSpPr txBox="1"/>
          <p:nvPr/>
        </p:nvSpPr>
        <p:spPr>
          <a:xfrm>
            <a:off x="1047750" y="3116818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2E154-49BD-4C33-B77D-DFD2B3720A7C}"/>
              </a:ext>
            </a:extLst>
          </p:cNvPr>
          <p:cNvSpPr txBox="1"/>
          <p:nvPr/>
        </p:nvSpPr>
        <p:spPr>
          <a:xfrm>
            <a:off x="921067" y="519275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3000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A70-91F8-4A8F-9C70-58C94266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537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B3BA-CD70-4203-A3A5-3ABA2D13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914"/>
            <a:ext cx="2992440" cy="577337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get below clusters using K-Means Clustering.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40C05-D89D-4A8E-91B0-B26955491823}"/>
              </a:ext>
            </a:extLst>
          </p:cNvPr>
          <p:cNvSpPr txBox="1"/>
          <p:nvPr/>
        </p:nvSpPr>
        <p:spPr>
          <a:xfrm>
            <a:off x="1047750" y="3116818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83E00-B2B0-4865-9C4F-BD1C258AD6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130300"/>
            <a:ext cx="7112000" cy="545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79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498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Helvetica</vt:lpstr>
      <vt:lpstr>Symbol</vt:lpstr>
      <vt:lpstr>Parallax</vt:lpstr>
      <vt:lpstr>Exploring Dubai Neighborhood for a potential Expat </vt:lpstr>
      <vt:lpstr>Business Problem </vt:lpstr>
      <vt:lpstr>Target Audience </vt:lpstr>
      <vt:lpstr>Data Source </vt:lpstr>
      <vt:lpstr>Methodology</vt:lpstr>
      <vt:lpstr>Methodology</vt:lpstr>
      <vt:lpstr>Methodology</vt:lpstr>
      <vt:lpstr>Results </vt:lpstr>
      <vt:lpstr>Results </vt:lpstr>
      <vt:lpstr>Results 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Dubai Neighborhood for a potential Expat</dc:title>
  <dc:creator>Amit Singh</dc:creator>
  <cp:lastModifiedBy>Amit Singh</cp:lastModifiedBy>
  <cp:revision>3</cp:revision>
  <dcterms:created xsi:type="dcterms:W3CDTF">2020-07-16T23:57:47Z</dcterms:created>
  <dcterms:modified xsi:type="dcterms:W3CDTF">2020-07-17T00:28:22Z</dcterms:modified>
</cp:coreProperties>
</file>