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SCINCE </a:t>
            </a:r>
            <a:br>
              <a:rPr lang="en-US" dirty="0" smtClean="0"/>
            </a:br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BATTLE OF NEIGHBORHOODS</a:t>
            </a:r>
          </a:p>
          <a:p>
            <a:r>
              <a:rPr lang="en-US" dirty="0" smtClean="0"/>
              <a:t>Amit Sarkar</a:t>
            </a:r>
          </a:p>
          <a:p>
            <a:r>
              <a:rPr lang="en-US" dirty="0" smtClean="0"/>
              <a:t>IBM DATA SCIENCE PROFESSIONAL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77" y="3173021"/>
            <a:ext cx="6591871" cy="1699407"/>
          </a:xfrm>
        </p:spPr>
      </p:pic>
    </p:spTree>
    <p:extLst>
      <p:ext uri="{BB962C8B-B14F-4D97-AF65-F5344CB8AC3E}">
        <p14:creationId xmlns:p14="http://schemas.microsoft.com/office/powerpoint/2010/main" val="276050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best location to open Chinese restaurant in Kolkata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Baguiati, Kolkata, India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live in a city called Kolkata. It's one of metropolitan city in India. French author Dominique Lapierre called this City of Joy, It can be considered as food capital of India.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recently one of my friend Reshmi Mazumdar wished to open a Chinese restaurant in Kolkata. But she is not sure about the location where she should open her restaurant.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she discussed with me about her dream project as she was aware about my learning Data science in Coursera.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 thought below business problem for her:</a:t>
            </a:r>
          </a:p>
          <a:p>
            <a:pPr lvl="1"/>
            <a:r>
              <a:rPr lang="en-US" dirty="0"/>
              <a:t>She should open her restaurant in a location where there are enough customers and minimum competitor restaurant.</a:t>
            </a:r>
          </a:p>
          <a:p>
            <a:pPr lvl="1"/>
            <a:r>
              <a:rPr lang="en-US" dirty="0"/>
              <a:t>We should explore all the qualified venues in Kolkata to decide best location for Chinese restaurant.</a:t>
            </a:r>
          </a:p>
          <a:p>
            <a:pPr lvl="1"/>
            <a:r>
              <a:rPr lang="en-US" dirty="0"/>
              <a:t>Need to know what category of customers are available whether they are target customers by their age.</a:t>
            </a:r>
          </a:p>
          <a:p>
            <a:pPr lvl="1"/>
            <a:r>
              <a:rPr lang="en-US" dirty="0"/>
              <a:t>Based on all the information we need to maximize score and decide the best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Reshmi Mazumdar for her dream project we need below data:</a:t>
            </a:r>
          </a:p>
          <a:p>
            <a:pPr lvl="1"/>
            <a:r>
              <a:rPr lang="en-US" dirty="0"/>
              <a:t>All area names of Kolkata which we have researched and make a csv file.</a:t>
            </a:r>
          </a:p>
          <a:p>
            <a:pPr lvl="1"/>
            <a:r>
              <a:rPr lang="en-US" dirty="0"/>
              <a:t>Based on area name we have accessed longitude and latitude data by using geolocator.</a:t>
            </a:r>
          </a:p>
          <a:p>
            <a:pPr lvl="1"/>
            <a:r>
              <a:rPr lang="en-US" dirty="0"/>
              <a:t>Based on area name, longitude and latitude data we have accessed nearby venues by foursquare API.</a:t>
            </a:r>
          </a:p>
          <a:p>
            <a:pPr lvl="1"/>
            <a:r>
              <a:rPr lang="en-US" dirty="0"/>
              <a:t>For each location we got N numbers of venues with different categories i.e. Chinese restaurant, cinema, station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7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– A data manipulation and analysis library</a:t>
            </a:r>
          </a:p>
          <a:p>
            <a:r>
              <a:rPr lang="en-US" dirty="0" smtClean="0"/>
              <a:t>Numpy -  </a:t>
            </a:r>
            <a:r>
              <a:rPr lang="en-US" dirty="0"/>
              <a:t> </a:t>
            </a:r>
            <a:r>
              <a:rPr lang="en-US" dirty="0" smtClean="0"/>
              <a:t>Scientific </a:t>
            </a:r>
            <a:r>
              <a:rPr lang="en-US" dirty="0"/>
              <a:t>computing with </a:t>
            </a:r>
            <a:r>
              <a:rPr lang="en-US" dirty="0" smtClean="0"/>
              <a:t>Python</a:t>
            </a:r>
          </a:p>
          <a:p>
            <a:r>
              <a:rPr lang="en-US" dirty="0" err="1" smtClean="0"/>
              <a:t>Geopy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locate the coordinates of addresses, cities, countries, and landmarks across the </a:t>
            </a:r>
            <a:r>
              <a:rPr lang="en-US" dirty="0" smtClean="0"/>
              <a:t>globe</a:t>
            </a:r>
          </a:p>
          <a:p>
            <a:r>
              <a:rPr lang="en-US" dirty="0" smtClean="0"/>
              <a:t>Folium – Map creation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restaurant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criteria have been chosen to decide best location to open a Chinese restaurant in Kolkata.</a:t>
            </a:r>
          </a:p>
          <a:p>
            <a:pPr lvl="1"/>
            <a:r>
              <a:rPr lang="en-US" dirty="0" smtClean="0"/>
              <a:t>There should be minimum direct competitor in that location i.e. there shouldn’t be so many Chinese restaurants.</a:t>
            </a:r>
          </a:p>
          <a:p>
            <a:pPr lvl="1"/>
            <a:r>
              <a:rPr lang="en-US" dirty="0" smtClean="0"/>
              <a:t>It’s better to have some shopping places around the chosen location.</a:t>
            </a:r>
          </a:p>
          <a:p>
            <a:pPr lvl="1"/>
            <a:r>
              <a:rPr lang="en-US" dirty="0" smtClean="0"/>
              <a:t>It’s a plus to have some movie theater around the location.</a:t>
            </a:r>
          </a:p>
          <a:p>
            <a:pPr lvl="1"/>
            <a:r>
              <a:rPr lang="en-US" dirty="0" smtClean="0"/>
              <a:t>The location to be chosen where commute station is present i.e. bus station, railway station etc. as bus and railway are major public transportation mode in Kolkata.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5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collected </a:t>
            </a:r>
            <a:r>
              <a:rPr lang="en-US" dirty="0" smtClean="0"/>
              <a:t>area data </a:t>
            </a:r>
            <a:r>
              <a:rPr lang="en-US" dirty="0"/>
              <a:t>from different source and make a csv file which has been kept in </a:t>
            </a:r>
            <a:r>
              <a:rPr lang="en-US" dirty="0" smtClean="0"/>
              <a:t>GitHub repository.</a:t>
            </a:r>
          </a:p>
          <a:p>
            <a:r>
              <a:rPr lang="en-US" dirty="0"/>
              <a:t>we have used GeoPy library to access longitude and latitude data for each location in the csv file and saved in another csv file</a:t>
            </a:r>
            <a:r>
              <a:rPr lang="en-US" dirty="0" smtClean="0"/>
              <a:t>.</a:t>
            </a:r>
          </a:p>
          <a:p>
            <a:r>
              <a:rPr lang="en-US" dirty="0"/>
              <a:t>Using above location data we have created </a:t>
            </a:r>
            <a:r>
              <a:rPr lang="en-US" dirty="0" smtClean="0"/>
              <a:t>neighborhood </a:t>
            </a:r>
            <a:r>
              <a:rPr lang="en-US" dirty="0"/>
              <a:t>map of </a:t>
            </a:r>
            <a:r>
              <a:rPr lang="en-US" dirty="0" smtClean="0"/>
              <a:t>Kolkata.</a:t>
            </a:r>
          </a:p>
          <a:p>
            <a:r>
              <a:rPr lang="en-US" dirty="0"/>
              <a:t>We have accessed venues data by using FourSquare API</a:t>
            </a:r>
          </a:p>
          <a:p>
            <a:r>
              <a:rPr lang="en-US" dirty="0"/>
              <a:t>We have given negative weightage if Chinese restaurant is available around the venue as this this the direct competitor of the business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Kolkata neighborhood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097" y="2133600"/>
            <a:ext cx="6879632" cy="3778250"/>
          </a:xfrm>
        </p:spPr>
      </p:pic>
    </p:spTree>
    <p:extLst>
      <p:ext uri="{BB962C8B-B14F-4D97-AF65-F5344CB8AC3E}">
        <p14:creationId xmlns:p14="http://schemas.microsoft.com/office/powerpoint/2010/main" val="215415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score = -0.5 * Chinese restaurant + Station + Cinema + Park + Shopping mall</a:t>
            </a:r>
          </a:p>
          <a:p>
            <a:r>
              <a:rPr lang="en-US" dirty="0" smtClean="0"/>
              <a:t>Based on total score formula we have chosen location with maximum total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257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519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DATA SCINCE  CAPSTONE PROJECT</vt:lpstr>
      <vt:lpstr>INTRODUCTION</vt:lpstr>
      <vt:lpstr>INTRODUCTION Contd.</vt:lpstr>
      <vt:lpstr>DATA</vt:lpstr>
      <vt:lpstr>Libraries used for the project</vt:lpstr>
      <vt:lpstr>Chinese restaurant</vt:lpstr>
      <vt:lpstr>Implementation</vt:lpstr>
      <vt:lpstr>Kolkata neighborhood map</vt:lpstr>
      <vt:lpstr>Score calculation</vt:lpstr>
      <vt:lpstr>Result</vt:lpstr>
      <vt:lpstr>Conclusion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Amit</dc:creator>
  <cp:lastModifiedBy>Sarkar, Amit</cp:lastModifiedBy>
  <cp:revision>9</cp:revision>
  <dcterms:created xsi:type="dcterms:W3CDTF">2019-03-30T04:50:34Z</dcterms:created>
  <dcterms:modified xsi:type="dcterms:W3CDTF">2019-03-30T13:07:12Z</dcterms:modified>
</cp:coreProperties>
</file>