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5" r:id="rId9"/>
    <p:sldId id="264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AFC8EB-88EE-48DE-83E6-3294FF65E3D8}" v="63" dt="2024-12-27T18:42:19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Amit (VWITS India I-GP-L)" userId="99edc7ac-9154-4e4c-89db-19fd930430fe" providerId="ADAL" clId="{EAAFC8EB-88EE-48DE-83E6-3294FF65E3D8}"/>
    <pc:docChg chg="undo custSel addSld modSld">
      <pc:chgData name="kumar, Amit (VWITS India I-GP-L)" userId="99edc7ac-9154-4e4c-89db-19fd930430fe" providerId="ADAL" clId="{EAAFC8EB-88EE-48DE-83E6-3294FF65E3D8}" dt="2024-12-27T18:42:46.366" v="262" actId="404"/>
      <pc:docMkLst>
        <pc:docMk/>
      </pc:docMkLst>
      <pc:sldChg chg="modSp mod">
        <pc:chgData name="kumar, Amit (VWITS India I-GP-L)" userId="99edc7ac-9154-4e4c-89db-19fd930430fe" providerId="ADAL" clId="{EAAFC8EB-88EE-48DE-83E6-3294FF65E3D8}" dt="2024-12-27T16:50:42.224" v="30" actId="20577"/>
        <pc:sldMkLst>
          <pc:docMk/>
          <pc:sldMk cId="2655030606" sldId="256"/>
        </pc:sldMkLst>
        <pc:spChg chg="mod">
          <ac:chgData name="kumar, Amit (VWITS India I-GP-L)" userId="99edc7ac-9154-4e4c-89db-19fd930430fe" providerId="ADAL" clId="{EAAFC8EB-88EE-48DE-83E6-3294FF65E3D8}" dt="2024-12-27T16:50:42.224" v="30" actId="20577"/>
          <ac:spMkLst>
            <pc:docMk/>
            <pc:sldMk cId="2655030606" sldId="256"/>
            <ac:spMk id="3" creationId="{E8F03134-7353-4BA7-2239-746B0F176549}"/>
          </ac:spMkLst>
        </pc:spChg>
      </pc:sldChg>
      <pc:sldChg chg="addSp delSp modSp mod">
        <pc:chgData name="kumar, Amit (VWITS India I-GP-L)" userId="99edc7ac-9154-4e4c-89db-19fd930430fe" providerId="ADAL" clId="{EAAFC8EB-88EE-48DE-83E6-3294FF65E3D8}" dt="2024-12-27T18:42:19.500" v="259" actId="123"/>
        <pc:sldMkLst>
          <pc:docMk/>
          <pc:sldMk cId="3526076444" sldId="258"/>
        </pc:sldMkLst>
        <pc:spChg chg="del">
          <ac:chgData name="kumar, Amit (VWITS India I-GP-L)" userId="99edc7ac-9154-4e4c-89db-19fd930430fe" providerId="ADAL" clId="{EAAFC8EB-88EE-48DE-83E6-3294FF65E3D8}" dt="2024-12-27T18:41:29.674" v="253" actId="26606"/>
          <ac:spMkLst>
            <pc:docMk/>
            <pc:sldMk cId="3526076444" sldId="258"/>
            <ac:spMk id="12" creationId="{955A2079-FA98-4876-80F0-72364A7D2EA4}"/>
          </ac:spMkLst>
        </pc:spChg>
        <pc:spChg chg="add">
          <ac:chgData name="kumar, Amit (VWITS India I-GP-L)" userId="99edc7ac-9154-4e4c-89db-19fd930430fe" providerId="ADAL" clId="{EAAFC8EB-88EE-48DE-83E6-3294FF65E3D8}" dt="2024-12-27T18:41:29.674" v="253" actId="26606"/>
          <ac:spMkLst>
            <pc:docMk/>
            <pc:sldMk cId="3526076444" sldId="258"/>
            <ac:spMk id="17" creationId="{35DB3719-6FDC-4E5D-891D-FF40B7300F64}"/>
          </ac:spMkLst>
        </pc:spChg>
        <pc:spChg chg="add">
          <ac:chgData name="kumar, Amit (VWITS India I-GP-L)" userId="99edc7ac-9154-4e4c-89db-19fd930430fe" providerId="ADAL" clId="{EAAFC8EB-88EE-48DE-83E6-3294FF65E3D8}" dt="2024-12-27T18:41:29.674" v="253" actId="26606"/>
          <ac:spMkLst>
            <pc:docMk/>
            <pc:sldMk cId="3526076444" sldId="258"/>
            <ac:spMk id="19" creationId="{E0CBAC23-2E3F-4A90-BA59-F8299F6A5439}"/>
          </ac:spMkLst>
        </pc:spChg>
        <pc:graphicFrameChg chg="mod modGraphic">
          <ac:chgData name="kumar, Amit (VWITS India I-GP-L)" userId="99edc7ac-9154-4e4c-89db-19fd930430fe" providerId="ADAL" clId="{EAAFC8EB-88EE-48DE-83E6-3294FF65E3D8}" dt="2024-12-27T18:42:19.500" v="259" actId="123"/>
          <ac:graphicFrameMkLst>
            <pc:docMk/>
            <pc:sldMk cId="3526076444" sldId="258"/>
            <ac:graphicFrameMk id="7" creationId="{6E1FEA3A-71C0-F6AC-06C2-ABB3EED58353}"/>
          </ac:graphicFrameMkLst>
        </pc:graphicFrameChg>
      </pc:sldChg>
      <pc:sldChg chg="modSp mod">
        <pc:chgData name="kumar, Amit (VWITS India I-GP-L)" userId="99edc7ac-9154-4e4c-89db-19fd930430fe" providerId="ADAL" clId="{EAAFC8EB-88EE-48DE-83E6-3294FF65E3D8}" dt="2024-12-27T18:42:46.366" v="262" actId="404"/>
        <pc:sldMkLst>
          <pc:docMk/>
          <pc:sldMk cId="51912996" sldId="259"/>
        </pc:sldMkLst>
        <pc:graphicFrameChg chg="modGraphic">
          <ac:chgData name="kumar, Amit (VWITS India I-GP-L)" userId="99edc7ac-9154-4e4c-89db-19fd930430fe" providerId="ADAL" clId="{EAAFC8EB-88EE-48DE-83E6-3294FF65E3D8}" dt="2024-12-27T18:42:46.366" v="262" actId="404"/>
          <ac:graphicFrameMkLst>
            <pc:docMk/>
            <pc:sldMk cId="51912996" sldId="259"/>
            <ac:graphicFrameMk id="5" creationId="{F4A875D7-EEA3-A46F-4BBD-003742CB7FB6}"/>
          </ac:graphicFrameMkLst>
        </pc:graphicFrameChg>
      </pc:sldChg>
      <pc:sldChg chg="addSp delSp modSp mod">
        <pc:chgData name="kumar, Amit (VWITS India I-GP-L)" userId="99edc7ac-9154-4e4c-89db-19fd930430fe" providerId="ADAL" clId="{EAAFC8EB-88EE-48DE-83E6-3294FF65E3D8}" dt="2024-12-27T17:14:26.139" v="134" actId="20577"/>
        <pc:sldMkLst>
          <pc:docMk/>
          <pc:sldMk cId="63111240" sldId="260"/>
        </pc:sldMkLst>
        <pc:spChg chg="mod">
          <ac:chgData name="kumar, Amit (VWITS India I-GP-L)" userId="99edc7ac-9154-4e4c-89db-19fd930430fe" providerId="ADAL" clId="{EAAFC8EB-88EE-48DE-83E6-3294FF65E3D8}" dt="2024-12-27T17:13:53.065" v="131" actId="1076"/>
          <ac:spMkLst>
            <pc:docMk/>
            <pc:sldMk cId="63111240" sldId="260"/>
            <ac:spMk id="2" creationId="{721DBF3B-71C7-1F58-35F9-BD0F1C3C1E05}"/>
          </ac:spMkLst>
        </pc:spChg>
        <pc:spChg chg="del">
          <ac:chgData name="kumar, Amit (VWITS India I-GP-L)" userId="99edc7ac-9154-4e4c-89db-19fd930430fe" providerId="ADAL" clId="{EAAFC8EB-88EE-48DE-83E6-3294FF65E3D8}" dt="2024-12-27T17:00:34.829" v="80" actId="26606"/>
          <ac:spMkLst>
            <pc:docMk/>
            <pc:sldMk cId="63111240" sldId="260"/>
            <ac:spMk id="9" creationId="{56E9B3E6-E277-4D68-BA48-9CB43FFBD6E2}"/>
          </ac:spMkLst>
        </pc:spChg>
        <pc:spChg chg="del">
          <ac:chgData name="kumar, Amit (VWITS India I-GP-L)" userId="99edc7ac-9154-4e4c-89db-19fd930430fe" providerId="ADAL" clId="{EAAFC8EB-88EE-48DE-83E6-3294FF65E3D8}" dt="2024-12-27T17:00:34.829" v="80" actId="26606"/>
          <ac:spMkLst>
            <pc:docMk/>
            <pc:sldMk cId="63111240" sldId="260"/>
            <ac:spMk id="16" creationId="{D5B0017B-2ECA-49AF-B397-DC140825DF8D}"/>
          </ac:spMkLst>
        </pc:spChg>
        <pc:spChg chg="add del">
          <ac:chgData name="kumar, Amit (VWITS India I-GP-L)" userId="99edc7ac-9154-4e4c-89db-19fd930430fe" providerId="ADAL" clId="{EAAFC8EB-88EE-48DE-83E6-3294FF65E3D8}" dt="2024-12-27T17:03:54.830" v="118" actId="26606"/>
          <ac:spMkLst>
            <pc:docMk/>
            <pc:sldMk cId="63111240" sldId="260"/>
            <ac:spMk id="24" creationId="{E10650BA-D090-4A23-98E3-B48BBAEA9201}"/>
          </ac:spMkLst>
        </pc:spChg>
        <pc:spChg chg="add del">
          <ac:chgData name="kumar, Amit (VWITS India I-GP-L)" userId="99edc7ac-9154-4e4c-89db-19fd930430fe" providerId="ADAL" clId="{EAAFC8EB-88EE-48DE-83E6-3294FF65E3D8}" dt="2024-12-27T17:03:44.356" v="113" actId="26606"/>
          <ac:spMkLst>
            <pc:docMk/>
            <pc:sldMk cId="63111240" sldId="260"/>
            <ac:spMk id="36" creationId="{94E4D846-3AFC-4F86-8C35-24B0542A269D}"/>
          </ac:spMkLst>
        </pc:spChg>
        <pc:spChg chg="add del">
          <ac:chgData name="kumar, Amit (VWITS India I-GP-L)" userId="99edc7ac-9154-4e4c-89db-19fd930430fe" providerId="ADAL" clId="{EAAFC8EB-88EE-48DE-83E6-3294FF65E3D8}" dt="2024-12-27T17:03:44.356" v="113" actId="26606"/>
          <ac:spMkLst>
            <pc:docMk/>
            <pc:sldMk cId="63111240" sldId="260"/>
            <ac:spMk id="38" creationId="{284781B9-12CB-45C3-907A-9ED93FF72C65}"/>
          </ac:spMkLst>
        </pc:spChg>
        <pc:spChg chg="add del">
          <ac:chgData name="kumar, Amit (VWITS India I-GP-L)" userId="99edc7ac-9154-4e4c-89db-19fd930430fe" providerId="ADAL" clId="{EAAFC8EB-88EE-48DE-83E6-3294FF65E3D8}" dt="2024-12-27T17:03:44.356" v="113" actId="26606"/>
          <ac:spMkLst>
            <pc:docMk/>
            <pc:sldMk cId="63111240" sldId="260"/>
            <ac:spMk id="40" creationId="{55D4142C-5077-457F-A6AD-3FECFDB39685}"/>
          </ac:spMkLst>
        </pc:spChg>
        <pc:spChg chg="add del">
          <ac:chgData name="kumar, Amit (VWITS India I-GP-L)" userId="99edc7ac-9154-4e4c-89db-19fd930430fe" providerId="ADAL" clId="{EAAFC8EB-88EE-48DE-83E6-3294FF65E3D8}" dt="2024-12-27T17:03:44.356" v="113" actId="26606"/>
          <ac:spMkLst>
            <pc:docMk/>
            <pc:sldMk cId="63111240" sldId="260"/>
            <ac:spMk id="42" creationId="{7A5F0580-5EE9-419F-96EE-B6529EF6E7D0}"/>
          </ac:spMkLst>
        </pc:spChg>
        <pc:spChg chg="add del">
          <ac:chgData name="kumar, Amit (VWITS India I-GP-L)" userId="99edc7ac-9154-4e4c-89db-19fd930430fe" providerId="ADAL" clId="{EAAFC8EB-88EE-48DE-83E6-3294FF65E3D8}" dt="2024-12-27T17:03:45.854" v="115" actId="26606"/>
          <ac:spMkLst>
            <pc:docMk/>
            <pc:sldMk cId="63111240" sldId="260"/>
            <ac:spMk id="44" creationId="{E10650BA-D090-4A23-98E3-B48BBAEA9201}"/>
          </ac:spMkLst>
        </pc:spChg>
        <pc:spChg chg="add del">
          <ac:chgData name="kumar, Amit (VWITS India I-GP-L)" userId="99edc7ac-9154-4e4c-89db-19fd930430fe" providerId="ADAL" clId="{EAAFC8EB-88EE-48DE-83E6-3294FF65E3D8}" dt="2024-12-27T17:03:54.790" v="117" actId="26606"/>
          <ac:spMkLst>
            <pc:docMk/>
            <pc:sldMk cId="63111240" sldId="260"/>
            <ac:spMk id="52" creationId="{E10650BA-D090-4A23-98E3-B48BBAEA9201}"/>
          </ac:spMkLst>
        </pc:spChg>
        <pc:spChg chg="add">
          <ac:chgData name="kumar, Amit (VWITS India I-GP-L)" userId="99edc7ac-9154-4e4c-89db-19fd930430fe" providerId="ADAL" clId="{EAAFC8EB-88EE-48DE-83E6-3294FF65E3D8}" dt="2024-12-27T17:03:54.830" v="118" actId="26606"/>
          <ac:spMkLst>
            <pc:docMk/>
            <pc:sldMk cId="63111240" sldId="260"/>
            <ac:spMk id="60" creationId="{E10650BA-D090-4A23-98E3-B48BBAEA9201}"/>
          </ac:spMkLst>
        </pc:spChg>
        <pc:grpChg chg="del">
          <ac:chgData name="kumar, Amit (VWITS India I-GP-L)" userId="99edc7ac-9154-4e4c-89db-19fd930430fe" providerId="ADAL" clId="{EAAFC8EB-88EE-48DE-83E6-3294FF65E3D8}" dt="2024-12-27T17:00:34.829" v="80" actId="26606"/>
          <ac:grpSpMkLst>
            <pc:docMk/>
            <pc:sldMk cId="63111240" sldId="260"/>
            <ac:grpSpMk id="11" creationId="{AE1C45F0-260A-458C-96ED-C1F6D2151219}"/>
          </ac:grpSpMkLst>
        </pc:grpChg>
        <pc:grpChg chg="add del">
          <ac:chgData name="kumar, Amit (VWITS India I-GP-L)" userId="99edc7ac-9154-4e4c-89db-19fd930430fe" providerId="ADAL" clId="{EAAFC8EB-88EE-48DE-83E6-3294FF65E3D8}" dt="2024-12-27T17:03:54.830" v="118" actId="26606"/>
          <ac:grpSpMkLst>
            <pc:docMk/>
            <pc:sldMk cId="63111240" sldId="260"/>
            <ac:grpSpMk id="26" creationId="{FFB939B9-73CE-4644-87BB-72AEBF001142}"/>
          </ac:grpSpMkLst>
        </pc:grpChg>
        <pc:grpChg chg="add del">
          <ac:chgData name="kumar, Amit (VWITS India I-GP-L)" userId="99edc7ac-9154-4e4c-89db-19fd930430fe" providerId="ADAL" clId="{EAAFC8EB-88EE-48DE-83E6-3294FF65E3D8}" dt="2024-12-27T17:03:45.854" v="115" actId="26606"/>
          <ac:grpSpMkLst>
            <pc:docMk/>
            <pc:sldMk cId="63111240" sldId="260"/>
            <ac:grpSpMk id="45" creationId="{FFB939B9-73CE-4644-87BB-72AEBF001142}"/>
          </ac:grpSpMkLst>
        </pc:grpChg>
        <pc:grpChg chg="add del">
          <ac:chgData name="kumar, Amit (VWITS India I-GP-L)" userId="99edc7ac-9154-4e4c-89db-19fd930430fe" providerId="ADAL" clId="{EAAFC8EB-88EE-48DE-83E6-3294FF65E3D8}" dt="2024-12-27T17:03:54.790" v="117" actId="26606"/>
          <ac:grpSpMkLst>
            <pc:docMk/>
            <pc:sldMk cId="63111240" sldId="260"/>
            <ac:grpSpMk id="53" creationId="{FFB939B9-73CE-4644-87BB-72AEBF001142}"/>
          </ac:grpSpMkLst>
        </pc:grpChg>
        <pc:grpChg chg="add">
          <ac:chgData name="kumar, Amit (VWITS India I-GP-L)" userId="99edc7ac-9154-4e4c-89db-19fd930430fe" providerId="ADAL" clId="{EAAFC8EB-88EE-48DE-83E6-3294FF65E3D8}" dt="2024-12-27T17:03:54.830" v="118" actId="26606"/>
          <ac:grpSpMkLst>
            <pc:docMk/>
            <pc:sldMk cId="63111240" sldId="260"/>
            <ac:grpSpMk id="61" creationId="{FFB939B9-73CE-4644-87BB-72AEBF001142}"/>
          </ac:grpSpMkLst>
        </pc:grpChg>
        <pc:graphicFrameChg chg="mod modGraphic">
          <ac:chgData name="kumar, Amit (VWITS India I-GP-L)" userId="99edc7ac-9154-4e4c-89db-19fd930430fe" providerId="ADAL" clId="{EAAFC8EB-88EE-48DE-83E6-3294FF65E3D8}" dt="2024-12-27T17:14:26.139" v="134" actId="20577"/>
          <ac:graphicFrameMkLst>
            <pc:docMk/>
            <pc:sldMk cId="63111240" sldId="260"/>
            <ac:graphicFrameMk id="15" creationId="{48139759-E179-B48F-D336-E0C49FCB8DCF}"/>
          </ac:graphicFrameMkLst>
        </pc:graphicFrameChg>
        <pc:picChg chg="add mod">
          <ac:chgData name="kumar, Amit (VWITS India I-GP-L)" userId="99edc7ac-9154-4e4c-89db-19fd930430fe" providerId="ADAL" clId="{EAAFC8EB-88EE-48DE-83E6-3294FF65E3D8}" dt="2024-12-27T17:03:44.356" v="113" actId="26606"/>
          <ac:picMkLst>
            <pc:docMk/>
            <pc:sldMk cId="63111240" sldId="260"/>
            <ac:picMk id="20" creationId="{B4984DB1-9A99-79AD-B63F-933ADC7F7845}"/>
          </ac:picMkLst>
        </pc:picChg>
        <pc:cxnChg chg="del">
          <ac:chgData name="kumar, Amit (VWITS India I-GP-L)" userId="99edc7ac-9154-4e4c-89db-19fd930430fe" providerId="ADAL" clId="{EAAFC8EB-88EE-48DE-83E6-3294FF65E3D8}" dt="2024-12-27T17:00:34.829" v="80" actId="26606"/>
          <ac:cxnSpMkLst>
            <pc:docMk/>
            <pc:sldMk cId="63111240" sldId="260"/>
            <ac:cxnSpMk id="18" creationId="{6CF1BAF6-AD41-4082-B212-8A1F9A2E8779}"/>
          </ac:cxnSpMkLst>
        </pc:cxnChg>
      </pc:sldChg>
      <pc:sldChg chg="addSp delSp modSp new mod setBg addAnim">
        <pc:chgData name="kumar, Amit (VWITS India I-GP-L)" userId="99edc7ac-9154-4e4c-89db-19fd930430fe" providerId="ADAL" clId="{EAAFC8EB-88EE-48DE-83E6-3294FF65E3D8}" dt="2024-12-27T16:49:11.554" v="17" actId="2711"/>
        <pc:sldMkLst>
          <pc:docMk/>
          <pc:sldMk cId="2596633142" sldId="262"/>
        </pc:sldMkLst>
        <pc:spChg chg="mod">
          <ac:chgData name="kumar, Amit (VWITS India I-GP-L)" userId="99edc7ac-9154-4e4c-89db-19fd930430fe" providerId="ADAL" clId="{EAAFC8EB-88EE-48DE-83E6-3294FF65E3D8}" dt="2024-12-27T16:49:11.554" v="17" actId="2711"/>
          <ac:spMkLst>
            <pc:docMk/>
            <pc:sldMk cId="2596633142" sldId="262"/>
            <ac:spMk id="2" creationId="{0EEF087D-7EC9-A40E-59BC-9C5EDE344C7D}"/>
          </ac:spMkLst>
        </pc:spChg>
        <pc:spChg chg="add del">
          <ac:chgData name="kumar, Amit (VWITS India I-GP-L)" userId="99edc7ac-9154-4e4c-89db-19fd930430fe" providerId="ADAL" clId="{EAAFC8EB-88EE-48DE-83E6-3294FF65E3D8}" dt="2024-12-27T16:48:46.795" v="12" actId="26606"/>
          <ac:spMkLst>
            <pc:docMk/>
            <pc:sldMk cId="2596633142" sldId="262"/>
            <ac:spMk id="7" creationId="{32D45EE4-C4F0-4F72-B1C6-39F596D138A9}"/>
          </ac:spMkLst>
        </pc:spChg>
        <pc:spChg chg="add del">
          <ac:chgData name="kumar, Amit (VWITS India I-GP-L)" userId="99edc7ac-9154-4e4c-89db-19fd930430fe" providerId="ADAL" clId="{EAAFC8EB-88EE-48DE-83E6-3294FF65E3D8}" dt="2024-12-27T16:48:46.795" v="12" actId="26606"/>
          <ac:spMkLst>
            <pc:docMk/>
            <pc:sldMk cId="2596633142" sldId="262"/>
            <ac:spMk id="9" creationId="{8C459BAD-4279-4A9D-B0C5-662C5F5ED21F}"/>
          </ac:spMkLst>
        </pc:spChg>
        <pc:spChg chg="add del">
          <ac:chgData name="kumar, Amit (VWITS India I-GP-L)" userId="99edc7ac-9154-4e4c-89db-19fd930430fe" providerId="ADAL" clId="{EAAFC8EB-88EE-48DE-83E6-3294FF65E3D8}" dt="2024-12-27T16:48:46.795" v="12" actId="26606"/>
          <ac:spMkLst>
            <pc:docMk/>
            <pc:sldMk cId="2596633142" sldId="262"/>
            <ac:spMk id="11" creationId="{0953BC39-9D68-40BE-BF3C-5C4EB782AF94}"/>
          </ac:spMkLst>
        </pc:spChg>
        <pc:spChg chg="add">
          <ac:chgData name="kumar, Amit (VWITS India I-GP-L)" userId="99edc7ac-9154-4e4c-89db-19fd930430fe" providerId="ADAL" clId="{EAAFC8EB-88EE-48DE-83E6-3294FF65E3D8}" dt="2024-12-27T16:48:46.795" v="12" actId="26606"/>
          <ac:spMkLst>
            <pc:docMk/>
            <pc:sldMk cId="2596633142" sldId="262"/>
            <ac:spMk id="18" creationId="{A3363022-C969-41E9-8EB2-E4C94908C1FA}"/>
          </ac:spMkLst>
        </pc:spChg>
        <pc:spChg chg="add">
          <ac:chgData name="kumar, Amit (VWITS India I-GP-L)" userId="99edc7ac-9154-4e4c-89db-19fd930430fe" providerId="ADAL" clId="{EAAFC8EB-88EE-48DE-83E6-3294FF65E3D8}" dt="2024-12-27T16:48:46.795" v="12" actId="26606"/>
          <ac:spMkLst>
            <pc:docMk/>
            <pc:sldMk cId="2596633142" sldId="262"/>
            <ac:spMk id="20" creationId="{8D1AD6B3-BE88-4CEB-BA17-790657CC4729}"/>
          </ac:spMkLst>
        </pc:spChg>
        <pc:grpChg chg="add">
          <ac:chgData name="kumar, Amit (VWITS India I-GP-L)" userId="99edc7ac-9154-4e4c-89db-19fd930430fe" providerId="ADAL" clId="{EAAFC8EB-88EE-48DE-83E6-3294FF65E3D8}" dt="2024-12-27T16:48:46.795" v="12" actId="26606"/>
          <ac:grpSpMkLst>
            <pc:docMk/>
            <pc:sldMk cId="2596633142" sldId="262"/>
            <ac:grpSpMk id="22" creationId="{89D1390B-7E13-4B4F-9CB2-391063412E54}"/>
          </ac:grpSpMkLst>
        </pc:grpChg>
        <pc:picChg chg="add">
          <ac:chgData name="kumar, Amit (VWITS India I-GP-L)" userId="99edc7ac-9154-4e4c-89db-19fd930430fe" providerId="ADAL" clId="{EAAFC8EB-88EE-48DE-83E6-3294FF65E3D8}" dt="2024-12-27T16:48:46.795" v="12" actId="26606"/>
          <ac:picMkLst>
            <pc:docMk/>
            <pc:sldMk cId="2596633142" sldId="262"/>
            <ac:picMk id="15" creationId="{17484AC0-DD36-85F2-19D4-7B277B8DED5F}"/>
          </ac:picMkLst>
        </pc:picChg>
      </pc:sldChg>
      <pc:sldChg chg="addSp delSp modSp new mod setBg">
        <pc:chgData name="kumar, Amit (VWITS India I-GP-L)" userId="99edc7ac-9154-4e4c-89db-19fd930430fe" providerId="ADAL" clId="{EAAFC8EB-88EE-48DE-83E6-3294FF65E3D8}" dt="2024-12-27T18:00:08.412" v="184" actId="26606"/>
        <pc:sldMkLst>
          <pc:docMk/>
          <pc:sldMk cId="2134193074" sldId="263"/>
        </pc:sldMkLst>
        <pc:spChg chg="del mod">
          <ac:chgData name="kumar, Amit (VWITS India I-GP-L)" userId="99edc7ac-9154-4e4c-89db-19fd930430fe" providerId="ADAL" clId="{EAAFC8EB-88EE-48DE-83E6-3294FF65E3D8}" dt="2024-12-27T17:59:01.400" v="179" actId="21"/>
          <ac:spMkLst>
            <pc:docMk/>
            <pc:sldMk cId="2134193074" sldId="263"/>
            <ac:spMk id="2" creationId="{9E44420F-0BF6-6174-0782-1BFB137DE867}"/>
          </ac:spMkLst>
        </pc:spChg>
        <pc:spChg chg="add">
          <ac:chgData name="kumar, Amit (VWITS India I-GP-L)" userId="99edc7ac-9154-4e4c-89db-19fd930430fe" providerId="ADAL" clId="{EAAFC8EB-88EE-48DE-83E6-3294FF65E3D8}" dt="2024-12-27T18:00:08.412" v="184" actId="26606"/>
          <ac:spMkLst>
            <pc:docMk/>
            <pc:sldMk cId="2134193074" sldId="263"/>
            <ac:spMk id="9" creationId="{32BC26D8-82FB-445E-AA49-62A77D7C1EE0}"/>
          </ac:spMkLst>
        </pc:spChg>
        <pc:spChg chg="add">
          <ac:chgData name="kumar, Amit (VWITS India I-GP-L)" userId="99edc7ac-9154-4e4c-89db-19fd930430fe" providerId="ADAL" clId="{EAAFC8EB-88EE-48DE-83E6-3294FF65E3D8}" dt="2024-12-27T18:00:08.412" v="184" actId="26606"/>
          <ac:spMkLst>
            <pc:docMk/>
            <pc:sldMk cId="2134193074" sldId="263"/>
            <ac:spMk id="11" creationId="{CB44330D-EA18-4254-AA95-EB49948539B8}"/>
          </ac:spMkLst>
        </pc:spChg>
        <pc:picChg chg="add mod">
          <ac:chgData name="kumar, Amit (VWITS India I-GP-L)" userId="99edc7ac-9154-4e4c-89db-19fd930430fe" providerId="ADAL" clId="{EAAFC8EB-88EE-48DE-83E6-3294FF65E3D8}" dt="2024-12-27T18:00:08.412" v="184" actId="26606"/>
          <ac:picMkLst>
            <pc:docMk/>
            <pc:sldMk cId="2134193074" sldId="263"/>
            <ac:picMk id="4" creationId="{988E17B3-9ED1-62FD-BEBA-580C8D3F01A4}"/>
          </ac:picMkLst>
        </pc:picChg>
      </pc:sldChg>
      <pc:sldChg chg="addSp delSp modSp new mod setBg">
        <pc:chgData name="kumar, Amit (VWITS India I-GP-L)" userId="99edc7ac-9154-4e4c-89db-19fd930430fe" providerId="ADAL" clId="{EAAFC8EB-88EE-48DE-83E6-3294FF65E3D8}" dt="2024-12-27T18:40:39.046" v="247" actId="403"/>
        <pc:sldMkLst>
          <pc:docMk/>
          <pc:sldMk cId="2414457546" sldId="264"/>
        </pc:sldMkLst>
        <pc:spChg chg="mod">
          <ac:chgData name="kumar, Amit (VWITS India I-GP-L)" userId="99edc7ac-9154-4e4c-89db-19fd930430fe" providerId="ADAL" clId="{EAAFC8EB-88EE-48DE-83E6-3294FF65E3D8}" dt="2024-12-27T18:40:19.114" v="246" actId="404"/>
          <ac:spMkLst>
            <pc:docMk/>
            <pc:sldMk cId="2414457546" sldId="264"/>
            <ac:spMk id="2" creationId="{91435E31-BD4D-807C-D10D-947B0F051B83}"/>
          </ac:spMkLst>
        </pc:spChg>
        <pc:spChg chg="add del mod">
          <ac:chgData name="kumar, Amit (VWITS India I-GP-L)" userId="99edc7ac-9154-4e4c-89db-19fd930430fe" providerId="ADAL" clId="{EAAFC8EB-88EE-48DE-83E6-3294FF65E3D8}" dt="2024-12-27T18:39:31.606" v="234" actId="26606"/>
          <ac:spMkLst>
            <pc:docMk/>
            <pc:sldMk cId="2414457546" sldId="264"/>
            <ac:spMk id="3" creationId="{75EBF095-1AB1-F549-5992-C340A67300F9}"/>
          </ac:spMkLst>
        </pc:spChg>
        <pc:spChg chg="add del">
          <ac:chgData name="kumar, Amit (VWITS India I-GP-L)" userId="99edc7ac-9154-4e4c-89db-19fd930430fe" providerId="ADAL" clId="{EAAFC8EB-88EE-48DE-83E6-3294FF65E3D8}" dt="2024-12-27T18:39:31.586" v="233" actId="26606"/>
          <ac:spMkLst>
            <pc:docMk/>
            <pc:sldMk cId="2414457546" sldId="264"/>
            <ac:spMk id="8" creationId="{B6CDA21F-E7AF-4C75-8395-33F58D5B0E45}"/>
          </ac:spMkLst>
        </pc:spChg>
        <pc:spChg chg="add del">
          <ac:chgData name="kumar, Amit (VWITS India I-GP-L)" userId="99edc7ac-9154-4e4c-89db-19fd930430fe" providerId="ADAL" clId="{EAAFC8EB-88EE-48DE-83E6-3294FF65E3D8}" dt="2024-12-27T18:39:00.975" v="231" actId="26606"/>
          <ac:spMkLst>
            <pc:docMk/>
            <pc:sldMk cId="2414457546" sldId="264"/>
            <ac:spMk id="9" creationId="{58086AEC-04C2-4BC4-BFB8-0135965C74A8}"/>
          </ac:spMkLst>
        </pc:spChg>
        <pc:spChg chg="add del">
          <ac:chgData name="kumar, Amit (VWITS India I-GP-L)" userId="99edc7ac-9154-4e4c-89db-19fd930430fe" providerId="ADAL" clId="{EAAFC8EB-88EE-48DE-83E6-3294FF65E3D8}" dt="2024-12-27T18:39:00.975" v="231" actId="26606"/>
          <ac:spMkLst>
            <pc:docMk/>
            <pc:sldMk cId="2414457546" sldId="264"/>
            <ac:spMk id="11" creationId="{20C3BE3F-B8A9-4DC9-A867-EC91736FAA07}"/>
          </ac:spMkLst>
        </pc:spChg>
        <pc:spChg chg="add del">
          <ac:chgData name="kumar, Amit (VWITS India I-GP-L)" userId="99edc7ac-9154-4e4c-89db-19fd930430fe" providerId="ADAL" clId="{EAAFC8EB-88EE-48DE-83E6-3294FF65E3D8}" dt="2024-12-27T18:39:31.586" v="233" actId="26606"/>
          <ac:spMkLst>
            <pc:docMk/>
            <pc:sldMk cId="2414457546" sldId="264"/>
            <ac:spMk id="22" creationId="{D5B0017B-2ECA-49AF-B397-DC140825DF8D}"/>
          </ac:spMkLst>
        </pc:spChg>
        <pc:spChg chg="add del">
          <ac:chgData name="kumar, Amit (VWITS India I-GP-L)" userId="99edc7ac-9154-4e4c-89db-19fd930430fe" providerId="ADAL" clId="{EAAFC8EB-88EE-48DE-83E6-3294FF65E3D8}" dt="2024-12-27T18:39:31.586" v="233" actId="26606"/>
          <ac:spMkLst>
            <pc:docMk/>
            <pc:sldMk cId="2414457546" sldId="264"/>
            <ac:spMk id="23" creationId="{75EBF095-1AB1-F549-5992-C340A67300F9}"/>
          </ac:spMkLst>
        </pc:spChg>
        <pc:spChg chg="add del">
          <ac:chgData name="kumar, Amit (VWITS India I-GP-L)" userId="99edc7ac-9154-4e4c-89db-19fd930430fe" providerId="ADAL" clId="{EAAFC8EB-88EE-48DE-83E6-3294FF65E3D8}" dt="2024-12-27T18:39:55.404" v="241" actId="26606"/>
          <ac:spMkLst>
            <pc:docMk/>
            <pc:sldMk cId="2414457546" sldId="264"/>
            <ac:spMk id="26" creationId="{5D7F64A8-D625-4F61-A290-B499BB62ACFF}"/>
          </ac:spMkLst>
        </pc:spChg>
        <pc:spChg chg="add mod">
          <ac:chgData name="kumar, Amit (VWITS India I-GP-L)" userId="99edc7ac-9154-4e4c-89db-19fd930430fe" providerId="ADAL" clId="{EAAFC8EB-88EE-48DE-83E6-3294FF65E3D8}" dt="2024-12-27T18:40:39.046" v="247" actId="403"/>
          <ac:spMkLst>
            <pc:docMk/>
            <pc:sldMk cId="2414457546" sldId="264"/>
            <ac:spMk id="27" creationId="{75EBF095-1AB1-F549-5992-C340A67300F9}"/>
          </ac:spMkLst>
        </pc:spChg>
        <pc:spChg chg="add">
          <ac:chgData name="kumar, Amit (VWITS India I-GP-L)" userId="99edc7ac-9154-4e4c-89db-19fd930430fe" providerId="ADAL" clId="{EAAFC8EB-88EE-48DE-83E6-3294FF65E3D8}" dt="2024-12-27T18:39:55.404" v="241" actId="26606"/>
          <ac:spMkLst>
            <pc:docMk/>
            <pc:sldMk cId="2414457546" sldId="264"/>
            <ac:spMk id="33" creationId="{EDDBB197-D710-4A4F-A9CA-FD2177498BE8}"/>
          </ac:spMkLst>
        </pc:spChg>
        <pc:spChg chg="add">
          <ac:chgData name="kumar, Amit (VWITS India I-GP-L)" userId="99edc7ac-9154-4e4c-89db-19fd930430fe" providerId="ADAL" clId="{EAAFC8EB-88EE-48DE-83E6-3294FF65E3D8}" dt="2024-12-27T18:39:55.404" v="241" actId="26606"/>
          <ac:spMkLst>
            <pc:docMk/>
            <pc:sldMk cId="2414457546" sldId="264"/>
            <ac:spMk id="35" creationId="{975D1CFA-2CDB-4B64-BD9F-85744E8DA12F}"/>
          </ac:spMkLst>
        </pc:spChg>
        <pc:grpChg chg="add del">
          <ac:chgData name="kumar, Amit (VWITS India I-GP-L)" userId="99edc7ac-9154-4e4c-89db-19fd930430fe" providerId="ADAL" clId="{EAAFC8EB-88EE-48DE-83E6-3294FF65E3D8}" dt="2024-12-27T18:39:31.586" v="233" actId="26606"/>
          <ac:grpSpMkLst>
            <pc:docMk/>
            <pc:sldMk cId="2414457546" sldId="264"/>
            <ac:grpSpMk id="10" creationId="{AE1C45F0-260A-458C-96ED-C1F6D2151219}"/>
          </ac:grpSpMkLst>
        </pc:grpChg>
        <pc:grpChg chg="add del">
          <ac:chgData name="kumar, Amit (VWITS India I-GP-L)" userId="99edc7ac-9154-4e4c-89db-19fd930430fe" providerId="ADAL" clId="{EAAFC8EB-88EE-48DE-83E6-3294FF65E3D8}" dt="2024-12-27T18:39:00.975" v="231" actId="26606"/>
          <ac:grpSpMkLst>
            <pc:docMk/>
            <pc:sldMk cId="2414457546" sldId="264"/>
            <ac:grpSpMk id="13" creationId="{0CA2F3D1-53F2-478B-949B-6D4EA2E4E43E}"/>
          </ac:grpSpMkLst>
        </pc:grpChg>
        <pc:grpChg chg="add">
          <ac:chgData name="kumar, Amit (VWITS India I-GP-L)" userId="99edc7ac-9154-4e4c-89db-19fd930430fe" providerId="ADAL" clId="{EAAFC8EB-88EE-48DE-83E6-3294FF65E3D8}" dt="2024-12-27T18:39:55.404" v="241" actId="26606"/>
          <ac:grpSpMkLst>
            <pc:docMk/>
            <pc:sldMk cId="2414457546" sldId="264"/>
            <ac:grpSpMk id="37" creationId="{25EE5136-01F1-466C-962D-BA9B4C6757AA}"/>
          </ac:grpSpMkLst>
        </pc:grpChg>
        <pc:graphicFrameChg chg="add del">
          <ac:chgData name="kumar, Amit (VWITS India I-GP-L)" userId="99edc7ac-9154-4e4c-89db-19fd930430fe" providerId="ADAL" clId="{EAAFC8EB-88EE-48DE-83E6-3294FF65E3D8}" dt="2024-12-27T18:39:00.975" v="231" actId="26606"/>
          <ac:graphicFrameMkLst>
            <pc:docMk/>
            <pc:sldMk cId="2414457546" sldId="264"/>
            <ac:graphicFrameMk id="5" creationId="{E3884AD9-6296-F989-7E06-FFCCD7D1D786}"/>
          </ac:graphicFrameMkLst>
        </pc:graphicFrameChg>
        <pc:picChg chg="add mod ord">
          <ac:chgData name="kumar, Amit (VWITS India I-GP-L)" userId="99edc7ac-9154-4e4c-89db-19fd930430fe" providerId="ADAL" clId="{EAAFC8EB-88EE-48DE-83E6-3294FF65E3D8}" dt="2024-12-27T18:39:55.404" v="241" actId="26606"/>
          <ac:picMkLst>
            <pc:docMk/>
            <pc:sldMk cId="2414457546" sldId="264"/>
            <ac:picMk id="7" creationId="{DD031060-3AD8-48A8-7C41-948415198DA4}"/>
          </ac:picMkLst>
        </pc:picChg>
        <pc:picChg chg="add del">
          <ac:chgData name="kumar, Amit (VWITS India I-GP-L)" userId="99edc7ac-9154-4e4c-89db-19fd930430fe" providerId="ADAL" clId="{EAAFC8EB-88EE-48DE-83E6-3294FF65E3D8}" dt="2024-12-27T18:39:55.404" v="241" actId="26606"/>
          <ac:picMkLst>
            <pc:docMk/>
            <pc:sldMk cId="2414457546" sldId="264"/>
            <ac:picMk id="28" creationId="{B8ECF230-FF4F-45BB-9F22-6E547AE3DCDA}"/>
          </ac:picMkLst>
        </pc:picChg>
        <pc:cxnChg chg="add del">
          <ac:chgData name="kumar, Amit (VWITS India I-GP-L)" userId="99edc7ac-9154-4e4c-89db-19fd930430fe" providerId="ADAL" clId="{EAAFC8EB-88EE-48DE-83E6-3294FF65E3D8}" dt="2024-12-27T18:39:31.586" v="233" actId="26606"/>
          <ac:cxnSpMkLst>
            <pc:docMk/>
            <pc:sldMk cId="2414457546" sldId="264"/>
            <ac:cxnSpMk id="24" creationId="{6CF1BAF6-AD41-4082-B212-8A1F9A2E8779}"/>
          </ac:cxnSpMkLst>
        </pc:cxnChg>
      </pc:sldChg>
      <pc:sldChg chg="addSp delSp modSp new mod setBg">
        <pc:chgData name="kumar, Amit (VWITS India I-GP-L)" userId="99edc7ac-9154-4e4c-89db-19fd930430fe" providerId="ADAL" clId="{EAAFC8EB-88EE-48DE-83E6-3294FF65E3D8}" dt="2024-12-27T18:01:03.129" v="192" actId="26606"/>
        <pc:sldMkLst>
          <pc:docMk/>
          <pc:sldMk cId="1682784906" sldId="265"/>
        </pc:sldMkLst>
        <pc:spChg chg="del">
          <ac:chgData name="kumar, Amit (VWITS India I-GP-L)" userId="99edc7ac-9154-4e4c-89db-19fd930430fe" providerId="ADAL" clId="{EAAFC8EB-88EE-48DE-83E6-3294FF65E3D8}" dt="2024-12-27T18:00:33.766" v="186" actId="478"/>
          <ac:spMkLst>
            <pc:docMk/>
            <pc:sldMk cId="1682784906" sldId="265"/>
            <ac:spMk id="2" creationId="{3A29A6A6-1C12-F369-B58A-C96E30436336}"/>
          </ac:spMkLst>
        </pc:spChg>
        <pc:spChg chg="add del">
          <ac:chgData name="kumar, Amit (VWITS India I-GP-L)" userId="99edc7ac-9154-4e4c-89db-19fd930430fe" providerId="ADAL" clId="{EAAFC8EB-88EE-48DE-83E6-3294FF65E3D8}" dt="2024-12-27T18:01:03.120" v="191" actId="26606"/>
          <ac:spMkLst>
            <pc:docMk/>
            <pc:sldMk cId="1682784906" sldId="265"/>
            <ac:spMk id="9" creationId="{2215C6C6-E45C-4179-9FC1-E8A4C1D47430}"/>
          </ac:spMkLst>
        </pc:spChg>
        <pc:spChg chg="add del">
          <ac:chgData name="kumar, Amit (VWITS India I-GP-L)" userId="99edc7ac-9154-4e4c-89db-19fd930430fe" providerId="ADAL" clId="{EAAFC8EB-88EE-48DE-83E6-3294FF65E3D8}" dt="2024-12-27T18:01:03.120" v="191" actId="26606"/>
          <ac:spMkLst>
            <pc:docMk/>
            <pc:sldMk cId="1682784906" sldId="265"/>
            <ac:spMk id="15" creationId="{3776B14B-F2F4-4825-8DA8-8C7A0F2B3960}"/>
          </ac:spMkLst>
        </pc:spChg>
        <pc:spChg chg="add">
          <ac:chgData name="kumar, Amit (VWITS India I-GP-L)" userId="99edc7ac-9154-4e4c-89db-19fd930430fe" providerId="ADAL" clId="{EAAFC8EB-88EE-48DE-83E6-3294FF65E3D8}" dt="2024-12-27T18:01:03.129" v="192" actId="26606"/>
          <ac:spMkLst>
            <pc:docMk/>
            <pc:sldMk cId="1682784906" sldId="265"/>
            <ac:spMk id="17" creationId="{9A97C86A-04D6-40F7-AE84-31AB43E6A846}"/>
          </ac:spMkLst>
        </pc:spChg>
        <pc:spChg chg="add">
          <ac:chgData name="kumar, Amit (VWITS India I-GP-L)" userId="99edc7ac-9154-4e4c-89db-19fd930430fe" providerId="ADAL" clId="{EAAFC8EB-88EE-48DE-83E6-3294FF65E3D8}" dt="2024-12-27T18:01:03.129" v="192" actId="26606"/>
          <ac:spMkLst>
            <pc:docMk/>
            <pc:sldMk cId="1682784906" sldId="265"/>
            <ac:spMk id="18" creationId="{F3060C83-F051-4F0E-ABAD-AA0DFC48B218}"/>
          </ac:spMkLst>
        </pc:spChg>
        <pc:spChg chg="add">
          <ac:chgData name="kumar, Amit (VWITS India I-GP-L)" userId="99edc7ac-9154-4e4c-89db-19fd930430fe" providerId="ADAL" clId="{EAAFC8EB-88EE-48DE-83E6-3294FF65E3D8}" dt="2024-12-27T18:01:03.129" v="192" actId="26606"/>
          <ac:spMkLst>
            <pc:docMk/>
            <pc:sldMk cId="1682784906" sldId="265"/>
            <ac:spMk id="19" creationId="{FF9F2414-84E8-453E-B1F3-389FDE8192D9}"/>
          </ac:spMkLst>
        </pc:spChg>
        <pc:spChg chg="add">
          <ac:chgData name="kumar, Amit (VWITS India I-GP-L)" userId="99edc7ac-9154-4e4c-89db-19fd930430fe" providerId="ADAL" clId="{EAAFC8EB-88EE-48DE-83E6-3294FF65E3D8}" dt="2024-12-27T18:01:03.129" v="192" actId="26606"/>
          <ac:spMkLst>
            <pc:docMk/>
            <pc:sldMk cId="1682784906" sldId="265"/>
            <ac:spMk id="20" creationId="{83C98ABE-055B-441F-B07E-44F97F083C39}"/>
          </ac:spMkLst>
        </pc:spChg>
        <pc:spChg chg="add">
          <ac:chgData name="kumar, Amit (VWITS India I-GP-L)" userId="99edc7ac-9154-4e4c-89db-19fd930430fe" providerId="ADAL" clId="{EAAFC8EB-88EE-48DE-83E6-3294FF65E3D8}" dt="2024-12-27T18:01:03.129" v="192" actId="26606"/>
          <ac:spMkLst>
            <pc:docMk/>
            <pc:sldMk cId="1682784906" sldId="265"/>
            <ac:spMk id="21" creationId="{3ECA69A1-7536-43AC-85EF-C7106179F5ED}"/>
          </ac:spMkLst>
        </pc:spChg>
        <pc:spChg chg="add">
          <ac:chgData name="kumar, Amit (VWITS India I-GP-L)" userId="99edc7ac-9154-4e4c-89db-19fd930430fe" providerId="ADAL" clId="{EAAFC8EB-88EE-48DE-83E6-3294FF65E3D8}" dt="2024-12-27T18:01:03.129" v="192" actId="26606"/>
          <ac:spMkLst>
            <pc:docMk/>
            <pc:sldMk cId="1682784906" sldId="265"/>
            <ac:spMk id="22" creationId="{29FDB030-9B49-4CED-8CCD-4D99382388AC}"/>
          </ac:spMkLst>
        </pc:spChg>
        <pc:spChg chg="add">
          <ac:chgData name="kumar, Amit (VWITS India I-GP-L)" userId="99edc7ac-9154-4e4c-89db-19fd930430fe" providerId="ADAL" clId="{EAAFC8EB-88EE-48DE-83E6-3294FF65E3D8}" dt="2024-12-27T18:01:03.129" v="192" actId="26606"/>
          <ac:spMkLst>
            <pc:docMk/>
            <pc:sldMk cId="1682784906" sldId="265"/>
            <ac:spMk id="23" creationId="{3783CA14-24A1-485C-8B30-D6A5D87987AD}"/>
          </ac:spMkLst>
        </pc:spChg>
        <pc:grpChg chg="add del">
          <ac:chgData name="kumar, Amit (VWITS India I-GP-L)" userId="99edc7ac-9154-4e4c-89db-19fd930430fe" providerId="ADAL" clId="{EAAFC8EB-88EE-48DE-83E6-3294FF65E3D8}" dt="2024-12-27T18:01:03.120" v="191" actId="26606"/>
          <ac:grpSpMkLst>
            <pc:docMk/>
            <pc:sldMk cId="1682784906" sldId="265"/>
            <ac:grpSpMk id="11" creationId="{5FE9FE4C-C9E0-4C54-8010-EA9D29CD4D59}"/>
          </ac:grpSpMkLst>
        </pc:grpChg>
        <pc:picChg chg="add mod">
          <ac:chgData name="kumar, Amit (VWITS India I-GP-L)" userId="99edc7ac-9154-4e4c-89db-19fd930430fe" providerId="ADAL" clId="{EAAFC8EB-88EE-48DE-83E6-3294FF65E3D8}" dt="2024-12-27T18:01:03.129" v="192" actId="26606"/>
          <ac:picMkLst>
            <pc:docMk/>
            <pc:sldMk cId="1682784906" sldId="265"/>
            <ac:picMk id="4" creationId="{0EB6F92D-066A-689E-BD14-46BF17C95756}"/>
          </ac:picMkLst>
        </pc:picChg>
      </pc:sldChg>
      <pc:sldChg chg="addSp delSp modSp new mod setBg">
        <pc:chgData name="kumar, Amit (VWITS India I-GP-L)" userId="99edc7ac-9154-4e4c-89db-19fd930430fe" providerId="ADAL" clId="{EAAFC8EB-88EE-48DE-83E6-3294FF65E3D8}" dt="2024-12-27T18:02:07.857" v="198" actId="26606"/>
        <pc:sldMkLst>
          <pc:docMk/>
          <pc:sldMk cId="2491266234" sldId="266"/>
        </pc:sldMkLst>
        <pc:spChg chg="del">
          <ac:chgData name="kumar, Amit (VWITS India I-GP-L)" userId="99edc7ac-9154-4e4c-89db-19fd930430fe" providerId="ADAL" clId="{EAAFC8EB-88EE-48DE-83E6-3294FF65E3D8}" dt="2024-12-27T18:01:28.406" v="194" actId="478"/>
          <ac:spMkLst>
            <pc:docMk/>
            <pc:sldMk cId="2491266234" sldId="266"/>
            <ac:spMk id="2" creationId="{B18978E2-8A61-7197-AF00-90399E3714C0}"/>
          </ac:spMkLst>
        </pc:spChg>
        <pc:spChg chg="add">
          <ac:chgData name="kumar, Amit (VWITS India I-GP-L)" userId="99edc7ac-9154-4e4c-89db-19fd930430fe" providerId="ADAL" clId="{EAAFC8EB-88EE-48DE-83E6-3294FF65E3D8}" dt="2024-12-27T18:02:07.857" v="198" actId="26606"/>
          <ac:spMkLst>
            <pc:docMk/>
            <pc:sldMk cId="2491266234" sldId="266"/>
            <ac:spMk id="9" creationId="{F3060C83-F051-4F0E-ABAD-AA0DFC48B218}"/>
          </ac:spMkLst>
        </pc:spChg>
        <pc:spChg chg="add">
          <ac:chgData name="kumar, Amit (VWITS India I-GP-L)" userId="99edc7ac-9154-4e4c-89db-19fd930430fe" providerId="ADAL" clId="{EAAFC8EB-88EE-48DE-83E6-3294FF65E3D8}" dt="2024-12-27T18:02:07.857" v="198" actId="26606"/>
          <ac:spMkLst>
            <pc:docMk/>
            <pc:sldMk cId="2491266234" sldId="266"/>
            <ac:spMk id="11" creationId="{83C98ABE-055B-441F-B07E-44F97F083C39}"/>
          </ac:spMkLst>
        </pc:spChg>
        <pc:spChg chg="add">
          <ac:chgData name="kumar, Amit (VWITS India I-GP-L)" userId="99edc7ac-9154-4e4c-89db-19fd930430fe" providerId="ADAL" clId="{EAAFC8EB-88EE-48DE-83E6-3294FF65E3D8}" dt="2024-12-27T18:02:07.857" v="198" actId="26606"/>
          <ac:spMkLst>
            <pc:docMk/>
            <pc:sldMk cId="2491266234" sldId="266"/>
            <ac:spMk id="13" creationId="{29FDB030-9B49-4CED-8CCD-4D99382388AC}"/>
          </ac:spMkLst>
        </pc:spChg>
        <pc:spChg chg="add">
          <ac:chgData name="kumar, Amit (VWITS India I-GP-L)" userId="99edc7ac-9154-4e4c-89db-19fd930430fe" providerId="ADAL" clId="{EAAFC8EB-88EE-48DE-83E6-3294FF65E3D8}" dt="2024-12-27T18:02:07.857" v="198" actId="26606"/>
          <ac:spMkLst>
            <pc:docMk/>
            <pc:sldMk cId="2491266234" sldId="266"/>
            <ac:spMk id="15" creationId="{3783CA14-24A1-485C-8B30-D6A5D87987AD}"/>
          </ac:spMkLst>
        </pc:spChg>
        <pc:spChg chg="add">
          <ac:chgData name="kumar, Amit (VWITS India I-GP-L)" userId="99edc7ac-9154-4e4c-89db-19fd930430fe" providerId="ADAL" clId="{EAAFC8EB-88EE-48DE-83E6-3294FF65E3D8}" dt="2024-12-27T18:02:07.857" v="198" actId="26606"/>
          <ac:spMkLst>
            <pc:docMk/>
            <pc:sldMk cId="2491266234" sldId="266"/>
            <ac:spMk id="17" creationId="{9A97C86A-04D6-40F7-AE84-31AB43E6A846}"/>
          </ac:spMkLst>
        </pc:spChg>
        <pc:spChg chg="add">
          <ac:chgData name="kumar, Amit (VWITS India I-GP-L)" userId="99edc7ac-9154-4e4c-89db-19fd930430fe" providerId="ADAL" clId="{EAAFC8EB-88EE-48DE-83E6-3294FF65E3D8}" dt="2024-12-27T18:02:07.857" v="198" actId="26606"/>
          <ac:spMkLst>
            <pc:docMk/>
            <pc:sldMk cId="2491266234" sldId="266"/>
            <ac:spMk id="19" creationId="{FF9F2414-84E8-453E-B1F3-389FDE8192D9}"/>
          </ac:spMkLst>
        </pc:spChg>
        <pc:spChg chg="add">
          <ac:chgData name="kumar, Amit (VWITS India I-GP-L)" userId="99edc7ac-9154-4e4c-89db-19fd930430fe" providerId="ADAL" clId="{EAAFC8EB-88EE-48DE-83E6-3294FF65E3D8}" dt="2024-12-27T18:02:07.857" v="198" actId="26606"/>
          <ac:spMkLst>
            <pc:docMk/>
            <pc:sldMk cId="2491266234" sldId="266"/>
            <ac:spMk id="21" creationId="{3ECA69A1-7536-43AC-85EF-C7106179F5ED}"/>
          </ac:spMkLst>
        </pc:spChg>
        <pc:picChg chg="add mod">
          <ac:chgData name="kumar, Amit (VWITS India I-GP-L)" userId="99edc7ac-9154-4e4c-89db-19fd930430fe" providerId="ADAL" clId="{EAAFC8EB-88EE-48DE-83E6-3294FF65E3D8}" dt="2024-12-27T18:02:07.857" v="198" actId="26606"/>
          <ac:picMkLst>
            <pc:docMk/>
            <pc:sldMk cId="2491266234" sldId="266"/>
            <ac:picMk id="4" creationId="{F4F14BC9-37FB-E5C3-6254-F07444F21FDA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4B67BB-CEA8-43EB-AD40-A8D309D9752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31D21BE-70E2-41D0-A839-B9C169E92518}">
      <dgm:prSet custT="1"/>
      <dgm:spPr/>
      <dgm:t>
        <a:bodyPr/>
        <a:lstStyle/>
        <a:p>
          <a:pPr algn="just"/>
          <a:r>
            <a:rPr lang="en-US" sz="1800" dirty="0">
              <a:latin typeface="Amasis MT Pro Black" panose="02040A04050005020304" pitchFamily="18" charset="0"/>
            </a:rPr>
            <a:t>Vision</a:t>
          </a:r>
          <a:r>
            <a:rPr lang="en-US" sz="1800" dirty="0"/>
            <a:t> : To be the leading shopping cart platform globally, revolutionizing online shopping for both consumers and businesses through innovation, convenience, and cutting-edge technology.</a:t>
          </a:r>
        </a:p>
      </dgm:t>
    </dgm:pt>
    <dgm:pt modelId="{6212EFA7-2935-423F-846B-F2F07885C200}" type="parTrans" cxnId="{A20C9EA4-A8C3-473B-8287-77B07F86BE60}">
      <dgm:prSet/>
      <dgm:spPr/>
      <dgm:t>
        <a:bodyPr/>
        <a:lstStyle/>
        <a:p>
          <a:endParaRPr lang="en-US"/>
        </a:p>
      </dgm:t>
    </dgm:pt>
    <dgm:pt modelId="{D627F2EF-3735-42F3-B2E7-804207E74BD8}" type="sibTrans" cxnId="{A20C9EA4-A8C3-473B-8287-77B07F86BE6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81C3FA01-75D9-472F-AD59-4F7AD36FDC28}">
      <dgm:prSet/>
      <dgm:spPr/>
      <dgm:t>
        <a:bodyPr/>
        <a:lstStyle/>
        <a:p>
          <a:pPr algn="just"/>
          <a:r>
            <a:rPr lang="en-US" dirty="0">
              <a:latin typeface="Amasis MT Pro Black" panose="02040A04050005020304" pitchFamily="18" charset="0"/>
            </a:rPr>
            <a:t>Mission</a:t>
          </a:r>
          <a:r>
            <a:rPr lang="en-US" dirty="0"/>
            <a:t> : To empower businesses and enhance the customer shopping experience by delivering a reliable, secure, and seamless shopping cart solution.</a:t>
          </a:r>
        </a:p>
      </dgm:t>
    </dgm:pt>
    <dgm:pt modelId="{22FC1630-1810-4CFA-9975-85E1DBC03D77}" type="parTrans" cxnId="{57D169F7-32D4-48DC-AE2A-2F8E1A1779C6}">
      <dgm:prSet/>
      <dgm:spPr/>
      <dgm:t>
        <a:bodyPr/>
        <a:lstStyle/>
        <a:p>
          <a:endParaRPr lang="en-US"/>
        </a:p>
      </dgm:t>
    </dgm:pt>
    <dgm:pt modelId="{B18C01D2-29D9-462E-B9A7-B51E01786EE3}" type="sibTrans" cxnId="{57D169F7-32D4-48DC-AE2A-2F8E1A1779C6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1E44E643-1A80-4CFE-8983-046562ACF827}">
      <dgm:prSet/>
      <dgm:spPr/>
      <dgm:t>
        <a:bodyPr/>
        <a:lstStyle/>
        <a:p>
          <a:pPr algn="just"/>
          <a:r>
            <a:rPr lang="en-US" dirty="0">
              <a:latin typeface="Amasis MT Pro Black" panose="02040A04050005020304" pitchFamily="18" charset="0"/>
            </a:rPr>
            <a:t>Purpose</a:t>
          </a:r>
          <a:r>
            <a:rPr lang="en-US" dirty="0"/>
            <a:t> : Enable consumers to shop conveniently from anywhere, anytime, while offering a wide variety of products and services.</a:t>
          </a:r>
        </a:p>
      </dgm:t>
    </dgm:pt>
    <dgm:pt modelId="{F09F0BFE-F123-4D1E-916B-4B9BB31F983A}" type="parTrans" cxnId="{C48237C0-543E-4AD7-986A-60D2C247B773}">
      <dgm:prSet/>
      <dgm:spPr/>
      <dgm:t>
        <a:bodyPr/>
        <a:lstStyle/>
        <a:p>
          <a:endParaRPr lang="en-US"/>
        </a:p>
      </dgm:t>
    </dgm:pt>
    <dgm:pt modelId="{61F509DB-291F-4CD6-BB24-9637058018A2}" type="sibTrans" cxnId="{C48237C0-543E-4AD7-986A-60D2C247B77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0FD96CDD-2D4B-42F1-B144-3E220208B744}" type="pres">
      <dgm:prSet presAssocID="{224B67BB-CEA8-43EB-AD40-A8D309D9752D}" presName="Name0" presStyleCnt="0">
        <dgm:presLayoutVars>
          <dgm:animLvl val="lvl"/>
          <dgm:resizeHandles val="exact"/>
        </dgm:presLayoutVars>
      </dgm:prSet>
      <dgm:spPr/>
    </dgm:pt>
    <dgm:pt modelId="{2DBBAA85-E08C-45CF-957B-580CD31F723D}" type="pres">
      <dgm:prSet presAssocID="{331D21BE-70E2-41D0-A839-B9C169E92518}" presName="compositeNode" presStyleCnt="0">
        <dgm:presLayoutVars>
          <dgm:bulletEnabled val="1"/>
        </dgm:presLayoutVars>
      </dgm:prSet>
      <dgm:spPr/>
    </dgm:pt>
    <dgm:pt modelId="{9641DAD6-9CDF-4603-B30B-99A946B62710}" type="pres">
      <dgm:prSet presAssocID="{331D21BE-70E2-41D0-A839-B9C169E92518}" presName="bgRect" presStyleLbl="alignNode1" presStyleIdx="0" presStyleCnt="3"/>
      <dgm:spPr/>
    </dgm:pt>
    <dgm:pt modelId="{F1FE5F70-EB6B-4F3D-944E-B827E4A34ADD}" type="pres">
      <dgm:prSet presAssocID="{D627F2EF-3735-42F3-B2E7-804207E74BD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BE22440-3A5B-48A5-B57A-2C9C1139976C}" type="pres">
      <dgm:prSet presAssocID="{331D21BE-70E2-41D0-A839-B9C169E92518}" presName="nodeRect" presStyleLbl="alignNode1" presStyleIdx="0" presStyleCnt="3">
        <dgm:presLayoutVars>
          <dgm:bulletEnabled val="1"/>
        </dgm:presLayoutVars>
      </dgm:prSet>
      <dgm:spPr/>
    </dgm:pt>
    <dgm:pt modelId="{FC4DED96-4B63-47FB-A27B-33266EE351DF}" type="pres">
      <dgm:prSet presAssocID="{D627F2EF-3735-42F3-B2E7-804207E74BD8}" presName="sibTrans" presStyleCnt="0"/>
      <dgm:spPr/>
    </dgm:pt>
    <dgm:pt modelId="{2AE8B577-8D36-4604-A010-4BE82D304DCC}" type="pres">
      <dgm:prSet presAssocID="{81C3FA01-75D9-472F-AD59-4F7AD36FDC28}" presName="compositeNode" presStyleCnt="0">
        <dgm:presLayoutVars>
          <dgm:bulletEnabled val="1"/>
        </dgm:presLayoutVars>
      </dgm:prSet>
      <dgm:spPr/>
    </dgm:pt>
    <dgm:pt modelId="{3403A0C5-7745-47F2-9693-E2A174BA124B}" type="pres">
      <dgm:prSet presAssocID="{81C3FA01-75D9-472F-AD59-4F7AD36FDC28}" presName="bgRect" presStyleLbl="alignNode1" presStyleIdx="1" presStyleCnt="3"/>
      <dgm:spPr/>
    </dgm:pt>
    <dgm:pt modelId="{ABFB3330-0A7D-448A-A02E-A31D0AD25982}" type="pres">
      <dgm:prSet presAssocID="{B18C01D2-29D9-462E-B9A7-B51E01786EE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781502A-C086-44E9-9100-4E60E2EE7F08}" type="pres">
      <dgm:prSet presAssocID="{81C3FA01-75D9-472F-AD59-4F7AD36FDC28}" presName="nodeRect" presStyleLbl="alignNode1" presStyleIdx="1" presStyleCnt="3">
        <dgm:presLayoutVars>
          <dgm:bulletEnabled val="1"/>
        </dgm:presLayoutVars>
      </dgm:prSet>
      <dgm:spPr/>
    </dgm:pt>
    <dgm:pt modelId="{E6E78687-EC64-462C-98A9-BDB3BD5E5D0C}" type="pres">
      <dgm:prSet presAssocID="{B18C01D2-29D9-462E-B9A7-B51E01786EE3}" presName="sibTrans" presStyleCnt="0"/>
      <dgm:spPr/>
    </dgm:pt>
    <dgm:pt modelId="{A8B5241A-C58C-4EC4-9A03-EF2CD2973450}" type="pres">
      <dgm:prSet presAssocID="{1E44E643-1A80-4CFE-8983-046562ACF827}" presName="compositeNode" presStyleCnt="0">
        <dgm:presLayoutVars>
          <dgm:bulletEnabled val="1"/>
        </dgm:presLayoutVars>
      </dgm:prSet>
      <dgm:spPr/>
    </dgm:pt>
    <dgm:pt modelId="{8229064D-B987-4D5F-A99B-A7927A38222F}" type="pres">
      <dgm:prSet presAssocID="{1E44E643-1A80-4CFE-8983-046562ACF827}" presName="bgRect" presStyleLbl="alignNode1" presStyleIdx="2" presStyleCnt="3"/>
      <dgm:spPr/>
    </dgm:pt>
    <dgm:pt modelId="{E99A42A1-481C-458D-BB45-7692B2D62963}" type="pres">
      <dgm:prSet presAssocID="{61F509DB-291F-4CD6-BB24-9637058018A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A2D170-0895-4C7D-9339-5A53CED42964}" type="pres">
      <dgm:prSet presAssocID="{1E44E643-1A80-4CFE-8983-046562ACF82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BB5C70E-3B99-4752-B953-F89BE2B259C1}" type="presOf" srcId="{D627F2EF-3735-42F3-B2E7-804207E74BD8}" destId="{F1FE5F70-EB6B-4F3D-944E-B827E4A34ADD}" srcOrd="0" destOrd="0" presId="urn:microsoft.com/office/officeart/2016/7/layout/LinearBlockProcessNumbered"/>
    <dgm:cxn modelId="{FF5FEE48-1BCF-4095-88E2-48AC73179E60}" type="presOf" srcId="{61F509DB-291F-4CD6-BB24-9637058018A2}" destId="{E99A42A1-481C-458D-BB45-7692B2D62963}" srcOrd="0" destOrd="0" presId="urn:microsoft.com/office/officeart/2016/7/layout/LinearBlockProcessNumbered"/>
    <dgm:cxn modelId="{19EA966D-1932-471F-B24D-674753B529B8}" type="presOf" srcId="{331D21BE-70E2-41D0-A839-B9C169E92518}" destId="{9641DAD6-9CDF-4603-B30B-99A946B62710}" srcOrd="0" destOrd="0" presId="urn:microsoft.com/office/officeart/2016/7/layout/LinearBlockProcessNumbered"/>
    <dgm:cxn modelId="{2F2DD870-E1DA-4A21-BB6E-E8E618E561D1}" type="presOf" srcId="{81C3FA01-75D9-472F-AD59-4F7AD36FDC28}" destId="{E781502A-C086-44E9-9100-4E60E2EE7F08}" srcOrd="1" destOrd="0" presId="urn:microsoft.com/office/officeart/2016/7/layout/LinearBlockProcessNumbered"/>
    <dgm:cxn modelId="{2D9ACF90-4F75-4A12-96B9-EC39A23AF3C8}" type="presOf" srcId="{331D21BE-70E2-41D0-A839-B9C169E92518}" destId="{ABE22440-3A5B-48A5-B57A-2C9C1139976C}" srcOrd="1" destOrd="0" presId="urn:microsoft.com/office/officeart/2016/7/layout/LinearBlockProcessNumbered"/>
    <dgm:cxn modelId="{76CAE297-D8B1-4C81-91AF-9C848D9D67F3}" type="presOf" srcId="{1E44E643-1A80-4CFE-8983-046562ACF827}" destId="{8229064D-B987-4D5F-A99B-A7927A38222F}" srcOrd="0" destOrd="0" presId="urn:microsoft.com/office/officeart/2016/7/layout/LinearBlockProcessNumbered"/>
    <dgm:cxn modelId="{A20C9EA4-A8C3-473B-8287-77B07F86BE60}" srcId="{224B67BB-CEA8-43EB-AD40-A8D309D9752D}" destId="{331D21BE-70E2-41D0-A839-B9C169E92518}" srcOrd="0" destOrd="0" parTransId="{6212EFA7-2935-423F-846B-F2F07885C200}" sibTransId="{D627F2EF-3735-42F3-B2E7-804207E74BD8}"/>
    <dgm:cxn modelId="{2616D7B6-4739-4442-A3D5-293086A9F84B}" type="presOf" srcId="{224B67BB-CEA8-43EB-AD40-A8D309D9752D}" destId="{0FD96CDD-2D4B-42F1-B144-3E220208B744}" srcOrd="0" destOrd="0" presId="urn:microsoft.com/office/officeart/2016/7/layout/LinearBlockProcessNumbered"/>
    <dgm:cxn modelId="{C48237C0-543E-4AD7-986A-60D2C247B773}" srcId="{224B67BB-CEA8-43EB-AD40-A8D309D9752D}" destId="{1E44E643-1A80-4CFE-8983-046562ACF827}" srcOrd="2" destOrd="0" parTransId="{F09F0BFE-F123-4D1E-916B-4B9BB31F983A}" sibTransId="{61F509DB-291F-4CD6-BB24-9637058018A2}"/>
    <dgm:cxn modelId="{17CAC9D9-618F-46B8-8DD2-06F762D08286}" type="presOf" srcId="{B18C01D2-29D9-462E-B9A7-B51E01786EE3}" destId="{ABFB3330-0A7D-448A-A02E-A31D0AD25982}" srcOrd="0" destOrd="0" presId="urn:microsoft.com/office/officeart/2016/7/layout/LinearBlockProcessNumbered"/>
    <dgm:cxn modelId="{C7FE24DD-4CB1-4873-83BC-31F7AF989B8D}" type="presOf" srcId="{81C3FA01-75D9-472F-AD59-4F7AD36FDC28}" destId="{3403A0C5-7745-47F2-9693-E2A174BA124B}" srcOrd="0" destOrd="0" presId="urn:microsoft.com/office/officeart/2016/7/layout/LinearBlockProcessNumbered"/>
    <dgm:cxn modelId="{98976FEE-7F5A-4F00-B41D-63B16F34503D}" type="presOf" srcId="{1E44E643-1A80-4CFE-8983-046562ACF827}" destId="{67A2D170-0895-4C7D-9339-5A53CED42964}" srcOrd="1" destOrd="0" presId="urn:microsoft.com/office/officeart/2016/7/layout/LinearBlockProcessNumbered"/>
    <dgm:cxn modelId="{57D169F7-32D4-48DC-AE2A-2F8E1A1779C6}" srcId="{224B67BB-CEA8-43EB-AD40-A8D309D9752D}" destId="{81C3FA01-75D9-472F-AD59-4F7AD36FDC28}" srcOrd="1" destOrd="0" parTransId="{22FC1630-1810-4CFA-9975-85E1DBC03D77}" sibTransId="{B18C01D2-29D9-462E-B9A7-B51E01786EE3}"/>
    <dgm:cxn modelId="{CFE434AD-A00A-4675-9830-D4224710A925}" type="presParOf" srcId="{0FD96CDD-2D4B-42F1-B144-3E220208B744}" destId="{2DBBAA85-E08C-45CF-957B-580CD31F723D}" srcOrd="0" destOrd="0" presId="urn:microsoft.com/office/officeart/2016/7/layout/LinearBlockProcessNumbered"/>
    <dgm:cxn modelId="{F7A02B30-63A8-4349-88DE-CFFC63E2DEFE}" type="presParOf" srcId="{2DBBAA85-E08C-45CF-957B-580CD31F723D}" destId="{9641DAD6-9CDF-4603-B30B-99A946B62710}" srcOrd="0" destOrd="0" presId="urn:microsoft.com/office/officeart/2016/7/layout/LinearBlockProcessNumbered"/>
    <dgm:cxn modelId="{9FF25948-FE29-4ED4-8557-B5DBFB8D2B32}" type="presParOf" srcId="{2DBBAA85-E08C-45CF-957B-580CD31F723D}" destId="{F1FE5F70-EB6B-4F3D-944E-B827E4A34ADD}" srcOrd="1" destOrd="0" presId="urn:microsoft.com/office/officeart/2016/7/layout/LinearBlockProcessNumbered"/>
    <dgm:cxn modelId="{C97FFC8A-01B6-4F45-9564-F32A05F57635}" type="presParOf" srcId="{2DBBAA85-E08C-45CF-957B-580CD31F723D}" destId="{ABE22440-3A5B-48A5-B57A-2C9C1139976C}" srcOrd="2" destOrd="0" presId="urn:microsoft.com/office/officeart/2016/7/layout/LinearBlockProcessNumbered"/>
    <dgm:cxn modelId="{CFE0017B-2522-48CA-8289-617B43DA06CA}" type="presParOf" srcId="{0FD96CDD-2D4B-42F1-B144-3E220208B744}" destId="{FC4DED96-4B63-47FB-A27B-33266EE351DF}" srcOrd="1" destOrd="0" presId="urn:microsoft.com/office/officeart/2016/7/layout/LinearBlockProcessNumbered"/>
    <dgm:cxn modelId="{E4918A27-5CA1-4A03-A444-9CCE75FF2184}" type="presParOf" srcId="{0FD96CDD-2D4B-42F1-B144-3E220208B744}" destId="{2AE8B577-8D36-4604-A010-4BE82D304DCC}" srcOrd="2" destOrd="0" presId="urn:microsoft.com/office/officeart/2016/7/layout/LinearBlockProcessNumbered"/>
    <dgm:cxn modelId="{34240A3F-A44D-4A77-8B32-F539888193D6}" type="presParOf" srcId="{2AE8B577-8D36-4604-A010-4BE82D304DCC}" destId="{3403A0C5-7745-47F2-9693-E2A174BA124B}" srcOrd="0" destOrd="0" presId="urn:microsoft.com/office/officeart/2016/7/layout/LinearBlockProcessNumbered"/>
    <dgm:cxn modelId="{28432A66-0002-46EB-9252-CDA78C7AA8DD}" type="presParOf" srcId="{2AE8B577-8D36-4604-A010-4BE82D304DCC}" destId="{ABFB3330-0A7D-448A-A02E-A31D0AD25982}" srcOrd="1" destOrd="0" presId="urn:microsoft.com/office/officeart/2016/7/layout/LinearBlockProcessNumbered"/>
    <dgm:cxn modelId="{6A1D81D2-7A1E-429F-B8AA-4BE55C9439A3}" type="presParOf" srcId="{2AE8B577-8D36-4604-A010-4BE82D304DCC}" destId="{E781502A-C086-44E9-9100-4E60E2EE7F08}" srcOrd="2" destOrd="0" presId="urn:microsoft.com/office/officeart/2016/7/layout/LinearBlockProcessNumbered"/>
    <dgm:cxn modelId="{3C7C1C18-7A99-4AB4-A701-D2DF77697BCC}" type="presParOf" srcId="{0FD96CDD-2D4B-42F1-B144-3E220208B744}" destId="{E6E78687-EC64-462C-98A9-BDB3BD5E5D0C}" srcOrd="3" destOrd="0" presId="urn:microsoft.com/office/officeart/2016/7/layout/LinearBlockProcessNumbered"/>
    <dgm:cxn modelId="{61AEEE06-B496-4372-A456-B7267E05BAA0}" type="presParOf" srcId="{0FD96CDD-2D4B-42F1-B144-3E220208B744}" destId="{A8B5241A-C58C-4EC4-9A03-EF2CD2973450}" srcOrd="4" destOrd="0" presId="urn:microsoft.com/office/officeart/2016/7/layout/LinearBlockProcessNumbered"/>
    <dgm:cxn modelId="{A814400A-DD30-42B6-9F3A-9F4E71D65A89}" type="presParOf" srcId="{A8B5241A-C58C-4EC4-9A03-EF2CD2973450}" destId="{8229064D-B987-4D5F-A99B-A7927A38222F}" srcOrd="0" destOrd="0" presId="urn:microsoft.com/office/officeart/2016/7/layout/LinearBlockProcessNumbered"/>
    <dgm:cxn modelId="{6735D5B3-6080-496B-A6C2-3C5C0C5D75A8}" type="presParOf" srcId="{A8B5241A-C58C-4EC4-9A03-EF2CD2973450}" destId="{E99A42A1-481C-458D-BB45-7692B2D62963}" srcOrd="1" destOrd="0" presId="urn:microsoft.com/office/officeart/2016/7/layout/LinearBlockProcessNumbered"/>
    <dgm:cxn modelId="{2B43BB75-30CB-46A9-87F6-BCB1ACEAA91B}" type="presParOf" srcId="{A8B5241A-C58C-4EC4-9A03-EF2CD2973450}" destId="{67A2D170-0895-4C7D-9339-5A53CED4296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5408D5-B32B-4AF4-9FAE-E2E1ACFD2E7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34F4AB9-C4F9-4997-B9FA-1FD443CA8D7A}">
      <dgm:prSet custT="1"/>
      <dgm:spPr/>
      <dgm:t>
        <a:bodyPr/>
        <a:lstStyle/>
        <a:p>
          <a:r>
            <a:rPr lang="en-US" sz="2000" dirty="0"/>
            <a:t>Enhance E-commerce Accessibility</a:t>
          </a:r>
        </a:p>
      </dgm:t>
    </dgm:pt>
    <dgm:pt modelId="{EA5DF76A-0D87-453D-A40B-588FAE33EE92}" type="parTrans" cxnId="{C8AE5211-3CE1-4925-86DE-39BED4D37C00}">
      <dgm:prSet/>
      <dgm:spPr/>
      <dgm:t>
        <a:bodyPr/>
        <a:lstStyle/>
        <a:p>
          <a:endParaRPr lang="en-US"/>
        </a:p>
      </dgm:t>
    </dgm:pt>
    <dgm:pt modelId="{0CAED224-B44B-4102-AF7A-7A6B6F848E11}" type="sibTrans" cxnId="{C8AE5211-3CE1-4925-86DE-39BED4D37C00}">
      <dgm:prSet/>
      <dgm:spPr/>
      <dgm:t>
        <a:bodyPr/>
        <a:lstStyle/>
        <a:p>
          <a:endParaRPr lang="en-US"/>
        </a:p>
      </dgm:t>
    </dgm:pt>
    <dgm:pt modelId="{A9986BD4-5988-4800-837F-90406E562CDD}">
      <dgm:prSet custT="1"/>
      <dgm:spPr/>
      <dgm:t>
        <a:bodyPr/>
        <a:lstStyle/>
        <a:p>
          <a:r>
            <a:rPr lang="en-US" sz="2000" dirty="0"/>
            <a:t>Improve User Experience</a:t>
          </a:r>
        </a:p>
      </dgm:t>
    </dgm:pt>
    <dgm:pt modelId="{7D5066CE-060E-4EE6-8565-3922453812BF}" type="parTrans" cxnId="{70552542-84DF-4563-9772-4640404B10AD}">
      <dgm:prSet/>
      <dgm:spPr/>
      <dgm:t>
        <a:bodyPr/>
        <a:lstStyle/>
        <a:p>
          <a:endParaRPr lang="en-US"/>
        </a:p>
      </dgm:t>
    </dgm:pt>
    <dgm:pt modelId="{8AAA90FC-F177-4E03-8E50-B8EDACE23839}" type="sibTrans" cxnId="{70552542-84DF-4563-9772-4640404B10AD}">
      <dgm:prSet/>
      <dgm:spPr/>
      <dgm:t>
        <a:bodyPr/>
        <a:lstStyle/>
        <a:p>
          <a:endParaRPr lang="en-US"/>
        </a:p>
      </dgm:t>
    </dgm:pt>
    <dgm:pt modelId="{CF76FB3D-CDD9-4D96-9DD6-F119DEAD70C2}">
      <dgm:prSet custT="1"/>
      <dgm:spPr/>
      <dgm:t>
        <a:bodyPr/>
        <a:lstStyle/>
        <a:p>
          <a:r>
            <a:rPr lang="en-US" sz="2000" dirty="0"/>
            <a:t>Ensure Scalability</a:t>
          </a:r>
        </a:p>
      </dgm:t>
    </dgm:pt>
    <dgm:pt modelId="{45DE4ADF-61C7-495F-A846-09A42547CC7A}" type="parTrans" cxnId="{CA029F34-D938-45EB-A7AD-E80A0845B1B0}">
      <dgm:prSet/>
      <dgm:spPr/>
      <dgm:t>
        <a:bodyPr/>
        <a:lstStyle/>
        <a:p>
          <a:endParaRPr lang="en-US"/>
        </a:p>
      </dgm:t>
    </dgm:pt>
    <dgm:pt modelId="{E6735689-1A0D-4405-B913-BEB535BAF0EC}" type="sibTrans" cxnId="{CA029F34-D938-45EB-A7AD-E80A0845B1B0}">
      <dgm:prSet/>
      <dgm:spPr/>
      <dgm:t>
        <a:bodyPr/>
        <a:lstStyle/>
        <a:p>
          <a:endParaRPr lang="en-US"/>
        </a:p>
      </dgm:t>
    </dgm:pt>
    <dgm:pt modelId="{B42BA87B-3099-4033-A1ED-4DF09A1FF4A8}">
      <dgm:prSet custT="1"/>
      <dgm:spPr/>
      <dgm:t>
        <a:bodyPr/>
        <a:lstStyle/>
        <a:p>
          <a:r>
            <a:rPr lang="en-US" sz="2000" dirty="0"/>
            <a:t>Maximize Customer Retention</a:t>
          </a:r>
        </a:p>
      </dgm:t>
    </dgm:pt>
    <dgm:pt modelId="{14DF3C96-DD8A-4B0B-A6E5-CA9BB20B5660}" type="parTrans" cxnId="{579FE7AC-4634-4E9A-A73E-6F5411EF6468}">
      <dgm:prSet/>
      <dgm:spPr/>
      <dgm:t>
        <a:bodyPr/>
        <a:lstStyle/>
        <a:p>
          <a:endParaRPr lang="en-US"/>
        </a:p>
      </dgm:t>
    </dgm:pt>
    <dgm:pt modelId="{5F70E2C0-4C3E-4A03-A1F4-22E57D1AC6DE}" type="sibTrans" cxnId="{579FE7AC-4634-4E9A-A73E-6F5411EF6468}">
      <dgm:prSet/>
      <dgm:spPr/>
      <dgm:t>
        <a:bodyPr/>
        <a:lstStyle/>
        <a:p>
          <a:endParaRPr lang="en-US"/>
        </a:p>
      </dgm:t>
    </dgm:pt>
    <dgm:pt modelId="{7DA4FBF3-9511-44BA-BDD1-CB175B09CFDD}" type="pres">
      <dgm:prSet presAssocID="{0E5408D5-B32B-4AF4-9FAE-E2E1ACFD2E7E}" presName="root" presStyleCnt="0">
        <dgm:presLayoutVars>
          <dgm:dir/>
          <dgm:resizeHandles val="exact"/>
        </dgm:presLayoutVars>
      </dgm:prSet>
      <dgm:spPr/>
    </dgm:pt>
    <dgm:pt modelId="{7266C454-D21E-4B29-A61A-144D274426CA}" type="pres">
      <dgm:prSet presAssocID="{0E5408D5-B32B-4AF4-9FAE-E2E1ACFD2E7E}" presName="container" presStyleCnt="0">
        <dgm:presLayoutVars>
          <dgm:dir/>
          <dgm:resizeHandles val="exact"/>
        </dgm:presLayoutVars>
      </dgm:prSet>
      <dgm:spPr/>
    </dgm:pt>
    <dgm:pt modelId="{6546E5B5-D91F-4C08-8863-E20F67CF4B7B}" type="pres">
      <dgm:prSet presAssocID="{834F4AB9-C4F9-4997-B9FA-1FD443CA8D7A}" presName="compNode" presStyleCnt="0"/>
      <dgm:spPr/>
    </dgm:pt>
    <dgm:pt modelId="{A764A80A-9F7D-47C2-A603-64D7C6425AFF}" type="pres">
      <dgm:prSet presAssocID="{834F4AB9-C4F9-4997-B9FA-1FD443CA8D7A}" presName="iconBgRect" presStyleLbl="bgShp" presStyleIdx="0" presStyleCnt="4"/>
      <dgm:spPr/>
    </dgm:pt>
    <dgm:pt modelId="{1EA89229-F1D8-4C26-B49B-E3258F815FEE}" type="pres">
      <dgm:prSet presAssocID="{834F4AB9-C4F9-4997-B9FA-1FD443CA8D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540845CF-176F-41AA-BF91-A13FED1D1EB9}" type="pres">
      <dgm:prSet presAssocID="{834F4AB9-C4F9-4997-B9FA-1FD443CA8D7A}" presName="spaceRect" presStyleCnt="0"/>
      <dgm:spPr/>
    </dgm:pt>
    <dgm:pt modelId="{52D95887-DED9-4771-9E9A-6D555DBFB246}" type="pres">
      <dgm:prSet presAssocID="{834F4AB9-C4F9-4997-B9FA-1FD443CA8D7A}" presName="textRect" presStyleLbl="revTx" presStyleIdx="0" presStyleCnt="4">
        <dgm:presLayoutVars>
          <dgm:chMax val="1"/>
          <dgm:chPref val="1"/>
        </dgm:presLayoutVars>
      </dgm:prSet>
      <dgm:spPr/>
    </dgm:pt>
    <dgm:pt modelId="{6AD41429-897B-438B-AB33-80745D7613B1}" type="pres">
      <dgm:prSet presAssocID="{0CAED224-B44B-4102-AF7A-7A6B6F848E11}" presName="sibTrans" presStyleLbl="sibTrans2D1" presStyleIdx="0" presStyleCnt="0"/>
      <dgm:spPr/>
    </dgm:pt>
    <dgm:pt modelId="{90EDAAF5-BD40-4810-84F5-7895E8180D9D}" type="pres">
      <dgm:prSet presAssocID="{A9986BD4-5988-4800-837F-90406E562CDD}" presName="compNode" presStyleCnt="0"/>
      <dgm:spPr/>
    </dgm:pt>
    <dgm:pt modelId="{E7150650-4435-45E3-8F26-3C75CF72424E}" type="pres">
      <dgm:prSet presAssocID="{A9986BD4-5988-4800-837F-90406E562CDD}" presName="iconBgRect" presStyleLbl="bgShp" presStyleIdx="1" presStyleCnt="4"/>
      <dgm:spPr/>
    </dgm:pt>
    <dgm:pt modelId="{A8248370-7CAB-4CE8-94D9-AD003AA64C7A}" type="pres">
      <dgm:prSet presAssocID="{A9986BD4-5988-4800-837F-90406E562C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0273A247-516D-491E-B53B-7C797022A950}" type="pres">
      <dgm:prSet presAssocID="{A9986BD4-5988-4800-837F-90406E562CDD}" presName="spaceRect" presStyleCnt="0"/>
      <dgm:spPr/>
    </dgm:pt>
    <dgm:pt modelId="{3802396C-6276-45DB-873F-E273839A664F}" type="pres">
      <dgm:prSet presAssocID="{A9986BD4-5988-4800-837F-90406E562CDD}" presName="textRect" presStyleLbl="revTx" presStyleIdx="1" presStyleCnt="4">
        <dgm:presLayoutVars>
          <dgm:chMax val="1"/>
          <dgm:chPref val="1"/>
        </dgm:presLayoutVars>
      </dgm:prSet>
      <dgm:spPr/>
    </dgm:pt>
    <dgm:pt modelId="{0C4B0EBA-33DB-47C1-9DBC-87DC6BCBF50B}" type="pres">
      <dgm:prSet presAssocID="{8AAA90FC-F177-4E03-8E50-B8EDACE23839}" presName="sibTrans" presStyleLbl="sibTrans2D1" presStyleIdx="0" presStyleCnt="0"/>
      <dgm:spPr/>
    </dgm:pt>
    <dgm:pt modelId="{3FF5027C-025A-41D2-8310-804D6099CED9}" type="pres">
      <dgm:prSet presAssocID="{CF76FB3D-CDD9-4D96-9DD6-F119DEAD70C2}" presName="compNode" presStyleCnt="0"/>
      <dgm:spPr/>
    </dgm:pt>
    <dgm:pt modelId="{61B470D4-CBE0-448F-B502-CC4D2433BF63}" type="pres">
      <dgm:prSet presAssocID="{CF76FB3D-CDD9-4D96-9DD6-F119DEAD70C2}" presName="iconBgRect" presStyleLbl="bgShp" presStyleIdx="2" presStyleCnt="4"/>
      <dgm:spPr/>
    </dgm:pt>
    <dgm:pt modelId="{D8AEB735-44DD-4DAE-B571-3015E3018361}" type="pres">
      <dgm:prSet presAssocID="{CF76FB3D-CDD9-4D96-9DD6-F119DEAD70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ED45426-F0EA-4BDC-A6A9-B22E14C9242E}" type="pres">
      <dgm:prSet presAssocID="{CF76FB3D-CDD9-4D96-9DD6-F119DEAD70C2}" presName="spaceRect" presStyleCnt="0"/>
      <dgm:spPr/>
    </dgm:pt>
    <dgm:pt modelId="{4B0B0B14-EF04-4718-A17C-8991B4ECE558}" type="pres">
      <dgm:prSet presAssocID="{CF76FB3D-CDD9-4D96-9DD6-F119DEAD70C2}" presName="textRect" presStyleLbl="revTx" presStyleIdx="2" presStyleCnt="4">
        <dgm:presLayoutVars>
          <dgm:chMax val="1"/>
          <dgm:chPref val="1"/>
        </dgm:presLayoutVars>
      </dgm:prSet>
      <dgm:spPr/>
    </dgm:pt>
    <dgm:pt modelId="{38339B97-79D3-4874-9380-DEC7D57FB435}" type="pres">
      <dgm:prSet presAssocID="{E6735689-1A0D-4405-B913-BEB535BAF0EC}" presName="sibTrans" presStyleLbl="sibTrans2D1" presStyleIdx="0" presStyleCnt="0"/>
      <dgm:spPr/>
    </dgm:pt>
    <dgm:pt modelId="{5F9539D7-0337-4084-B153-0ECBFAF0D8C4}" type="pres">
      <dgm:prSet presAssocID="{B42BA87B-3099-4033-A1ED-4DF09A1FF4A8}" presName="compNode" presStyleCnt="0"/>
      <dgm:spPr/>
    </dgm:pt>
    <dgm:pt modelId="{05E0971B-2738-40E4-9586-5A8E32ABF2F6}" type="pres">
      <dgm:prSet presAssocID="{B42BA87B-3099-4033-A1ED-4DF09A1FF4A8}" presName="iconBgRect" presStyleLbl="bgShp" presStyleIdx="3" presStyleCnt="4"/>
      <dgm:spPr/>
    </dgm:pt>
    <dgm:pt modelId="{FA6B62B4-6D86-4251-8155-435329B2119E}" type="pres">
      <dgm:prSet presAssocID="{B42BA87B-3099-4033-A1ED-4DF09A1FF4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7B02922-9531-4EA9-9791-E0059DA87665}" type="pres">
      <dgm:prSet presAssocID="{B42BA87B-3099-4033-A1ED-4DF09A1FF4A8}" presName="spaceRect" presStyleCnt="0"/>
      <dgm:spPr/>
    </dgm:pt>
    <dgm:pt modelId="{5BFFC6C6-A5A3-41CE-BB68-2F0B4F81D0E3}" type="pres">
      <dgm:prSet presAssocID="{B42BA87B-3099-4033-A1ED-4DF09A1FF4A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8AE5211-3CE1-4925-86DE-39BED4D37C00}" srcId="{0E5408D5-B32B-4AF4-9FAE-E2E1ACFD2E7E}" destId="{834F4AB9-C4F9-4997-B9FA-1FD443CA8D7A}" srcOrd="0" destOrd="0" parTransId="{EA5DF76A-0D87-453D-A40B-588FAE33EE92}" sibTransId="{0CAED224-B44B-4102-AF7A-7A6B6F848E11}"/>
    <dgm:cxn modelId="{CA029F34-D938-45EB-A7AD-E80A0845B1B0}" srcId="{0E5408D5-B32B-4AF4-9FAE-E2E1ACFD2E7E}" destId="{CF76FB3D-CDD9-4D96-9DD6-F119DEAD70C2}" srcOrd="2" destOrd="0" parTransId="{45DE4ADF-61C7-495F-A846-09A42547CC7A}" sibTransId="{E6735689-1A0D-4405-B913-BEB535BAF0EC}"/>
    <dgm:cxn modelId="{70552542-84DF-4563-9772-4640404B10AD}" srcId="{0E5408D5-B32B-4AF4-9FAE-E2E1ACFD2E7E}" destId="{A9986BD4-5988-4800-837F-90406E562CDD}" srcOrd="1" destOrd="0" parTransId="{7D5066CE-060E-4EE6-8565-3922453812BF}" sibTransId="{8AAA90FC-F177-4E03-8E50-B8EDACE23839}"/>
    <dgm:cxn modelId="{6518456B-36E4-4A0D-96D2-E04234181CD2}" type="presOf" srcId="{E6735689-1A0D-4405-B913-BEB535BAF0EC}" destId="{38339B97-79D3-4874-9380-DEC7D57FB435}" srcOrd="0" destOrd="0" presId="urn:microsoft.com/office/officeart/2018/2/layout/IconCircleList"/>
    <dgm:cxn modelId="{3EE6756F-A68E-48B8-AC69-2BD82CC14142}" type="presOf" srcId="{0E5408D5-B32B-4AF4-9FAE-E2E1ACFD2E7E}" destId="{7DA4FBF3-9511-44BA-BDD1-CB175B09CFDD}" srcOrd="0" destOrd="0" presId="urn:microsoft.com/office/officeart/2018/2/layout/IconCircleList"/>
    <dgm:cxn modelId="{F0C6D972-3F74-41F9-A9BA-7DFA1216B792}" type="presOf" srcId="{A9986BD4-5988-4800-837F-90406E562CDD}" destId="{3802396C-6276-45DB-873F-E273839A664F}" srcOrd="0" destOrd="0" presId="urn:microsoft.com/office/officeart/2018/2/layout/IconCircleList"/>
    <dgm:cxn modelId="{C08F3C8F-D2EE-42AA-AC64-1EDA1C34362F}" type="presOf" srcId="{834F4AB9-C4F9-4997-B9FA-1FD443CA8D7A}" destId="{52D95887-DED9-4771-9E9A-6D555DBFB246}" srcOrd="0" destOrd="0" presId="urn:microsoft.com/office/officeart/2018/2/layout/IconCircleList"/>
    <dgm:cxn modelId="{83906DA2-F69D-43C7-A621-0111E300E19A}" type="presOf" srcId="{B42BA87B-3099-4033-A1ED-4DF09A1FF4A8}" destId="{5BFFC6C6-A5A3-41CE-BB68-2F0B4F81D0E3}" srcOrd="0" destOrd="0" presId="urn:microsoft.com/office/officeart/2018/2/layout/IconCircleList"/>
    <dgm:cxn modelId="{25D606A5-25D3-45DC-8317-AAEA3ABB00CC}" type="presOf" srcId="{CF76FB3D-CDD9-4D96-9DD6-F119DEAD70C2}" destId="{4B0B0B14-EF04-4718-A17C-8991B4ECE558}" srcOrd="0" destOrd="0" presId="urn:microsoft.com/office/officeart/2018/2/layout/IconCircleList"/>
    <dgm:cxn modelId="{579FE7AC-4634-4E9A-A73E-6F5411EF6468}" srcId="{0E5408D5-B32B-4AF4-9FAE-E2E1ACFD2E7E}" destId="{B42BA87B-3099-4033-A1ED-4DF09A1FF4A8}" srcOrd="3" destOrd="0" parTransId="{14DF3C96-DD8A-4B0B-A6E5-CA9BB20B5660}" sibTransId="{5F70E2C0-4C3E-4A03-A1F4-22E57D1AC6DE}"/>
    <dgm:cxn modelId="{D4F21DB4-7E3B-4209-A1AE-A4E49B878B32}" type="presOf" srcId="{8AAA90FC-F177-4E03-8E50-B8EDACE23839}" destId="{0C4B0EBA-33DB-47C1-9DBC-87DC6BCBF50B}" srcOrd="0" destOrd="0" presId="urn:microsoft.com/office/officeart/2018/2/layout/IconCircleList"/>
    <dgm:cxn modelId="{DAA7C8D0-9EEF-4F80-96E8-0BA741AC390A}" type="presOf" srcId="{0CAED224-B44B-4102-AF7A-7A6B6F848E11}" destId="{6AD41429-897B-438B-AB33-80745D7613B1}" srcOrd="0" destOrd="0" presId="urn:microsoft.com/office/officeart/2018/2/layout/IconCircleList"/>
    <dgm:cxn modelId="{12A38216-3110-4806-A6B3-9F89E4E40D2D}" type="presParOf" srcId="{7DA4FBF3-9511-44BA-BDD1-CB175B09CFDD}" destId="{7266C454-D21E-4B29-A61A-144D274426CA}" srcOrd="0" destOrd="0" presId="urn:microsoft.com/office/officeart/2018/2/layout/IconCircleList"/>
    <dgm:cxn modelId="{E84F1C30-C5B2-405F-B63A-DB2821FF1C03}" type="presParOf" srcId="{7266C454-D21E-4B29-A61A-144D274426CA}" destId="{6546E5B5-D91F-4C08-8863-E20F67CF4B7B}" srcOrd="0" destOrd="0" presId="urn:microsoft.com/office/officeart/2018/2/layout/IconCircleList"/>
    <dgm:cxn modelId="{C24B8292-C504-4808-9176-CF35A3D2E302}" type="presParOf" srcId="{6546E5B5-D91F-4C08-8863-E20F67CF4B7B}" destId="{A764A80A-9F7D-47C2-A603-64D7C6425AFF}" srcOrd="0" destOrd="0" presId="urn:microsoft.com/office/officeart/2018/2/layout/IconCircleList"/>
    <dgm:cxn modelId="{3FF5521E-50D7-4799-97AD-97484EB383E1}" type="presParOf" srcId="{6546E5B5-D91F-4C08-8863-E20F67CF4B7B}" destId="{1EA89229-F1D8-4C26-B49B-E3258F815FEE}" srcOrd="1" destOrd="0" presId="urn:microsoft.com/office/officeart/2018/2/layout/IconCircleList"/>
    <dgm:cxn modelId="{7517D495-EC86-4073-8989-BF6214129BF1}" type="presParOf" srcId="{6546E5B5-D91F-4C08-8863-E20F67CF4B7B}" destId="{540845CF-176F-41AA-BF91-A13FED1D1EB9}" srcOrd="2" destOrd="0" presId="urn:microsoft.com/office/officeart/2018/2/layout/IconCircleList"/>
    <dgm:cxn modelId="{8D57460E-7406-4038-8630-E7970BDF83AE}" type="presParOf" srcId="{6546E5B5-D91F-4C08-8863-E20F67CF4B7B}" destId="{52D95887-DED9-4771-9E9A-6D555DBFB246}" srcOrd="3" destOrd="0" presId="urn:microsoft.com/office/officeart/2018/2/layout/IconCircleList"/>
    <dgm:cxn modelId="{08B74FBE-9911-452C-87C9-3557B92A6850}" type="presParOf" srcId="{7266C454-D21E-4B29-A61A-144D274426CA}" destId="{6AD41429-897B-438B-AB33-80745D7613B1}" srcOrd="1" destOrd="0" presId="urn:microsoft.com/office/officeart/2018/2/layout/IconCircleList"/>
    <dgm:cxn modelId="{C6440B50-EEF0-43A0-9607-BDDFBE9A325F}" type="presParOf" srcId="{7266C454-D21E-4B29-A61A-144D274426CA}" destId="{90EDAAF5-BD40-4810-84F5-7895E8180D9D}" srcOrd="2" destOrd="0" presId="urn:microsoft.com/office/officeart/2018/2/layout/IconCircleList"/>
    <dgm:cxn modelId="{F901CD0B-A7C1-4290-8CF0-08BE51B01CB9}" type="presParOf" srcId="{90EDAAF5-BD40-4810-84F5-7895E8180D9D}" destId="{E7150650-4435-45E3-8F26-3C75CF72424E}" srcOrd="0" destOrd="0" presId="urn:microsoft.com/office/officeart/2018/2/layout/IconCircleList"/>
    <dgm:cxn modelId="{826D8F23-40C1-4896-967B-A2EBA63CB352}" type="presParOf" srcId="{90EDAAF5-BD40-4810-84F5-7895E8180D9D}" destId="{A8248370-7CAB-4CE8-94D9-AD003AA64C7A}" srcOrd="1" destOrd="0" presId="urn:microsoft.com/office/officeart/2018/2/layout/IconCircleList"/>
    <dgm:cxn modelId="{49867E25-968E-4C0B-80E3-138DCCE7D0C1}" type="presParOf" srcId="{90EDAAF5-BD40-4810-84F5-7895E8180D9D}" destId="{0273A247-516D-491E-B53B-7C797022A950}" srcOrd="2" destOrd="0" presId="urn:microsoft.com/office/officeart/2018/2/layout/IconCircleList"/>
    <dgm:cxn modelId="{6D1B64C4-2FB4-4683-B0EC-B584E21DB125}" type="presParOf" srcId="{90EDAAF5-BD40-4810-84F5-7895E8180D9D}" destId="{3802396C-6276-45DB-873F-E273839A664F}" srcOrd="3" destOrd="0" presId="urn:microsoft.com/office/officeart/2018/2/layout/IconCircleList"/>
    <dgm:cxn modelId="{4C01DB02-7DB3-4F20-BFB7-B2B779F839EF}" type="presParOf" srcId="{7266C454-D21E-4B29-A61A-144D274426CA}" destId="{0C4B0EBA-33DB-47C1-9DBC-87DC6BCBF50B}" srcOrd="3" destOrd="0" presId="urn:microsoft.com/office/officeart/2018/2/layout/IconCircleList"/>
    <dgm:cxn modelId="{D2A5B4F0-17F8-43AF-B63C-29DF293C11BC}" type="presParOf" srcId="{7266C454-D21E-4B29-A61A-144D274426CA}" destId="{3FF5027C-025A-41D2-8310-804D6099CED9}" srcOrd="4" destOrd="0" presId="urn:microsoft.com/office/officeart/2018/2/layout/IconCircleList"/>
    <dgm:cxn modelId="{99D90137-E55A-47C8-9FF6-09C73D89A05E}" type="presParOf" srcId="{3FF5027C-025A-41D2-8310-804D6099CED9}" destId="{61B470D4-CBE0-448F-B502-CC4D2433BF63}" srcOrd="0" destOrd="0" presId="urn:microsoft.com/office/officeart/2018/2/layout/IconCircleList"/>
    <dgm:cxn modelId="{0BD54F6F-9BB6-4793-A5FC-97CD5F83343A}" type="presParOf" srcId="{3FF5027C-025A-41D2-8310-804D6099CED9}" destId="{D8AEB735-44DD-4DAE-B571-3015E3018361}" srcOrd="1" destOrd="0" presId="urn:microsoft.com/office/officeart/2018/2/layout/IconCircleList"/>
    <dgm:cxn modelId="{2FCB12C4-F92B-4318-85E9-64C7F40526F5}" type="presParOf" srcId="{3FF5027C-025A-41D2-8310-804D6099CED9}" destId="{AED45426-F0EA-4BDC-A6A9-B22E14C9242E}" srcOrd="2" destOrd="0" presId="urn:microsoft.com/office/officeart/2018/2/layout/IconCircleList"/>
    <dgm:cxn modelId="{60FCCAC4-6083-4D14-A68C-EB2E6FD77F9E}" type="presParOf" srcId="{3FF5027C-025A-41D2-8310-804D6099CED9}" destId="{4B0B0B14-EF04-4718-A17C-8991B4ECE558}" srcOrd="3" destOrd="0" presId="urn:microsoft.com/office/officeart/2018/2/layout/IconCircleList"/>
    <dgm:cxn modelId="{2FADCA66-0728-4B06-891E-4D8AD9C08CA0}" type="presParOf" srcId="{7266C454-D21E-4B29-A61A-144D274426CA}" destId="{38339B97-79D3-4874-9380-DEC7D57FB435}" srcOrd="5" destOrd="0" presId="urn:microsoft.com/office/officeart/2018/2/layout/IconCircleList"/>
    <dgm:cxn modelId="{B3809DF8-90E8-4C5A-A984-0F4129058A4A}" type="presParOf" srcId="{7266C454-D21E-4B29-A61A-144D274426CA}" destId="{5F9539D7-0337-4084-B153-0ECBFAF0D8C4}" srcOrd="6" destOrd="0" presId="urn:microsoft.com/office/officeart/2018/2/layout/IconCircleList"/>
    <dgm:cxn modelId="{D2C61844-206A-4370-8541-858A2EB14A72}" type="presParOf" srcId="{5F9539D7-0337-4084-B153-0ECBFAF0D8C4}" destId="{05E0971B-2738-40E4-9586-5A8E32ABF2F6}" srcOrd="0" destOrd="0" presId="urn:microsoft.com/office/officeart/2018/2/layout/IconCircleList"/>
    <dgm:cxn modelId="{D6884A63-A8CA-4A65-BD20-0B249EE8450E}" type="presParOf" srcId="{5F9539D7-0337-4084-B153-0ECBFAF0D8C4}" destId="{FA6B62B4-6D86-4251-8155-435329B2119E}" srcOrd="1" destOrd="0" presId="urn:microsoft.com/office/officeart/2018/2/layout/IconCircleList"/>
    <dgm:cxn modelId="{6E02B3C8-B94A-4FDC-8FEB-7784B453D7BB}" type="presParOf" srcId="{5F9539D7-0337-4084-B153-0ECBFAF0D8C4}" destId="{47B02922-9531-4EA9-9791-E0059DA87665}" srcOrd="2" destOrd="0" presId="urn:microsoft.com/office/officeart/2018/2/layout/IconCircleList"/>
    <dgm:cxn modelId="{943DD1C7-AFC5-4815-8E38-C9A8488AA84E}" type="presParOf" srcId="{5F9539D7-0337-4084-B153-0ECBFAF0D8C4}" destId="{5BFFC6C6-A5A3-41CE-BB68-2F0B4F81D0E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BF7592-3087-4E38-8185-A685559CABCC}" type="doc">
      <dgm:prSet loTypeId="urn:microsoft.com/office/officeart/2005/8/layout/vList5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63C0A0E-6936-4DFA-9E01-34BF0BA9E64B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FD076610-CC92-45B8-8D2A-33104AB367B2}" type="parTrans" cxnId="{4931029F-8414-4542-8460-B13901AE2EA0}">
      <dgm:prSet/>
      <dgm:spPr/>
      <dgm:t>
        <a:bodyPr/>
        <a:lstStyle/>
        <a:p>
          <a:endParaRPr lang="en-US"/>
        </a:p>
      </dgm:t>
    </dgm:pt>
    <dgm:pt modelId="{92A67F97-8BEE-4DC1-998A-B33495716349}" type="sibTrans" cxnId="{4931029F-8414-4542-8460-B13901AE2EA0}">
      <dgm:prSet/>
      <dgm:spPr/>
      <dgm:t>
        <a:bodyPr/>
        <a:lstStyle/>
        <a:p>
          <a:endParaRPr lang="en-US"/>
        </a:p>
      </dgm:t>
    </dgm:pt>
    <dgm:pt modelId="{0375E86D-0D05-4C66-8D4C-8B54194C11A6}">
      <dgm:prSet/>
      <dgm:spPr/>
      <dgm:t>
        <a:bodyPr/>
        <a:lstStyle/>
        <a:p>
          <a:r>
            <a:rPr lang="en-US" dirty="0"/>
            <a:t>CSS</a:t>
          </a:r>
        </a:p>
      </dgm:t>
    </dgm:pt>
    <dgm:pt modelId="{41543326-1FB4-42BB-8443-FFE859804CBB}" type="parTrans" cxnId="{8C9A43CC-2C3B-469B-92B6-C80EA086F70F}">
      <dgm:prSet/>
      <dgm:spPr/>
      <dgm:t>
        <a:bodyPr/>
        <a:lstStyle/>
        <a:p>
          <a:endParaRPr lang="en-US"/>
        </a:p>
      </dgm:t>
    </dgm:pt>
    <dgm:pt modelId="{DA0FFEC1-4DFD-41BA-83D4-82E86C68D218}" type="sibTrans" cxnId="{8C9A43CC-2C3B-469B-92B6-C80EA086F70F}">
      <dgm:prSet/>
      <dgm:spPr/>
      <dgm:t>
        <a:bodyPr/>
        <a:lstStyle/>
        <a:p>
          <a:endParaRPr lang="en-US"/>
        </a:p>
      </dgm:t>
    </dgm:pt>
    <dgm:pt modelId="{A2142E0A-ED9D-4E81-9D6C-4ED57139E134}">
      <dgm:prSet/>
      <dgm:spPr/>
      <dgm:t>
        <a:bodyPr/>
        <a:lstStyle/>
        <a:p>
          <a:r>
            <a:rPr lang="en-US" dirty="0"/>
            <a:t>JavaScript</a:t>
          </a:r>
        </a:p>
      </dgm:t>
    </dgm:pt>
    <dgm:pt modelId="{41B245D9-A53A-445A-A2EC-2415232DEA73}" type="parTrans" cxnId="{67AC77BA-DD54-4C73-B253-66AADE28B511}">
      <dgm:prSet/>
      <dgm:spPr/>
      <dgm:t>
        <a:bodyPr/>
        <a:lstStyle/>
        <a:p>
          <a:endParaRPr lang="en-US"/>
        </a:p>
      </dgm:t>
    </dgm:pt>
    <dgm:pt modelId="{924BA924-D30A-41E5-8009-433CE39E2F29}" type="sibTrans" cxnId="{67AC77BA-DD54-4C73-B253-66AADE28B511}">
      <dgm:prSet/>
      <dgm:spPr/>
      <dgm:t>
        <a:bodyPr/>
        <a:lstStyle/>
        <a:p>
          <a:endParaRPr lang="en-US"/>
        </a:p>
      </dgm:t>
    </dgm:pt>
    <dgm:pt modelId="{DF23BDC3-6D39-49DA-B28F-41C1FB743197}">
      <dgm:prSet/>
      <dgm:spPr/>
      <dgm:t>
        <a:bodyPr/>
        <a:lstStyle/>
        <a:p>
          <a:r>
            <a:rPr lang="en-US" dirty="0"/>
            <a:t>Docker</a:t>
          </a:r>
        </a:p>
      </dgm:t>
    </dgm:pt>
    <dgm:pt modelId="{CA92185A-4A10-4DD4-8610-EC4A2461D029}" type="parTrans" cxnId="{0C84225D-2C05-44F5-91B5-C1CE24250D05}">
      <dgm:prSet/>
      <dgm:spPr/>
      <dgm:t>
        <a:bodyPr/>
        <a:lstStyle/>
        <a:p>
          <a:endParaRPr lang="en-US"/>
        </a:p>
      </dgm:t>
    </dgm:pt>
    <dgm:pt modelId="{B751DE93-AC69-437F-A0D2-932F111FA429}" type="sibTrans" cxnId="{0C84225D-2C05-44F5-91B5-C1CE24250D05}">
      <dgm:prSet/>
      <dgm:spPr/>
      <dgm:t>
        <a:bodyPr/>
        <a:lstStyle/>
        <a:p>
          <a:endParaRPr lang="en-US"/>
        </a:p>
      </dgm:t>
    </dgm:pt>
    <dgm:pt modelId="{4232AAC8-C1AD-4DCA-9A32-DB870D79A222}">
      <dgm:prSet/>
      <dgm:spPr/>
      <dgm:t>
        <a:bodyPr/>
        <a:lstStyle/>
        <a:p>
          <a:r>
            <a:rPr lang="en-US" dirty="0"/>
            <a:t>VS Code</a:t>
          </a:r>
        </a:p>
      </dgm:t>
    </dgm:pt>
    <dgm:pt modelId="{A774BDE5-9B8E-4271-80DB-28D9CAFB601F}" type="parTrans" cxnId="{8E4F4783-E572-472C-8C42-3A03EF456606}">
      <dgm:prSet/>
      <dgm:spPr/>
      <dgm:t>
        <a:bodyPr/>
        <a:lstStyle/>
        <a:p>
          <a:endParaRPr lang="en-US"/>
        </a:p>
      </dgm:t>
    </dgm:pt>
    <dgm:pt modelId="{0080977D-C4FC-429B-A2E0-1975D25011E9}" type="sibTrans" cxnId="{8E4F4783-E572-472C-8C42-3A03EF456606}">
      <dgm:prSet/>
      <dgm:spPr/>
      <dgm:t>
        <a:bodyPr/>
        <a:lstStyle/>
        <a:p>
          <a:endParaRPr lang="en-US"/>
        </a:p>
      </dgm:t>
    </dgm:pt>
    <dgm:pt modelId="{353D0091-D115-41C0-91B4-E9625F8B921B}" type="pres">
      <dgm:prSet presAssocID="{2FBF7592-3087-4E38-8185-A685559CABCC}" presName="Name0" presStyleCnt="0">
        <dgm:presLayoutVars>
          <dgm:dir/>
          <dgm:animLvl val="lvl"/>
          <dgm:resizeHandles val="exact"/>
        </dgm:presLayoutVars>
      </dgm:prSet>
      <dgm:spPr/>
    </dgm:pt>
    <dgm:pt modelId="{4D19E26F-8613-4640-852F-38B42F14C400}" type="pres">
      <dgm:prSet presAssocID="{E63C0A0E-6936-4DFA-9E01-34BF0BA9E64B}" presName="linNode" presStyleCnt="0"/>
      <dgm:spPr/>
    </dgm:pt>
    <dgm:pt modelId="{469B3678-80E2-4BD7-A266-8B51E233EABD}" type="pres">
      <dgm:prSet presAssocID="{E63C0A0E-6936-4DFA-9E01-34BF0BA9E64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C2A0511-01F9-40E3-A939-556272803788}" type="pres">
      <dgm:prSet presAssocID="{92A67F97-8BEE-4DC1-998A-B33495716349}" presName="sp" presStyleCnt="0"/>
      <dgm:spPr/>
    </dgm:pt>
    <dgm:pt modelId="{BB3CB0A7-F673-4724-867C-C1DACB8CE1FF}" type="pres">
      <dgm:prSet presAssocID="{0375E86D-0D05-4C66-8D4C-8B54194C11A6}" presName="linNode" presStyleCnt="0"/>
      <dgm:spPr/>
    </dgm:pt>
    <dgm:pt modelId="{3D4B0714-F7C4-4A9C-AEEF-9AD2E2F76EDE}" type="pres">
      <dgm:prSet presAssocID="{0375E86D-0D05-4C66-8D4C-8B54194C11A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B9717E7-08FF-4DD2-9CA7-DEF257BBA2A8}" type="pres">
      <dgm:prSet presAssocID="{DA0FFEC1-4DFD-41BA-83D4-82E86C68D218}" presName="sp" presStyleCnt="0"/>
      <dgm:spPr/>
    </dgm:pt>
    <dgm:pt modelId="{8873161E-485B-4E3A-91A7-63AD784AD29A}" type="pres">
      <dgm:prSet presAssocID="{A2142E0A-ED9D-4E81-9D6C-4ED57139E134}" presName="linNode" presStyleCnt="0"/>
      <dgm:spPr/>
    </dgm:pt>
    <dgm:pt modelId="{A1569474-292B-482A-A09A-F6ED4FAE2BD9}" type="pres">
      <dgm:prSet presAssocID="{A2142E0A-ED9D-4E81-9D6C-4ED57139E134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8C00E16-B506-4D2F-83DF-B51DFA46278E}" type="pres">
      <dgm:prSet presAssocID="{924BA924-D30A-41E5-8009-433CE39E2F29}" presName="sp" presStyleCnt="0"/>
      <dgm:spPr/>
    </dgm:pt>
    <dgm:pt modelId="{B026698A-FC3A-4585-A470-7BBFAD5330CA}" type="pres">
      <dgm:prSet presAssocID="{DF23BDC3-6D39-49DA-B28F-41C1FB743197}" presName="linNode" presStyleCnt="0"/>
      <dgm:spPr/>
    </dgm:pt>
    <dgm:pt modelId="{9B1B8046-89B6-4266-8088-160FDBC2F1BC}" type="pres">
      <dgm:prSet presAssocID="{DF23BDC3-6D39-49DA-B28F-41C1FB74319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DEE058E4-1217-4511-A6A8-F0622C073FAE}" type="pres">
      <dgm:prSet presAssocID="{B751DE93-AC69-437F-A0D2-932F111FA429}" presName="sp" presStyleCnt="0"/>
      <dgm:spPr/>
    </dgm:pt>
    <dgm:pt modelId="{21893712-95A0-4EC5-86CC-B8DD785DCEB8}" type="pres">
      <dgm:prSet presAssocID="{4232AAC8-C1AD-4DCA-9A32-DB870D79A222}" presName="linNode" presStyleCnt="0"/>
      <dgm:spPr/>
    </dgm:pt>
    <dgm:pt modelId="{FF3DEC90-15C4-415F-90D9-AE9560E38DE3}" type="pres">
      <dgm:prSet presAssocID="{4232AAC8-C1AD-4DCA-9A32-DB870D79A222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5A921333-460E-4D41-8CE2-B40E84BFB27F}" type="presOf" srcId="{A2142E0A-ED9D-4E81-9D6C-4ED57139E134}" destId="{A1569474-292B-482A-A09A-F6ED4FAE2BD9}" srcOrd="0" destOrd="0" presId="urn:microsoft.com/office/officeart/2005/8/layout/vList5"/>
    <dgm:cxn modelId="{0C84225D-2C05-44F5-91B5-C1CE24250D05}" srcId="{2FBF7592-3087-4E38-8185-A685559CABCC}" destId="{DF23BDC3-6D39-49DA-B28F-41C1FB743197}" srcOrd="3" destOrd="0" parTransId="{CA92185A-4A10-4DD4-8610-EC4A2461D029}" sibTransId="{B751DE93-AC69-437F-A0D2-932F111FA429}"/>
    <dgm:cxn modelId="{9148CC7F-5A62-4B59-9A4A-48B6B064D47A}" type="presOf" srcId="{0375E86D-0D05-4C66-8D4C-8B54194C11A6}" destId="{3D4B0714-F7C4-4A9C-AEEF-9AD2E2F76EDE}" srcOrd="0" destOrd="0" presId="urn:microsoft.com/office/officeart/2005/8/layout/vList5"/>
    <dgm:cxn modelId="{8E4F4783-E572-472C-8C42-3A03EF456606}" srcId="{2FBF7592-3087-4E38-8185-A685559CABCC}" destId="{4232AAC8-C1AD-4DCA-9A32-DB870D79A222}" srcOrd="4" destOrd="0" parTransId="{A774BDE5-9B8E-4271-80DB-28D9CAFB601F}" sibTransId="{0080977D-C4FC-429B-A2E0-1975D25011E9}"/>
    <dgm:cxn modelId="{4931029F-8414-4542-8460-B13901AE2EA0}" srcId="{2FBF7592-3087-4E38-8185-A685559CABCC}" destId="{E63C0A0E-6936-4DFA-9E01-34BF0BA9E64B}" srcOrd="0" destOrd="0" parTransId="{FD076610-CC92-45B8-8D2A-33104AB367B2}" sibTransId="{92A67F97-8BEE-4DC1-998A-B33495716349}"/>
    <dgm:cxn modelId="{67AC77BA-DD54-4C73-B253-66AADE28B511}" srcId="{2FBF7592-3087-4E38-8185-A685559CABCC}" destId="{A2142E0A-ED9D-4E81-9D6C-4ED57139E134}" srcOrd="2" destOrd="0" parTransId="{41B245D9-A53A-445A-A2EC-2415232DEA73}" sibTransId="{924BA924-D30A-41E5-8009-433CE39E2F29}"/>
    <dgm:cxn modelId="{8C9A43CC-2C3B-469B-92B6-C80EA086F70F}" srcId="{2FBF7592-3087-4E38-8185-A685559CABCC}" destId="{0375E86D-0D05-4C66-8D4C-8B54194C11A6}" srcOrd="1" destOrd="0" parTransId="{41543326-1FB4-42BB-8443-FFE859804CBB}" sibTransId="{DA0FFEC1-4DFD-41BA-83D4-82E86C68D218}"/>
    <dgm:cxn modelId="{28C641CE-1AFE-47CF-95A6-CEE0D6433F05}" type="presOf" srcId="{4232AAC8-C1AD-4DCA-9A32-DB870D79A222}" destId="{FF3DEC90-15C4-415F-90D9-AE9560E38DE3}" srcOrd="0" destOrd="0" presId="urn:microsoft.com/office/officeart/2005/8/layout/vList5"/>
    <dgm:cxn modelId="{3058BBE0-8BBC-419B-A918-50898DA55A71}" type="presOf" srcId="{DF23BDC3-6D39-49DA-B28F-41C1FB743197}" destId="{9B1B8046-89B6-4266-8088-160FDBC2F1BC}" srcOrd="0" destOrd="0" presId="urn:microsoft.com/office/officeart/2005/8/layout/vList5"/>
    <dgm:cxn modelId="{CA9D5AE8-873C-4168-8F97-87EA1382099B}" type="presOf" srcId="{E63C0A0E-6936-4DFA-9E01-34BF0BA9E64B}" destId="{469B3678-80E2-4BD7-A266-8B51E233EABD}" srcOrd="0" destOrd="0" presId="urn:microsoft.com/office/officeart/2005/8/layout/vList5"/>
    <dgm:cxn modelId="{1876E6E8-C113-4040-9FFA-4DEA3F073810}" type="presOf" srcId="{2FBF7592-3087-4E38-8185-A685559CABCC}" destId="{353D0091-D115-41C0-91B4-E9625F8B921B}" srcOrd="0" destOrd="0" presId="urn:microsoft.com/office/officeart/2005/8/layout/vList5"/>
    <dgm:cxn modelId="{6BCDDA49-EB3B-47CE-862D-D07A31CB91AC}" type="presParOf" srcId="{353D0091-D115-41C0-91B4-E9625F8B921B}" destId="{4D19E26F-8613-4640-852F-38B42F14C400}" srcOrd="0" destOrd="0" presId="urn:microsoft.com/office/officeart/2005/8/layout/vList5"/>
    <dgm:cxn modelId="{2191C8F6-A679-42C8-B811-2640B9F2F6D2}" type="presParOf" srcId="{4D19E26F-8613-4640-852F-38B42F14C400}" destId="{469B3678-80E2-4BD7-A266-8B51E233EABD}" srcOrd="0" destOrd="0" presId="urn:microsoft.com/office/officeart/2005/8/layout/vList5"/>
    <dgm:cxn modelId="{7B3148BC-5434-44F6-9A54-B3D077AB0BF1}" type="presParOf" srcId="{353D0091-D115-41C0-91B4-E9625F8B921B}" destId="{0C2A0511-01F9-40E3-A939-556272803788}" srcOrd="1" destOrd="0" presId="urn:microsoft.com/office/officeart/2005/8/layout/vList5"/>
    <dgm:cxn modelId="{6CDEBB5B-4FFD-4E71-9309-C574BD93AD33}" type="presParOf" srcId="{353D0091-D115-41C0-91B4-E9625F8B921B}" destId="{BB3CB0A7-F673-4724-867C-C1DACB8CE1FF}" srcOrd="2" destOrd="0" presId="urn:microsoft.com/office/officeart/2005/8/layout/vList5"/>
    <dgm:cxn modelId="{CE81B3C2-B362-4200-9D0E-BA35F2F08A93}" type="presParOf" srcId="{BB3CB0A7-F673-4724-867C-C1DACB8CE1FF}" destId="{3D4B0714-F7C4-4A9C-AEEF-9AD2E2F76EDE}" srcOrd="0" destOrd="0" presId="urn:microsoft.com/office/officeart/2005/8/layout/vList5"/>
    <dgm:cxn modelId="{5108C3C8-1E4D-489D-BCC8-213EEC0F6652}" type="presParOf" srcId="{353D0091-D115-41C0-91B4-E9625F8B921B}" destId="{2B9717E7-08FF-4DD2-9CA7-DEF257BBA2A8}" srcOrd="3" destOrd="0" presId="urn:microsoft.com/office/officeart/2005/8/layout/vList5"/>
    <dgm:cxn modelId="{4C4FAD46-2C80-4DAA-8A69-890A413E6D51}" type="presParOf" srcId="{353D0091-D115-41C0-91B4-E9625F8B921B}" destId="{8873161E-485B-4E3A-91A7-63AD784AD29A}" srcOrd="4" destOrd="0" presId="urn:microsoft.com/office/officeart/2005/8/layout/vList5"/>
    <dgm:cxn modelId="{524EEA62-5995-4399-9083-6D4444704D3B}" type="presParOf" srcId="{8873161E-485B-4E3A-91A7-63AD784AD29A}" destId="{A1569474-292B-482A-A09A-F6ED4FAE2BD9}" srcOrd="0" destOrd="0" presId="urn:microsoft.com/office/officeart/2005/8/layout/vList5"/>
    <dgm:cxn modelId="{101B978C-F6B7-4DB7-9FED-71653963039B}" type="presParOf" srcId="{353D0091-D115-41C0-91B4-E9625F8B921B}" destId="{E8C00E16-B506-4D2F-83DF-B51DFA46278E}" srcOrd="5" destOrd="0" presId="urn:microsoft.com/office/officeart/2005/8/layout/vList5"/>
    <dgm:cxn modelId="{9920858E-2302-459A-90EB-D375C363DE75}" type="presParOf" srcId="{353D0091-D115-41C0-91B4-E9625F8B921B}" destId="{B026698A-FC3A-4585-A470-7BBFAD5330CA}" srcOrd="6" destOrd="0" presId="urn:microsoft.com/office/officeart/2005/8/layout/vList5"/>
    <dgm:cxn modelId="{752F1165-FC60-40EC-A88B-F9374906D816}" type="presParOf" srcId="{B026698A-FC3A-4585-A470-7BBFAD5330CA}" destId="{9B1B8046-89B6-4266-8088-160FDBC2F1BC}" srcOrd="0" destOrd="0" presId="urn:microsoft.com/office/officeart/2005/8/layout/vList5"/>
    <dgm:cxn modelId="{32F473B5-B40F-48D3-88FE-C05C82BD5B52}" type="presParOf" srcId="{353D0091-D115-41C0-91B4-E9625F8B921B}" destId="{DEE058E4-1217-4511-A6A8-F0622C073FAE}" srcOrd="7" destOrd="0" presId="urn:microsoft.com/office/officeart/2005/8/layout/vList5"/>
    <dgm:cxn modelId="{5F0D13DB-D817-4DB8-8E2A-A10AD0AE3450}" type="presParOf" srcId="{353D0091-D115-41C0-91B4-E9625F8B921B}" destId="{21893712-95A0-4EC5-86CC-B8DD785DCEB8}" srcOrd="8" destOrd="0" presId="urn:microsoft.com/office/officeart/2005/8/layout/vList5"/>
    <dgm:cxn modelId="{3E927512-0441-4E92-8D5E-3AC1313B09DA}" type="presParOf" srcId="{21893712-95A0-4EC5-86CC-B8DD785DCEB8}" destId="{FF3DEC90-15C4-415F-90D9-AE9560E38DE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1DAD6-9CDF-4603-B30B-99A946B62710}">
      <dsp:nvSpPr>
        <dsp:cNvPr id="0" name=""/>
        <dsp:cNvSpPr/>
      </dsp:nvSpPr>
      <dsp:spPr>
        <a:xfrm>
          <a:off x="821" y="0"/>
          <a:ext cx="3327201" cy="39488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Amasis MT Pro Black" panose="02040A04050005020304" pitchFamily="18" charset="0"/>
            </a:rPr>
            <a:t>Vision</a:t>
          </a:r>
          <a:r>
            <a:rPr lang="en-US" sz="1800" kern="1200" dirty="0"/>
            <a:t> : To be the leading shopping cart platform globally, revolutionizing online shopping for both consumers and businesses through innovation, convenience, and cutting-edge technology.</a:t>
          </a:r>
        </a:p>
      </dsp:txBody>
      <dsp:txXfrm>
        <a:off x="821" y="1579550"/>
        <a:ext cx="3327201" cy="2369325"/>
      </dsp:txXfrm>
    </dsp:sp>
    <dsp:sp modelId="{F1FE5F70-EB6B-4F3D-944E-B827E4A34ADD}">
      <dsp:nvSpPr>
        <dsp:cNvPr id="0" name=""/>
        <dsp:cNvSpPr/>
      </dsp:nvSpPr>
      <dsp:spPr>
        <a:xfrm>
          <a:off x="821" y="0"/>
          <a:ext cx="3327201" cy="157955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0"/>
        <a:ext cx="3327201" cy="1579550"/>
      </dsp:txXfrm>
    </dsp:sp>
    <dsp:sp modelId="{3403A0C5-7745-47F2-9693-E2A174BA124B}">
      <dsp:nvSpPr>
        <dsp:cNvPr id="0" name=""/>
        <dsp:cNvSpPr/>
      </dsp:nvSpPr>
      <dsp:spPr>
        <a:xfrm>
          <a:off x="3594199" y="0"/>
          <a:ext cx="3327201" cy="39488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masis MT Pro Black" panose="02040A04050005020304" pitchFamily="18" charset="0"/>
            </a:rPr>
            <a:t>Mission</a:t>
          </a:r>
          <a:r>
            <a:rPr lang="en-US" sz="2000" kern="1200" dirty="0"/>
            <a:t> : To empower businesses and enhance the customer shopping experience by delivering a reliable, secure, and seamless shopping cart solution.</a:t>
          </a:r>
        </a:p>
      </dsp:txBody>
      <dsp:txXfrm>
        <a:off x="3594199" y="1579550"/>
        <a:ext cx="3327201" cy="2369325"/>
      </dsp:txXfrm>
    </dsp:sp>
    <dsp:sp modelId="{ABFB3330-0A7D-448A-A02E-A31D0AD25982}">
      <dsp:nvSpPr>
        <dsp:cNvPr id="0" name=""/>
        <dsp:cNvSpPr/>
      </dsp:nvSpPr>
      <dsp:spPr>
        <a:xfrm>
          <a:off x="3594199" y="0"/>
          <a:ext cx="3327201" cy="157955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0"/>
        <a:ext cx="3327201" cy="1579550"/>
      </dsp:txXfrm>
    </dsp:sp>
    <dsp:sp modelId="{8229064D-B987-4D5F-A99B-A7927A38222F}">
      <dsp:nvSpPr>
        <dsp:cNvPr id="0" name=""/>
        <dsp:cNvSpPr/>
      </dsp:nvSpPr>
      <dsp:spPr>
        <a:xfrm>
          <a:off x="7187576" y="0"/>
          <a:ext cx="3327201" cy="39488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masis MT Pro Black" panose="02040A04050005020304" pitchFamily="18" charset="0"/>
            </a:rPr>
            <a:t>Purpose</a:t>
          </a:r>
          <a:r>
            <a:rPr lang="en-US" sz="2000" kern="1200" dirty="0"/>
            <a:t> : Enable consumers to shop conveniently from anywhere, anytime, while offering a wide variety of products and services.</a:t>
          </a:r>
        </a:p>
      </dsp:txBody>
      <dsp:txXfrm>
        <a:off x="7187576" y="1579550"/>
        <a:ext cx="3327201" cy="2369325"/>
      </dsp:txXfrm>
    </dsp:sp>
    <dsp:sp modelId="{E99A42A1-481C-458D-BB45-7692B2D62963}">
      <dsp:nvSpPr>
        <dsp:cNvPr id="0" name=""/>
        <dsp:cNvSpPr/>
      </dsp:nvSpPr>
      <dsp:spPr>
        <a:xfrm>
          <a:off x="7187576" y="0"/>
          <a:ext cx="3327201" cy="157955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0"/>
        <a:ext cx="3327201" cy="1579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4A80A-9F7D-47C2-A603-64D7C6425AFF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89229-F1D8-4C26-B49B-E3258F815FEE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95887-DED9-4771-9E9A-6D555DBFB246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Enhance E-commerce Accessibility</a:t>
          </a:r>
        </a:p>
      </dsp:txBody>
      <dsp:txXfrm>
        <a:off x="1834517" y="469890"/>
        <a:ext cx="3148942" cy="1335915"/>
      </dsp:txXfrm>
    </dsp:sp>
    <dsp:sp modelId="{E7150650-4435-45E3-8F26-3C75CF72424E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48370-7CAB-4CE8-94D9-AD003AA64C7A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2396C-6276-45DB-873F-E273839A664F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Improve User Experience</a:t>
          </a:r>
        </a:p>
      </dsp:txBody>
      <dsp:txXfrm>
        <a:off x="7154322" y="469890"/>
        <a:ext cx="3148942" cy="1335915"/>
      </dsp:txXfrm>
    </dsp:sp>
    <dsp:sp modelId="{61B470D4-CBE0-448F-B502-CC4D2433BF63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AEB735-44DD-4DAE-B571-3015E3018361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B0B14-EF04-4718-A17C-8991B4ECE558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Ensure Scalability</a:t>
          </a:r>
        </a:p>
      </dsp:txBody>
      <dsp:txXfrm>
        <a:off x="1834517" y="2545532"/>
        <a:ext cx="3148942" cy="1335915"/>
      </dsp:txXfrm>
    </dsp:sp>
    <dsp:sp modelId="{05E0971B-2738-40E4-9586-5A8E32ABF2F6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B62B4-6D86-4251-8155-435329B2119E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FC6C6-A5A3-41CE-BB68-2F0B4F81D0E3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Maximize Customer Retention</a:t>
          </a:r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B3678-80E2-4BD7-A266-8B51E233EABD}">
      <dsp:nvSpPr>
        <dsp:cNvPr id="0" name=""/>
        <dsp:cNvSpPr/>
      </dsp:nvSpPr>
      <dsp:spPr>
        <a:xfrm>
          <a:off x="1694682" y="1662"/>
          <a:ext cx="1906517" cy="72666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Html</a:t>
          </a:r>
        </a:p>
      </dsp:txBody>
      <dsp:txXfrm>
        <a:off x="1730155" y="37135"/>
        <a:ext cx="1835571" cy="655721"/>
      </dsp:txXfrm>
    </dsp:sp>
    <dsp:sp modelId="{3D4B0714-F7C4-4A9C-AEEF-9AD2E2F76EDE}">
      <dsp:nvSpPr>
        <dsp:cNvPr id="0" name=""/>
        <dsp:cNvSpPr/>
      </dsp:nvSpPr>
      <dsp:spPr>
        <a:xfrm>
          <a:off x="1694682" y="764662"/>
          <a:ext cx="1906517" cy="72666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CSS</a:t>
          </a:r>
        </a:p>
      </dsp:txBody>
      <dsp:txXfrm>
        <a:off x="1730155" y="800135"/>
        <a:ext cx="1835571" cy="655721"/>
      </dsp:txXfrm>
    </dsp:sp>
    <dsp:sp modelId="{A1569474-292B-482A-A09A-F6ED4FAE2BD9}">
      <dsp:nvSpPr>
        <dsp:cNvPr id="0" name=""/>
        <dsp:cNvSpPr/>
      </dsp:nvSpPr>
      <dsp:spPr>
        <a:xfrm>
          <a:off x="1694682" y="1527662"/>
          <a:ext cx="1906517" cy="72666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JavaScript</a:t>
          </a:r>
        </a:p>
      </dsp:txBody>
      <dsp:txXfrm>
        <a:off x="1730155" y="1563135"/>
        <a:ext cx="1835571" cy="655721"/>
      </dsp:txXfrm>
    </dsp:sp>
    <dsp:sp modelId="{9B1B8046-89B6-4266-8088-160FDBC2F1BC}">
      <dsp:nvSpPr>
        <dsp:cNvPr id="0" name=""/>
        <dsp:cNvSpPr/>
      </dsp:nvSpPr>
      <dsp:spPr>
        <a:xfrm>
          <a:off x="1694682" y="2290663"/>
          <a:ext cx="1906517" cy="72666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Docker</a:t>
          </a:r>
        </a:p>
      </dsp:txBody>
      <dsp:txXfrm>
        <a:off x="1730155" y="2326136"/>
        <a:ext cx="1835571" cy="655721"/>
      </dsp:txXfrm>
    </dsp:sp>
    <dsp:sp modelId="{FF3DEC90-15C4-415F-90D9-AE9560E38DE3}">
      <dsp:nvSpPr>
        <dsp:cNvPr id="0" name=""/>
        <dsp:cNvSpPr/>
      </dsp:nvSpPr>
      <dsp:spPr>
        <a:xfrm>
          <a:off x="1694682" y="3053663"/>
          <a:ext cx="1906517" cy="726667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VS Code</a:t>
          </a:r>
        </a:p>
      </dsp:txBody>
      <dsp:txXfrm>
        <a:off x="1730155" y="3089136"/>
        <a:ext cx="1835571" cy="6557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3CF93-194A-496A-B52E-FA1527B73081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007AB-8EFC-4CFA-8EF6-7D27CA527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94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007AB-8EFC-4CFA-8EF6-7D27CA5273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1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C68E-1804-A627-2915-00A7158B0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D68FF-CCF3-59EF-AF57-952D68878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F81B6-2125-297E-6484-C344E55B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CC6A-2A6F-4FB1-8A82-34B9E2F39F7F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C9C84-24F4-3C2A-C638-5CBB217A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95516-8C75-D97B-9849-60B57CF7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A2DF-235E-4B57-90F0-6545A484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1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DEE0-5218-4A4D-DD94-A2026205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75B68-83A1-E3B6-506A-DE5062BBE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E1291-8469-FEFB-D818-FC2826A6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CC6A-2A6F-4FB1-8A82-34B9E2F39F7F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ECDD-28FF-6AFE-0FA3-60CDF984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B10D4-173F-6DBF-5B42-4F86F712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A2DF-235E-4B57-90F0-6545A484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DA5E0-46E3-1741-C6CD-AE636D918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EBEC4-3443-F720-448E-3FC21B2DF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9E1E8-4662-9823-1875-4FC9A712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CC6A-2A6F-4FB1-8A82-34B9E2F39F7F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16536-3F1D-EA41-396D-E6398012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A0CB0-FF05-8763-AFDD-7CDA098C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A2DF-235E-4B57-90F0-6545A484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7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4B7B-718B-C826-6C4B-C2204C61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A1F1-8F6A-C351-0713-B1BC438C0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6CA84-E139-A3E5-9EEC-597E3E86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CC6A-2A6F-4FB1-8A82-34B9E2F39F7F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4A05C-6793-439C-99FE-9B087498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AB6FC-61C7-E660-E2D3-A46AEC42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A2DF-235E-4B57-90F0-6545A484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7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B8CE-7552-AAC7-F0AD-0A73E112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8903C-992E-D4FB-458A-13B4A44C7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F5BBB-9D30-292D-E5E1-E0C0804C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CC6A-2A6F-4FB1-8A82-34B9E2F39F7F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FAE25-9509-9073-76C6-5D52B750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EF8A4-829A-C7D7-8AFF-60E585AC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A2DF-235E-4B57-90F0-6545A484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9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5A02-CD28-A3DE-4BE0-4AA012C8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8267F-CC39-68CC-6389-9819F78F9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A837A-41EA-840B-5040-CF415D901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27170-6CBE-DFE2-0ADF-895A1387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CC6A-2A6F-4FB1-8A82-34B9E2F39F7F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91129-81D8-AE45-ACBE-17B5FD4B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540C9-C272-D620-6629-84289EBC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A2DF-235E-4B57-90F0-6545A484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5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18C1-F753-144C-8AAB-E0C63BC2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087DA-2934-A9E0-3359-0E5A9FCCC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3D53C-DBAA-0C74-DC2B-3B83A4F42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940FA-9137-3543-B402-8F5B16487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E86FA-ADB1-C479-F5E0-C98D8013B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3CB47-4941-A4BD-C10D-A02E1C29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CC6A-2A6F-4FB1-8A82-34B9E2F39F7F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B02C5-3A1B-9CEF-6C14-C9E9EE46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29737-8DFA-75E4-481A-8F307A81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A2DF-235E-4B57-90F0-6545A484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B255-2C4B-F4BB-AAE3-FF6AC4D6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5817E-93C3-1D64-09F6-E56B64E0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CC6A-2A6F-4FB1-8A82-34B9E2F39F7F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A7B7C-4298-BF3F-A797-E88376C7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42890-9794-CCA5-B64C-A5D38181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A2DF-235E-4B57-90F0-6545A484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0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787D6-C6C8-88B2-B9A5-44B76C65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CC6A-2A6F-4FB1-8A82-34B9E2F39F7F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CE3C1-0EB6-E7D0-1207-4E363A40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B2DCE-555C-FE8B-1EA3-F4100604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A2DF-235E-4B57-90F0-6545A484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2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2E98-47B0-D42B-F880-E60FE59D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9BB8-460E-6EB5-2EDE-0D0CB8189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81976-06C7-C808-106E-F0BA0683F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647D6-4704-B951-125B-398519E7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CC6A-2A6F-4FB1-8A82-34B9E2F39F7F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18BD4-92DA-6C00-52AF-8B1FE238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177BB-E237-8E16-3377-6B520220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A2DF-235E-4B57-90F0-6545A484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7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70B3-BC8E-F0BB-C655-55896827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014F2-E25D-578B-FA1C-21D5ECB94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D25C0-E19E-5ACD-3BF3-B1218C4AB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25F5C-252F-F147-B6B0-CEC51653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CC6A-2A6F-4FB1-8A82-34B9E2F39F7F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F6360-215E-64DD-B261-1EAE39B9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71E4E-793F-CCA0-D749-5870CEBC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A2DF-235E-4B57-90F0-6545A484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7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16162-9F14-3B00-0C64-7026FEB9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B1B60-4458-66B3-3676-996945001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4E170-BDCF-CF15-1069-CE5ED369D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4CC6A-2A6F-4FB1-8A82-34B9E2F39F7F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2C389-4A72-BE60-A32A-225DE950D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D47AF-1B94-DD1B-F92F-418D0254A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99A2DF-235E-4B57-90F0-6545A4848E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156B-283F-5C59-0833-0BB8AD41B9A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5318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3513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Shopping cart with boxes">
            <a:extLst>
              <a:ext uri="{FF2B5EF4-FFF2-40B4-BE49-F238E27FC236}">
                <a16:creationId xmlns:a16="http://schemas.microsoft.com/office/drawing/2014/main" id="{21B6D6D1-86F2-5011-8AE0-E76C1D079D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365" t="9091" r="1193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03589-A8F2-506E-16E8-0DB2C02D7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Amasis MT Pro Black" panose="020F0502020204030204" pitchFamily="18" charset="0"/>
              </a:rPr>
              <a:t>Mega Mart</a:t>
            </a:r>
            <a:br>
              <a:rPr lang="en-US" sz="4800" dirty="0"/>
            </a:br>
            <a:br>
              <a:rPr lang="en-US" sz="4800" dirty="0"/>
            </a:br>
            <a:r>
              <a:rPr lang="en-US" sz="3600" dirty="0"/>
              <a:t>(Shopping cart)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03134-7353-4BA7-2239-746B0F176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58784"/>
            <a:ext cx="4289963" cy="1744926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2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l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Amit kumar,  Anirudh Aggarwal, Hritik Kumar,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Prayati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Palliwal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Rishikant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Kumar, Rohit Mohan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030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08246-E412-62D6-8A22-B131A5C2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Conclusion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1D244F-B83B-9B9F-CC6A-0E0A70166ABF}"/>
              </a:ext>
            </a:extLst>
          </p:cNvPr>
          <p:cNvSpPr txBox="1"/>
          <p:nvPr/>
        </p:nvSpPr>
        <p:spPr>
          <a:xfrm>
            <a:off x="724547" y="2285999"/>
            <a:ext cx="4646905" cy="3050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Our shopping cart platform is built to help businesses grow by providing a seamless, secure, and intuitive shopping experience.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With a focus on innovation and customer satisfaction, we strive to create lasting relationships with our users and help them thrive in the digital marketplace.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8" name="Picture 7" descr="Line of grocery carts">
            <a:extLst>
              <a:ext uri="{FF2B5EF4-FFF2-40B4-BE49-F238E27FC236}">
                <a16:creationId xmlns:a16="http://schemas.microsoft.com/office/drawing/2014/main" id="{86C47228-2F40-3DE6-6408-59F59898A1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05" r="5694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4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F087D-7EC9-A40E-59BC-9C5EDE34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1" y="3331030"/>
            <a:ext cx="5176795" cy="22339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kern="1200" dirty="0">
                <a:solidFill>
                  <a:schemeClr val="tx2"/>
                </a:solidFill>
                <a:latin typeface="Amasis MT Pro Black" panose="02040A04050005020304" pitchFamily="18" charset="0"/>
              </a:rPr>
              <a:t>Thank You</a:t>
            </a:r>
          </a:p>
        </p:txBody>
      </p:sp>
      <p:pic>
        <p:nvPicPr>
          <p:cNvPr id="15" name="Graphic 14" descr="Handshake">
            <a:extLst>
              <a:ext uri="{FF2B5EF4-FFF2-40B4-BE49-F238E27FC236}">
                <a16:creationId xmlns:a16="http://schemas.microsoft.com/office/drawing/2014/main" id="{17484AC0-DD36-85F2-19D4-7B277B8DE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63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C8F46-1D1B-387D-93DF-733EEFB1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  <a:latin typeface="Amasis MT Pro Black" panose="02040A040500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9DAFA-6053-7A33-3921-46A6659579E3}"/>
              </a:ext>
            </a:extLst>
          </p:cNvPr>
          <p:cNvSpPr txBox="1"/>
          <p:nvPr/>
        </p:nvSpPr>
        <p:spPr>
          <a:xfrm>
            <a:off x="587828" y="2247196"/>
            <a:ext cx="4835193" cy="30010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-228600" algn="just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algn="just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 simple, user-friendly e-commerce solution for businesses.</a:t>
            </a:r>
          </a:p>
          <a:p>
            <a:pPr marR="0" lvl="0" algn="just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algn="just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Offers seamless online shopping and order management for customers.</a:t>
            </a:r>
          </a:p>
          <a:p>
            <a:pPr marR="0" lvl="0" algn="just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-228600" algn="just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/>
              <a:t>For consumers, the website provides an enjoyable shopping experience with quick navigation and easy checkout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5" name="Graphic 74" descr="Shopping cart">
            <a:extLst>
              <a:ext uri="{FF2B5EF4-FFF2-40B4-BE49-F238E27FC236}">
                <a16:creationId xmlns:a16="http://schemas.microsoft.com/office/drawing/2014/main" id="{3D2587AB-9D26-6C70-CDA2-DB7470D11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6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6E1FEA3A-71C0-F6AC-06C2-ABB3EED58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18352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07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5364B-9F35-A1E9-580A-2EE7D7868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Amasis MT Pro Black" panose="02040A04050005020304" pitchFamily="18" charset="0"/>
              </a:rPr>
              <a:t>Objectives</a:t>
            </a:r>
            <a:endParaRPr lang="en-US" sz="5200" kern="1200" dirty="0">
              <a:solidFill>
                <a:schemeClr val="tx1"/>
              </a:solidFill>
              <a:latin typeface="Amasis MT Pro Black" panose="02040A04050005020304" pitchFamily="18" charset="0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4A875D7-EEA3-A46F-4BBD-003742CB7F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47471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1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lose-up of a grid&#10;&#10;Description automatically generated">
            <a:extLst>
              <a:ext uri="{FF2B5EF4-FFF2-40B4-BE49-F238E27FC236}">
                <a16:creationId xmlns:a16="http://schemas.microsoft.com/office/drawing/2014/main" id="{B4984DB1-9A99-79AD-B63F-933ADC7F78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381" r="1136" b="1"/>
          <a:stretch/>
        </p:blipFill>
        <p:spPr>
          <a:xfrm>
            <a:off x="-9527" y="3725"/>
            <a:ext cx="5846165" cy="6850548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65" name="Freeform: Shape 64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66" name="Freeform: Shape 65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1DBF3B-71C7-1F58-35F9-BD0F1C3C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741" y="653668"/>
            <a:ext cx="6564401" cy="8164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Amasis MT Pro Black" panose="02040A04050005020304" pitchFamily="18" charset="0"/>
              </a:rPr>
              <a:t>Technologies &amp; Tools</a:t>
            </a:r>
          </a:p>
        </p:txBody>
      </p:sp>
      <p:graphicFrame>
        <p:nvGraphicFramePr>
          <p:cNvPr id="15" name="TextBox 2">
            <a:extLst>
              <a:ext uri="{FF2B5EF4-FFF2-40B4-BE49-F238E27FC236}">
                <a16:creationId xmlns:a16="http://schemas.microsoft.com/office/drawing/2014/main" id="{48139759-E179-B48F-D336-E0C49FCB8D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2597373"/>
              </p:ext>
            </p:extLst>
          </p:nvPr>
        </p:nvGraphicFramePr>
        <p:xfrm>
          <a:off x="6090573" y="2273052"/>
          <a:ext cx="5295883" cy="3781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1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holding shopping bags&#10;&#10;Description automatically generated">
            <a:extLst>
              <a:ext uri="{FF2B5EF4-FFF2-40B4-BE49-F238E27FC236}">
                <a16:creationId xmlns:a16="http://schemas.microsoft.com/office/drawing/2014/main" id="{988E17B3-9ED1-62FD-BEBA-580C8D3F0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1" y="643467"/>
            <a:ext cx="990411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9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redit card and a shopping bag&#10;&#10;Description automatically generated">
            <a:extLst>
              <a:ext uri="{FF2B5EF4-FFF2-40B4-BE49-F238E27FC236}">
                <a16:creationId xmlns:a16="http://schemas.microsoft.com/office/drawing/2014/main" id="{F4F14BC9-37FB-E5C3-6254-F07444F21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2" y="64346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6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EB6F92D-066A-689E-BD14-46BF17C95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2" y="64346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8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35E31-BD4D-807C-D10D-947B0F05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  <a:latin typeface="Amasis MT Pro Black" panose="02040A04050005020304" pitchFamily="18" charset="0"/>
              </a:rPr>
              <a:t>Future Scope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EBF095-1AB1-F549-5992-C340A67300F9}"/>
              </a:ext>
            </a:extLst>
          </p:cNvPr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User Authentication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Wishlist Functionality-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Basic Analytics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Data Management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Backend Development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 Payment Integration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DD031060-3AD8-48A8-7C41-948415198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5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1c9b508-7c6e-42bd-bedf-808292653d6c}" enabled="1" method="Standard" siteId="{2882be50-2012-4d88-ac86-544124e120c8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Widescreen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Amasis MT Pro Black</vt:lpstr>
      <vt:lpstr>Aptos</vt:lpstr>
      <vt:lpstr>Aptos Display</vt:lpstr>
      <vt:lpstr>Arial</vt:lpstr>
      <vt:lpstr>Calibri</vt:lpstr>
      <vt:lpstr>Times New Roman</vt:lpstr>
      <vt:lpstr>Office Theme</vt:lpstr>
      <vt:lpstr>Mega Mart  (Shopping cart)</vt:lpstr>
      <vt:lpstr>Introduction</vt:lpstr>
      <vt:lpstr>PowerPoint Presentation</vt:lpstr>
      <vt:lpstr>Objectives</vt:lpstr>
      <vt:lpstr>Technologies &amp; Tools</vt:lpstr>
      <vt:lpstr>PowerPoint Presentation</vt:lpstr>
      <vt:lpstr>PowerPoint Presentation</vt:lpstr>
      <vt:lpstr>PowerPoint Presentation</vt:lpstr>
      <vt:lpstr>Future Scope</vt:lpstr>
      <vt:lpstr>Conclusion</vt:lpstr>
      <vt:lpstr>Thank You</vt:lpstr>
    </vt:vector>
  </TitlesOfParts>
  <Company>Volkswagen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kumar, Amit (VWITS India I-GP-L)</dc:creator>
  <cp:lastModifiedBy>kumar, Amit (VWITS India I-GP-L)</cp:lastModifiedBy>
  <cp:revision>2</cp:revision>
  <dcterms:created xsi:type="dcterms:W3CDTF">2024-12-27T05:10:48Z</dcterms:created>
  <dcterms:modified xsi:type="dcterms:W3CDTF">2024-12-28T04:57:33Z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