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6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BB713-A145-4BF5-ADB6-4D4514DDA4BD}" type="datetimeFigureOut">
              <a:rPr lang="en-US" smtClean="0"/>
              <a:t>9/15/2012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B66D-C923-491B-A388-B24E21D5DC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BB713-A145-4BF5-ADB6-4D4514DDA4BD}" type="datetimeFigureOut">
              <a:rPr lang="en-US" smtClean="0"/>
              <a:t>9/15/2012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B66D-C923-491B-A388-B24E21D5DC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BB713-A145-4BF5-ADB6-4D4514DDA4BD}" type="datetimeFigureOut">
              <a:rPr lang="en-US" smtClean="0"/>
              <a:t>9/15/2012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B66D-C923-491B-A388-B24E21D5DC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BB713-A145-4BF5-ADB6-4D4514DDA4BD}" type="datetimeFigureOut">
              <a:rPr lang="en-US" smtClean="0"/>
              <a:t>9/15/2012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B66D-C923-491B-A388-B24E21D5DC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BB713-A145-4BF5-ADB6-4D4514DDA4BD}" type="datetimeFigureOut">
              <a:rPr lang="en-US" smtClean="0"/>
              <a:t>9/15/2012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B66D-C923-491B-A388-B24E21D5DC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BB713-A145-4BF5-ADB6-4D4514DDA4BD}" type="datetimeFigureOut">
              <a:rPr lang="en-US" smtClean="0"/>
              <a:t>9/15/2012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B66D-C923-491B-A388-B24E21D5DC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BB713-A145-4BF5-ADB6-4D4514DDA4BD}" type="datetimeFigureOut">
              <a:rPr lang="en-US" smtClean="0"/>
              <a:t>9/15/2012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B66D-C923-491B-A388-B24E21D5DC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BB713-A145-4BF5-ADB6-4D4514DDA4BD}" type="datetimeFigureOut">
              <a:rPr lang="en-US" smtClean="0"/>
              <a:t>9/15/2012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B66D-C923-491B-A388-B24E21D5DC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BB713-A145-4BF5-ADB6-4D4514DDA4BD}" type="datetimeFigureOut">
              <a:rPr lang="en-US" smtClean="0"/>
              <a:t>9/15/2012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B66D-C923-491B-A388-B24E21D5DC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BB713-A145-4BF5-ADB6-4D4514DDA4BD}" type="datetimeFigureOut">
              <a:rPr lang="en-US" smtClean="0"/>
              <a:t>9/15/2012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B66D-C923-491B-A388-B24E21D5DC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BB713-A145-4BF5-ADB6-4D4514DDA4BD}" type="datetimeFigureOut">
              <a:rPr lang="en-US" smtClean="0"/>
              <a:t>9/15/2012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B66D-C923-491B-A388-B24E21D5DC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BB713-A145-4BF5-ADB6-4D4514DDA4BD}" type="datetimeFigureOut">
              <a:rPr lang="en-US" smtClean="0"/>
              <a:t>9/15/2012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B66D-C923-491B-A388-B24E21D5DCB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04800" y="2743200"/>
            <a:ext cx="8229600" cy="2057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/>
              <a:t>REMOVE</a:t>
            </a:r>
            <a:endParaRPr lang="en-US" sz="9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3</cp:revision>
  <dcterms:created xsi:type="dcterms:W3CDTF">2012-09-15T13:48:22Z</dcterms:created>
  <dcterms:modified xsi:type="dcterms:W3CDTF">2012-09-15T13:51:30Z</dcterms:modified>
</cp:coreProperties>
</file>