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7" r:id="rId10"/>
    <p:sldId id="265" r:id="rId11"/>
    <p:sldId id="266" r:id="rId12"/>
    <p:sldId id="267" r:id="rId13"/>
    <p:sldId id="268" r:id="rId14"/>
    <p:sldId id="276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2C91-B222-711C-F5AC-70144162D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F499C-A6F4-477D-D3C5-8E2DE2715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BCA6-F4FA-4761-DF4C-AB7969B7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C1EC-F667-44F5-9153-F5922A6DFE46}" type="datetimeFigureOut">
              <a:rPr lang="en-IN" smtClean="0"/>
              <a:t>03-09-2024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BA5D8-2787-3484-87E8-0F47247C1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674EB-E689-E5D7-96FA-FA4EECE2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1541-7D96-47FB-A1EB-E88347BBAA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705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8A84-FFC3-54BA-7C06-E106A108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C980D-B9D5-D6AC-396D-9B51DEF1D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09502-AE72-A9F3-B5F2-107FAF19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C1EC-F667-44F5-9153-F5922A6DFE46}" type="datetimeFigureOut">
              <a:rPr lang="en-IN" smtClean="0"/>
              <a:t>03-09-2024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A07DD-2D6D-BBC5-7E98-27CA5A7A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E5E69-F741-E0C2-35B5-89DD92D0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1541-7D96-47FB-A1EB-E88347BBAA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13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306C4-D437-0779-4E0E-1E991FA8D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328DD-0E02-EEBF-3925-3C891B343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B0563-86C5-311B-7D00-E8557545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C1EC-F667-44F5-9153-F5922A6DFE46}" type="datetimeFigureOut">
              <a:rPr lang="en-IN" smtClean="0"/>
              <a:t>03-09-2024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56BE0-C408-EF60-0AEB-4FF8501F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B68BC-DA62-2713-FDBC-25B80207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1541-7D96-47FB-A1EB-E88347BBAA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20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E1BD-7589-9DBD-A272-2FA8F03C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80B83-354A-A1C4-1033-FD60F1944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7DA23-67EE-1178-4F27-64ECD6A7B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C1EC-F667-44F5-9153-F5922A6DFE46}" type="datetimeFigureOut">
              <a:rPr lang="en-IN" smtClean="0"/>
              <a:t>03-09-2024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BECF4-5E31-E97C-C5E9-FE8442A1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31741-190D-018C-2B2A-96031027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1541-7D96-47FB-A1EB-E88347BBAA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85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1FE7-0A3A-9829-9BE7-1E9F003B6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DF469-F5A4-9EB5-C840-4D478B3EF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BDC82-2C26-A4FC-71FC-E046B658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C1EC-F667-44F5-9153-F5922A6DFE46}" type="datetimeFigureOut">
              <a:rPr lang="en-IN" smtClean="0"/>
              <a:t>03-09-2024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AB83D-F342-74C5-1AAC-5AB9E65B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82F5B-1AD7-3614-50E7-992C2D97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1541-7D96-47FB-A1EB-E88347BBAA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63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8DBD4-25B1-5187-0535-6C11BCB1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31F2F-5445-0C16-659F-760286345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1AC22-5595-D658-B6E3-6F40E6E85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DE8CD-F381-5713-0017-2CA16B6D9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C1EC-F667-44F5-9153-F5922A6DFE46}" type="datetimeFigureOut">
              <a:rPr lang="en-IN" smtClean="0"/>
              <a:t>03-09-2024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8A4E8-2DAB-E130-40C3-B5C5FF97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ECB87-53FF-B53E-20FF-E2767C6D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1541-7D96-47FB-A1EB-E88347BBAA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00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4450-9B3E-D3EE-9260-E9D5FE34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EF388-8E21-5FE9-7197-6472D0E2E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18200-8085-E5CA-1AC9-70C256647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E672F-DA58-15E0-7454-1B9202884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14D6C-A04A-C138-D97F-102C44E06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2D21C6-8BC3-0F74-20FA-A164C408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C1EC-F667-44F5-9153-F5922A6DFE46}" type="datetimeFigureOut">
              <a:rPr lang="en-IN" smtClean="0"/>
              <a:t>03-09-2024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EFFDD-03B4-54F2-E508-0B984B91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E0989-CBC9-D20C-BDD8-3FF37FD7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1541-7D96-47FB-A1EB-E88347BBAA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19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B0E6C-D754-7732-A1A3-99DB0A11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B6D7E-23BB-9A34-1E5C-EF3163D2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C1EC-F667-44F5-9153-F5922A6DFE46}" type="datetimeFigureOut">
              <a:rPr lang="en-IN" smtClean="0"/>
              <a:t>03-09-2024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ED423-8CFD-E508-03D9-E16824D2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D22C8-9FFF-2BFD-1EC6-C0806939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1541-7D96-47FB-A1EB-E88347BBAA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33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D15453-8683-008E-B62A-0D90EF5D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C1EC-F667-44F5-9153-F5922A6DFE46}" type="datetimeFigureOut">
              <a:rPr lang="en-IN" smtClean="0"/>
              <a:t>03-09-2024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0A66E-1378-7C37-EE00-4E55A939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961EC-8985-12CF-90D7-4265F2A0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1541-7D96-47FB-A1EB-E88347BBAA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23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603D-D275-E762-AC9E-E3CBC871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44F5D-0E6F-61D9-C223-FA2714218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54A45-797E-3BCE-272E-1FB43805F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14369-6B04-CE7B-4AFE-CADCCDA3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C1EC-F667-44F5-9153-F5922A6DFE46}" type="datetimeFigureOut">
              <a:rPr lang="en-IN" smtClean="0"/>
              <a:t>03-09-2024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EC2B1-EA5F-493A-84B0-4C53CC56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46EA0-1A1D-5E1E-3E59-2F40114B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1541-7D96-47FB-A1EB-E88347BBAA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54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6CEB-3A7B-28DC-9A58-D85B26D7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D6B5A-423F-9885-BD9E-DA1B990CB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D3B9B-234A-193E-1117-EABF5575A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AB356-4A6E-F5E8-DDAF-E8DBC8FA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C1EC-F667-44F5-9153-F5922A6DFE46}" type="datetimeFigureOut">
              <a:rPr lang="en-IN" smtClean="0"/>
              <a:t>03-09-2024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83748-5D7D-A392-9E74-0F250E9F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754CF-D28D-A29E-FE61-19F54FA4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1541-7D96-47FB-A1EB-E88347BBAA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38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4FDBF-E542-A689-6759-449EC9445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2D5E9-2217-420E-56C9-46CD84BFA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7C0C4-14AE-722A-AC13-61B3F5B30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4FC1EC-F667-44F5-9153-F5922A6DFE46}" type="datetimeFigureOut">
              <a:rPr lang="en-IN" smtClean="0"/>
              <a:t>03-09-2024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83214-2B64-BF7E-F360-0F0C18505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3B463-3628-D6A5-75CC-1ADE8E79A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601541-7D96-47FB-A1EB-E88347BBAA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927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nuwin32.sourceforge.net/packages/flex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nuwin32.sourceforge.net/packages/bison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embarcadero.com/free-tools/dev-cpp/free-downloa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dev-cpp/files/Binaries/Dev-C%2B%2B%204.9.9.2/devcpp-4.9.9.2_setup.exe/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60B6-FFB2-BE5A-0E58-B81A1A4DE9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INSTALLATION OF FLEX,BISON,DEV C++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919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FCB2-5740-7E9B-4068-F860B753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Environmental Variables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35D2CC-933F-4C1B-31A7-CA59E5C12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679" y="1690688"/>
            <a:ext cx="4143029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F253BF-3C43-5E77-2879-08C2E2790D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13" t="10610" r="31532" b="17849"/>
          <a:stretch/>
        </p:blipFill>
        <p:spPr>
          <a:xfrm>
            <a:off x="5071623" y="1288026"/>
            <a:ext cx="4493342" cy="490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9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2E67B7-A16E-A729-A6F5-BEBF055E0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500" y="745062"/>
            <a:ext cx="4671465" cy="5151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F167EE-DA2E-AA0E-CA33-162E88833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68" y="2450567"/>
            <a:ext cx="5770632" cy="25992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43642A-711B-D839-FF85-C40FFA4392AC}"/>
              </a:ext>
            </a:extLst>
          </p:cNvPr>
          <p:cNvSpPr txBox="1"/>
          <p:nvPr/>
        </p:nvSpPr>
        <p:spPr>
          <a:xfrm>
            <a:off x="862433" y="884902"/>
            <a:ext cx="5121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New ,then browse in Local Disk C: where you have installed Dev-Cpp, then goto TDM-GCC-64\bin ,copy the path and paste.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48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60DA-B1C1-53B3-6F80-C233355E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9ED7DE-D5F9-F5C2-7500-C4D449E5D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90772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ADF58-0E7E-23DE-2B78-2F5E624DD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963" y="209101"/>
            <a:ext cx="39844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82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EC64-5236-1426-79F7-42858194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GnuWin32 includes both bison and flex in bin folder, add path  C:\GnuWin32\bin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356572-B23F-F6B2-0ADA-EE28CADE0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632" y="2152804"/>
            <a:ext cx="6303220" cy="33630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80745A-C9AF-6F66-3FF2-9F97C69FF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530" y="1533832"/>
            <a:ext cx="4455270" cy="488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31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8BD299-0E36-08AE-42B2-27617DC55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25" y="0"/>
            <a:ext cx="11682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97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5990-4ADD-EE83-0C84-AFCEBCD5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&amp; Execution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15E95A-3265-1071-857D-B18B5ABC0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42" y="2218647"/>
            <a:ext cx="8436071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25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7FAF08-E504-E6BB-E1E1-317F3D801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463" y="970218"/>
            <a:ext cx="9249099" cy="4351338"/>
          </a:xfrm>
        </p:spPr>
      </p:pic>
    </p:spTree>
    <p:extLst>
      <p:ext uri="{BB962C8B-B14F-4D97-AF65-F5344CB8AC3E}">
        <p14:creationId xmlns:p14="http://schemas.microsoft.com/office/powerpoint/2010/main" val="2070276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4EB7F8-0AEC-E710-F367-714A1DEC3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20878"/>
            <a:ext cx="10515600" cy="4680010"/>
          </a:xfrm>
        </p:spPr>
      </p:pic>
    </p:spTree>
    <p:extLst>
      <p:ext uri="{BB962C8B-B14F-4D97-AF65-F5344CB8AC3E}">
        <p14:creationId xmlns:p14="http://schemas.microsoft.com/office/powerpoint/2010/main" val="266143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D245CD-EB35-87DC-F65E-31B424787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88258"/>
            <a:ext cx="10515600" cy="5259354"/>
          </a:xfrm>
        </p:spPr>
      </p:pic>
    </p:spTree>
    <p:extLst>
      <p:ext uri="{BB962C8B-B14F-4D97-AF65-F5344CB8AC3E}">
        <p14:creationId xmlns:p14="http://schemas.microsoft.com/office/powerpoint/2010/main" val="339465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F2D82-5DEE-3277-31AA-848EFC8B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249" y="2023110"/>
            <a:ext cx="250228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Flex at </a:t>
            </a:r>
            <a:r>
              <a:rPr 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https://gnuwin32.sourceforge.net/packages/flex.htm</a:t>
            </a:r>
            <a:b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D6463A4-1566-677C-F983-311895272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75" y="858525"/>
            <a:ext cx="7115229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43F62-65A4-DF65-5607-CF5E15E04C88}"/>
              </a:ext>
            </a:extLst>
          </p:cNvPr>
          <p:cNvSpPr txBox="1"/>
          <p:nvPr/>
        </p:nvSpPr>
        <p:spPr>
          <a:xfrm>
            <a:off x="2128683" y="4781405"/>
            <a:ext cx="2669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Click on Setup </a:t>
            </a:r>
            <a:endParaRPr lang="en-IN" sz="12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46178D-CA69-6349-CF70-7227B99D12A0}"/>
              </a:ext>
            </a:extLst>
          </p:cNvPr>
          <p:cNvCxnSpPr>
            <a:cxnSpLocks/>
          </p:cNvCxnSpPr>
          <p:nvPr/>
        </p:nvCxnSpPr>
        <p:spPr>
          <a:xfrm flipV="1">
            <a:off x="2585883" y="4538311"/>
            <a:ext cx="0" cy="276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76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9838-AFAA-F505-0A42-1CEA82CC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in C:\GnuWin32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00E32EE-284E-2B5C-26F3-06DA3987E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1706" y="1825625"/>
            <a:ext cx="5608588" cy="4351338"/>
          </a:xfrm>
        </p:spPr>
      </p:pic>
    </p:spTree>
    <p:extLst>
      <p:ext uri="{BB962C8B-B14F-4D97-AF65-F5344CB8AC3E}">
        <p14:creationId xmlns:p14="http://schemas.microsoft.com/office/powerpoint/2010/main" val="137677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E42A4-CACD-42D2-2632-7536A61A4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09"/>
            <a:ext cx="2622006" cy="32568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Bison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https://gnuwin32.sourceforge.net/packages/bison.htm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1D4736-EB97-8DB9-DD9F-FE4C9AB67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465" r="2618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7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5FDC30-4E14-4C07-BE53-E04F68B8C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4992" y="2218059"/>
            <a:ext cx="5022015" cy="3566469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4E263B0-C793-49CF-CD85-4A924EDC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Install in C:\GnuWin32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250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21BA7-984B-D9C8-E09E-727E8BB1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Dev-C++ </a:t>
            </a:r>
            <a:r>
              <a:rPr lang="en-US" sz="2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https://www.embarcadero.com/free-tools/dev-cpp/free-download</a:t>
            </a:r>
            <a:br>
              <a:rPr lang="en-US" sz="2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1C048D-B314-CB77-22A6-76952F211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238" y="1533871"/>
            <a:ext cx="7608304" cy="386121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6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06516-78E0-DE0E-7D99-094F5DAD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the folder &amp; Install in C:\Dev-Cpp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18A0D9-D9A1-E0C6-09B4-9D2C0FA72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571" y="1825625"/>
            <a:ext cx="8382857" cy="4351338"/>
          </a:xfrm>
        </p:spPr>
      </p:pic>
    </p:spTree>
    <p:extLst>
      <p:ext uri="{BB962C8B-B14F-4D97-AF65-F5344CB8AC3E}">
        <p14:creationId xmlns:p14="http://schemas.microsoft.com/office/powerpoint/2010/main" val="139136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9FA10-770C-73AA-42B2-781A6BB3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Installation Done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FE2990-C6C8-5FB2-3EE3-B99C01E08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936303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7B417-363D-1365-D75D-0D5E87BEF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https://sourceforge.net/projects/dev-cpp/files/Binaries/Dev-C%2B%2B%204.9.9.2/devcpp-4.9.9.2_setup.exe/download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599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168</Words>
  <Application>Microsoft Office PowerPoint</Application>
  <PresentationFormat>Widescreen</PresentationFormat>
  <Paragraphs>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Times New Roman</vt:lpstr>
      <vt:lpstr>Office Theme</vt:lpstr>
      <vt:lpstr>INSTALLATION OF FLEX,BISON,DEV C++</vt:lpstr>
      <vt:lpstr>Download Flex at https://gnuwin32.sourceforge.net/packages/flex.htm </vt:lpstr>
      <vt:lpstr>Install in C:\GnuWin32</vt:lpstr>
      <vt:lpstr>Download Bison https://gnuwin32.sourceforge.net/packages/bison.htm </vt:lpstr>
      <vt:lpstr>Install in C:\GnuWin32</vt:lpstr>
      <vt:lpstr>  Download Dev-C++ https://www.embarcadero.com/free-tools/dev-cpp/free-download </vt:lpstr>
      <vt:lpstr>Extract the folder &amp; Install in C:\Dev-Cpp</vt:lpstr>
      <vt:lpstr>Successful Installation Done</vt:lpstr>
      <vt:lpstr>PowerPoint Presentation</vt:lpstr>
      <vt:lpstr>Setting Environmental Variables </vt:lpstr>
      <vt:lpstr>PowerPoint Presentation</vt:lpstr>
      <vt:lpstr>PowerPoint Presentation</vt:lpstr>
      <vt:lpstr>GnuWin32 includes both bison and flex in bin folder, add path  C:\GnuWin32\bin</vt:lpstr>
      <vt:lpstr>PowerPoint Presentation</vt:lpstr>
      <vt:lpstr>Compilation &amp; Execution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3314</dc:creator>
  <cp:lastModifiedBy>3314</cp:lastModifiedBy>
  <cp:revision>17</cp:revision>
  <dcterms:created xsi:type="dcterms:W3CDTF">2024-08-25T07:33:23Z</dcterms:created>
  <dcterms:modified xsi:type="dcterms:W3CDTF">2024-09-03T07:26:33Z</dcterms:modified>
</cp:coreProperties>
</file>