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153" y="1673412"/>
            <a:ext cx="2976118" cy="3711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888" y="1968957"/>
            <a:ext cx="2168398" cy="11229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7552" y="1968957"/>
            <a:ext cx="821258" cy="1122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53000" y="1968957"/>
            <a:ext cx="924902" cy="1122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8414" y="1478356"/>
            <a:ext cx="3027171" cy="1247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32177" y="3896995"/>
            <a:ext cx="5279644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6500" y="465200"/>
            <a:ext cx="16509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868" y="1517586"/>
            <a:ext cx="7900263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54990" marR="5080" indent="-542925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Data</a:t>
            </a:r>
            <a:r>
              <a:rPr dirty="0" spc="-80"/>
              <a:t> </a:t>
            </a:r>
            <a:r>
              <a:rPr dirty="0" spc="-5"/>
              <a:t>Structure </a:t>
            </a:r>
            <a:r>
              <a:rPr dirty="0" spc="-890"/>
              <a:t> </a:t>
            </a:r>
            <a:r>
              <a:rPr dirty="0"/>
              <a:t>Lab</a:t>
            </a:r>
            <a:r>
              <a:rPr dirty="0" spc="-35"/>
              <a:t> </a:t>
            </a:r>
            <a:r>
              <a:rPr dirty="0"/>
              <a:t>no.-1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01015" marR="5080" indent="-485140">
              <a:lnSpc>
                <a:spcPct val="100000"/>
              </a:lnSpc>
              <a:spcBef>
                <a:spcPts val="90"/>
              </a:spcBef>
            </a:pPr>
            <a:r>
              <a:rPr dirty="0" spc="-15"/>
              <a:t>Aim:-Perform</a:t>
            </a:r>
            <a:r>
              <a:rPr dirty="0" spc="10"/>
              <a:t> </a:t>
            </a:r>
            <a:r>
              <a:rPr dirty="0" spc="-5"/>
              <a:t>Linear </a:t>
            </a:r>
            <a:r>
              <a:rPr dirty="0" spc="-20"/>
              <a:t>Search</a:t>
            </a:r>
            <a:r>
              <a:rPr dirty="0" spc="25"/>
              <a:t> </a:t>
            </a:r>
            <a:r>
              <a:rPr dirty="0" spc="-5"/>
              <a:t>and </a:t>
            </a:r>
            <a:r>
              <a:rPr dirty="0" spc="-710"/>
              <a:t> </a:t>
            </a:r>
            <a:r>
              <a:rPr dirty="0"/>
              <a:t>Binary</a:t>
            </a:r>
            <a:r>
              <a:rPr dirty="0" spc="5"/>
              <a:t> </a:t>
            </a:r>
            <a:r>
              <a:rPr dirty="0" spc="-20"/>
              <a:t>Search</a:t>
            </a:r>
            <a:r>
              <a:rPr dirty="0" spc="30"/>
              <a:t> </a:t>
            </a:r>
            <a:r>
              <a:rPr dirty="0" spc="-10"/>
              <a:t>on</a:t>
            </a:r>
            <a:r>
              <a:rPr dirty="0" spc="10"/>
              <a:t> </a:t>
            </a:r>
            <a:r>
              <a:rPr dirty="0" spc="-5"/>
              <a:t>an</a:t>
            </a:r>
            <a:r>
              <a:rPr dirty="0" spc="-10"/>
              <a:t> </a:t>
            </a:r>
            <a:r>
              <a:rPr dirty="0" spc="-65"/>
              <a:t>array.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Output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3590" marR="2665095" indent="-601345">
              <a:lnSpc>
                <a:spcPct val="120100"/>
              </a:lnSpc>
              <a:spcBef>
                <a:spcPts val="100"/>
              </a:spcBef>
            </a:pPr>
            <a:r>
              <a:rPr dirty="0" spc="-20"/>
              <a:t>Enter </a:t>
            </a:r>
            <a:r>
              <a:rPr dirty="0" spc="-5"/>
              <a:t>the </a:t>
            </a:r>
            <a:r>
              <a:rPr dirty="0" spc="-10"/>
              <a:t>array:………………………. </a:t>
            </a:r>
            <a:r>
              <a:rPr dirty="0" spc="-665"/>
              <a:t> </a:t>
            </a:r>
            <a:r>
              <a:rPr dirty="0" spc="-30"/>
              <a:t>Array enterd</a:t>
            </a:r>
            <a:r>
              <a:rPr dirty="0" spc="35"/>
              <a:t> </a:t>
            </a:r>
            <a:r>
              <a:rPr dirty="0"/>
              <a:t>is:</a:t>
            </a:r>
            <a:r>
              <a:rPr dirty="0" spc="-30"/>
              <a:t> </a:t>
            </a:r>
            <a:r>
              <a:rPr dirty="0" spc="-5"/>
              <a:t>2,5,10,67,89</a:t>
            </a:r>
          </a:p>
          <a:p>
            <a:pPr marL="783590">
              <a:lnSpc>
                <a:spcPct val="100000"/>
              </a:lnSpc>
              <a:spcBef>
                <a:spcPts val="720"/>
              </a:spcBef>
            </a:pPr>
            <a:r>
              <a:rPr dirty="0" spc="-20"/>
              <a:t>Enter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choice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search</a:t>
            </a:r>
            <a:r>
              <a:rPr dirty="0" spc="-5"/>
              <a:t> </a:t>
            </a:r>
            <a:r>
              <a:rPr dirty="0" spc="-15"/>
              <a:t>technique:</a:t>
            </a:r>
          </a:p>
          <a:p>
            <a:pPr marL="356235" marR="5080" indent="-85725">
              <a:lnSpc>
                <a:spcPct val="120000"/>
              </a:lnSpc>
              <a:spcBef>
                <a:spcPts val="5"/>
              </a:spcBef>
            </a:pPr>
            <a:r>
              <a:rPr dirty="0" spc="-10"/>
              <a:t>Press </a:t>
            </a:r>
            <a:r>
              <a:rPr dirty="0" spc="-5"/>
              <a:t>1. </a:t>
            </a:r>
            <a:r>
              <a:rPr dirty="0" spc="-20"/>
              <a:t>For </a:t>
            </a:r>
            <a:r>
              <a:rPr dirty="0"/>
              <a:t>linear </a:t>
            </a:r>
            <a:r>
              <a:rPr dirty="0" spc="-10"/>
              <a:t>search </a:t>
            </a:r>
            <a:r>
              <a:rPr dirty="0"/>
              <a:t>and 2 </a:t>
            </a:r>
            <a:r>
              <a:rPr dirty="0" spc="-15"/>
              <a:t>for </a:t>
            </a:r>
            <a:r>
              <a:rPr dirty="0"/>
              <a:t>binary </a:t>
            </a:r>
            <a:r>
              <a:rPr dirty="0" spc="-15"/>
              <a:t>search </a:t>
            </a:r>
            <a:r>
              <a:rPr dirty="0" spc="-665"/>
              <a:t> </a:t>
            </a:r>
            <a:r>
              <a:rPr dirty="0"/>
              <a:t>1</a:t>
            </a:r>
          </a:p>
          <a:p>
            <a:pPr marL="356235" marR="1637030" indent="-85725">
              <a:lnSpc>
                <a:spcPct val="120100"/>
              </a:lnSpc>
            </a:pPr>
            <a:r>
              <a:rPr dirty="0" spc="-20"/>
              <a:t>Enter </a:t>
            </a:r>
            <a:r>
              <a:rPr dirty="0" spc="-5"/>
              <a:t>the </a:t>
            </a:r>
            <a:r>
              <a:rPr dirty="0"/>
              <a:t>number </a:t>
            </a:r>
            <a:r>
              <a:rPr dirty="0" spc="-10"/>
              <a:t>you </a:t>
            </a:r>
            <a:r>
              <a:rPr dirty="0" spc="-15"/>
              <a:t>want </a:t>
            </a:r>
            <a:r>
              <a:rPr dirty="0" spc="-20"/>
              <a:t>to </a:t>
            </a:r>
            <a:r>
              <a:rPr dirty="0" spc="-10"/>
              <a:t>search: </a:t>
            </a:r>
            <a:r>
              <a:rPr dirty="0" spc="-665"/>
              <a:t> </a:t>
            </a:r>
            <a:r>
              <a:rPr dirty="0"/>
              <a:t>5</a:t>
            </a:r>
          </a:p>
          <a:p>
            <a:pPr marL="271145">
              <a:lnSpc>
                <a:spcPct val="100000"/>
              </a:lnSpc>
              <a:spcBef>
                <a:spcPts val="720"/>
              </a:spcBef>
            </a:pPr>
            <a:r>
              <a:rPr dirty="0" spc="-5"/>
              <a:t>Output: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15"/>
              <a:t>required</a:t>
            </a:r>
            <a:r>
              <a:rPr dirty="0" spc="-10"/>
              <a:t> </a:t>
            </a:r>
            <a:r>
              <a:rPr dirty="0" spc="-5"/>
              <a:t>element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-10"/>
              <a:t>at</a:t>
            </a:r>
            <a:r>
              <a:rPr dirty="0" spc="-45"/>
              <a:t> </a:t>
            </a:r>
            <a:r>
              <a:rPr dirty="0"/>
              <a:t>position</a:t>
            </a:r>
            <a:r>
              <a:rPr dirty="0" spc="-1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877" y="190322"/>
            <a:ext cx="32219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20">
                <a:solidFill>
                  <a:srgbClr val="006FC0"/>
                </a:solidFill>
              </a:rPr>
              <a:t>Viva</a:t>
            </a:r>
            <a:r>
              <a:rPr dirty="0" sz="4000" spc="-80">
                <a:solidFill>
                  <a:srgbClr val="006FC0"/>
                </a:solidFill>
              </a:rPr>
              <a:t> </a:t>
            </a:r>
            <a:r>
              <a:rPr dirty="0" sz="4000" spc="-5">
                <a:solidFill>
                  <a:srgbClr val="006FC0"/>
                </a:solidFill>
              </a:rPr>
              <a:t>Questions: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44" y="999566"/>
            <a:ext cx="7813040" cy="470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latin typeface="Calibri"/>
                <a:cs typeface="Calibri"/>
              </a:rPr>
              <a:t>Q1.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sequential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search,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also </a:t>
            </a:r>
            <a:r>
              <a:rPr dirty="0" sz="3200" spc="-15">
                <a:latin typeface="Calibri"/>
                <a:cs typeface="Calibri"/>
              </a:rPr>
              <a:t>known</a:t>
            </a:r>
            <a:r>
              <a:rPr dirty="0" sz="3200" spc="8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as.</a:t>
            </a:r>
            <a:endParaRPr sz="3200">
              <a:latin typeface="Calibri"/>
              <a:cs typeface="Calibri"/>
            </a:endParaRPr>
          </a:p>
          <a:p>
            <a:pPr marL="749935" marR="774065" indent="-73787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Q2.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What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primary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requirement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implementation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binary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search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array?</a:t>
            </a:r>
            <a:endParaRPr sz="3200">
              <a:latin typeface="Calibri"/>
              <a:cs typeface="Calibri"/>
            </a:endParaRPr>
          </a:p>
          <a:p>
            <a:pPr marL="749935" marR="611505" indent="-737870">
              <a:lnSpc>
                <a:spcPct val="100000"/>
              </a:lnSpc>
              <a:spcBef>
                <a:spcPts val="775"/>
              </a:spcBef>
            </a:pPr>
            <a:r>
              <a:rPr dirty="0" sz="3200" spc="-15">
                <a:latin typeface="Calibri"/>
                <a:cs typeface="Calibri"/>
              </a:rPr>
              <a:t>Q3.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binary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search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applicable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array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linked</a:t>
            </a:r>
            <a:r>
              <a:rPr dirty="0" sz="3200" spc="-15">
                <a:latin typeface="Calibri"/>
                <a:cs typeface="Calibri"/>
              </a:rPr>
              <a:t> list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both?</a:t>
            </a:r>
            <a:endParaRPr sz="3200">
              <a:latin typeface="Calibri"/>
              <a:cs typeface="Calibri"/>
            </a:endParaRPr>
          </a:p>
          <a:p>
            <a:pPr marL="749935" marR="271145" indent="-737870">
              <a:lnSpc>
                <a:spcPct val="100000"/>
              </a:lnSpc>
              <a:spcBef>
                <a:spcPts val="770"/>
              </a:spcBef>
            </a:pPr>
            <a:r>
              <a:rPr dirty="0" sz="3200" spc="-15">
                <a:latin typeface="Calibri"/>
                <a:cs typeface="Calibri"/>
              </a:rPr>
              <a:t>Q4.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What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principle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working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</a:t>
            </a:r>
            <a:r>
              <a:rPr dirty="0" sz="3200" spc="1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Binary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15">
                <a:latin typeface="Calibri"/>
                <a:cs typeface="Calibri"/>
              </a:rPr>
              <a:t>Q5.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Which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searching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algorithm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efficient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one?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029" y="465200"/>
            <a:ext cx="308165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 b="1">
                <a:latin typeface="Calibri"/>
                <a:cs typeface="Calibri"/>
              </a:rPr>
              <a:t>Linear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880984" cy="304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  <a:tab pos="5721350" algn="l"/>
              </a:tabLst>
            </a:pPr>
            <a:r>
              <a:rPr dirty="0" sz="3200" spc="-20">
                <a:latin typeface="Calibri"/>
                <a:cs typeface="Calibri"/>
              </a:rPr>
              <a:t>It’s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sequential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which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	</a:t>
            </a:r>
            <a:r>
              <a:rPr dirty="0" sz="3200" spc="-5">
                <a:latin typeface="Calibri"/>
                <a:cs typeface="Calibri"/>
              </a:rPr>
              <a:t>done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over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items one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by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one.</a:t>
            </a:r>
            <a:endParaRPr sz="3200">
              <a:latin typeface="Calibri"/>
              <a:cs typeface="Calibri"/>
            </a:endParaRPr>
          </a:p>
          <a:p>
            <a:pPr marL="356870" marR="431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25">
                <a:latin typeface="Calibri"/>
                <a:cs typeface="Calibri"/>
              </a:rPr>
              <a:t>Every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checked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match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found 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particular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returned, 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otherwise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search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continues</a:t>
            </a:r>
            <a:r>
              <a:rPr dirty="0" sz="3200">
                <a:latin typeface="Calibri"/>
                <a:cs typeface="Calibri"/>
              </a:rPr>
              <a:t> till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collection.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199"/>
            <a:ext cx="8153400" cy="5486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5200"/>
            <a:ext cx="6944359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5" b="1">
                <a:latin typeface="Calibri"/>
                <a:cs typeface="Calibri"/>
              </a:rPr>
              <a:t>Pseudo</a:t>
            </a:r>
            <a:r>
              <a:rPr dirty="0" spc="35" b="1">
                <a:latin typeface="Calibri"/>
                <a:cs typeface="Calibri"/>
              </a:rPr>
              <a:t> </a:t>
            </a:r>
            <a:r>
              <a:rPr dirty="0" spc="-15" b="1">
                <a:latin typeface="Calibri"/>
                <a:cs typeface="Calibri"/>
              </a:rPr>
              <a:t>code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spc="-30" b="1">
                <a:latin typeface="Calibri"/>
                <a:cs typeface="Calibri"/>
              </a:rPr>
              <a:t>for</a:t>
            </a:r>
            <a:r>
              <a:rPr dirty="0" spc="-5" b="1">
                <a:latin typeface="Calibri"/>
                <a:cs typeface="Calibri"/>
              </a:rPr>
              <a:t> Linear</a:t>
            </a:r>
            <a:r>
              <a:rPr dirty="0" spc="5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612" y="1510650"/>
            <a:ext cx="5930265" cy="412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2010" marR="5080" indent="-829944">
              <a:lnSpc>
                <a:spcPct val="120100"/>
              </a:lnSpc>
              <a:spcBef>
                <a:spcPts val="100"/>
              </a:spcBef>
            </a:pPr>
            <a:r>
              <a:rPr dirty="0" sz="3200" spc="-20">
                <a:latin typeface="Calibri"/>
                <a:cs typeface="Calibri"/>
              </a:rPr>
              <a:t>procedure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linear_search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(list,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value)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each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1116330" marR="608330" indent="-91440">
              <a:lnSpc>
                <a:spcPts val="4610"/>
              </a:lnSpc>
              <a:spcBef>
                <a:spcPts val="280"/>
              </a:spcBef>
            </a:pP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match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item </a:t>
            </a:r>
            <a:r>
              <a:rPr dirty="0" sz="3200" spc="-10">
                <a:latin typeface="Calibri"/>
                <a:cs typeface="Calibri"/>
              </a:rPr>
              <a:t>==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return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item's </a:t>
            </a:r>
            <a:r>
              <a:rPr dirty="0" sz="3200" spc="-15">
                <a:latin typeface="Calibri"/>
                <a:cs typeface="Calibri"/>
              </a:rPr>
              <a:t>location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  <a:p>
            <a:pPr marL="1116330">
              <a:lnSpc>
                <a:spcPct val="100000"/>
              </a:lnSpc>
              <a:spcBef>
                <a:spcPts val="489"/>
              </a:spcBef>
            </a:pPr>
            <a:r>
              <a:rPr dirty="0" sz="3200" spc="-5">
                <a:latin typeface="Calibri"/>
                <a:cs typeface="Calibri"/>
              </a:rPr>
              <a:t>end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endParaRPr sz="3200">
              <a:latin typeface="Calibri"/>
              <a:cs typeface="Calibri"/>
            </a:endParaRPr>
          </a:p>
          <a:p>
            <a:pPr marL="111633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Calibri"/>
                <a:cs typeface="Calibri"/>
              </a:rPr>
              <a:t>end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procedure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501" y="465200"/>
            <a:ext cx="314261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 b="1">
                <a:latin typeface="Calibri"/>
                <a:cs typeface="Calibri"/>
              </a:rPr>
              <a:t>Binary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613650" cy="3635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3111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  <a:tab pos="2374900" algn="l"/>
              </a:tabLst>
            </a:pPr>
            <a:r>
              <a:rPr dirty="0" sz="3200" spc="-5">
                <a:latin typeface="Calibri"/>
                <a:cs typeface="Calibri"/>
              </a:rPr>
              <a:t>This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	</a:t>
            </a:r>
            <a:r>
              <a:rPr dirty="0" sz="3200" spc="-25">
                <a:latin typeface="Calibri"/>
                <a:cs typeface="Calibri"/>
              </a:rPr>
              <a:t>works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principle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divide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conquer.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 spc="-25">
                <a:latin typeface="Calibri"/>
                <a:cs typeface="Calibri"/>
              </a:rPr>
              <a:t>For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this,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collection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should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sorted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form.</a:t>
            </a:r>
            <a:endParaRPr sz="3200">
              <a:latin typeface="Calibri"/>
              <a:cs typeface="Calibri"/>
            </a:endParaRPr>
          </a:p>
          <a:p>
            <a:pPr marL="356870" marR="19812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>
                <a:latin typeface="Calibri"/>
                <a:cs typeface="Calibri"/>
              </a:rPr>
              <a:t>Binary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looks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particular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item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by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comparing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middle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most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collection.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73609"/>
            <a:ext cx="6892925" cy="558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8732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5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match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occurs,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index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 item is </a:t>
            </a:r>
            <a:r>
              <a:rPr dirty="0" sz="3200" spc="-15">
                <a:latin typeface="Calibri"/>
                <a:cs typeface="Calibri"/>
              </a:rPr>
              <a:t>returned.</a:t>
            </a:r>
            <a:r>
              <a:rPr dirty="0" sz="3200" spc="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middle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item is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greater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than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item,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item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searched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sub-array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left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middle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item.</a:t>
            </a:r>
            <a:endParaRPr sz="3200">
              <a:latin typeface="Calibri"/>
              <a:cs typeface="Calibri"/>
            </a:endParaRPr>
          </a:p>
          <a:p>
            <a:pPr marL="356870" marR="76835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448309" algn="l"/>
                <a:tab pos="448945" algn="l"/>
              </a:tabLst>
            </a:pPr>
            <a:r>
              <a:rPr dirty="0"/>
              <a:t>	</a:t>
            </a:r>
            <a:r>
              <a:rPr dirty="0" sz="3200" spc="-5">
                <a:latin typeface="Calibri"/>
                <a:cs typeface="Calibri"/>
              </a:rPr>
              <a:t>Otherwise,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item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searched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-5">
                <a:latin typeface="Calibri"/>
                <a:cs typeface="Calibri"/>
              </a:rPr>
              <a:t> in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sub-array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right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the middle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item.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process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continues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25">
                <a:latin typeface="Calibri"/>
                <a:cs typeface="Calibri"/>
              </a:rPr>
              <a:t>sub-array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as </a:t>
            </a:r>
            <a:r>
              <a:rPr dirty="0" sz="3200" spc="-10">
                <a:latin typeface="Calibri"/>
                <a:cs typeface="Calibri"/>
              </a:rPr>
              <a:t>well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until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size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sub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array 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reduces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zero.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729" y="465200"/>
            <a:ext cx="584454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 b="1">
                <a:latin typeface="Calibri"/>
                <a:cs typeface="Calibri"/>
              </a:rPr>
              <a:t>Example</a:t>
            </a:r>
            <a:r>
              <a:rPr dirty="0" spc="3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of</a:t>
            </a:r>
            <a:r>
              <a:rPr dirty="0" spc="-15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Binary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48" y="1761732"/>
            <a:ext cx="8168816" cy="4236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54" y="465200"/>
            <a:ext cx="700976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 b="1">
                <a:latin typeface="Calibri"/>
                <a:cs typeface="Calibri"/>
              </a:rPr>
              <a:t>pseudo</a:t>
            </a:r>
            <a:r>
              <a:rPr dirty="0" spc="35" b="1">
                <a:latin typeface="Calibri"/>
                <a:cs typeface="Calibri"/>
              </a:rPr>
              <a:t> </a:t>
            </a:r>
            <a:r>
              <a:rPr dirty="0" spc="-15" b="1">
                <a:latin typeface="Calibri"/>
                <a:cs typeface="Calibri"/>
              </a:rPr>
              <a:t>code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spc="-30" b="1">
                <a:latin typeface="Calibri"/>
                <a:cs typeface="Calibri"/>
              </a:rPr>
              <a:t>for</a:t>
            </a:r>
            <a:r>
              <a:rPr dirty="0" spc="-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Binary</a:t>
            </a:r>
            <a:r>
              <a:rPr dirty="0" spc="1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124" y="1521028"/>
            <a:ext cx="6477000" cy="4415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Calibri"/>
                <a:cs typeface="Calibri"/>
              </a:rPr>
              <a:t>BinarySearch(A[0..N-1],</a:t>
            </a:r>
            <a:r>
              <a:rPr dirty="0" sz="3200" spc="114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value)</a:t>
            </a:r>
            <a:endParaRPr sz="320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750570" marR="3838575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low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0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high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-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while</a:t>
            </a:r>
            <a:r>
              <a:rPr dirty="0" sz="3200" spc="-15">
                <a:latin typeface="Calibri"/>
                <a:cs typeface="Calibri"/>
              </a:rPr>
              <a:t> (low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&lt;=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high) </a:t>
            </a:r>
            <a:r>
              <a:rPr dirty="0" sz="3200" spc="-5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67055" marR="5080" indent="-368935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//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invariants: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&gt;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A[i] </a:t>
            </a:r>
            <a:r>
              <a:rPr dirty="0" sz="3200" spc="-25">
                <a:latin typeface="Calibri"/>
                <a:cs typeface="Calibri"/>
              </a:rPr>
              <a:t>for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&lt;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low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&lt; A[i]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all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&gt;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high</a:t>
            </a:r>
            <a:endParaRPr sz="3200">
              <a:latin typeface="Calibri"/>
              <a:cs typeface="Calibri"/>
            </a:endParaRPr>
          </a:p>
          <a:p>
            <a:pPr marL="842010" marR="210947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mid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(low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+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high) /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2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10">
                <a:latin typeface="Calibri"/>
                <a:cs typeface="Calibri"/>
              </a:rPr>
              <a:t> (A[mid]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&gt;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237185"/>
            <a:ext cx="7773670" cy="4415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Calibri"/>
                <a:cs typeface="Calibri"/>
              </a:rPr>
              <a:t>high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mid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-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 marR="406400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else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if </a:t>
            </a:r>
            <a:r>
              <a:rPr dirty="0" sz="3200" spc="-10">
                <a:latin typeface="Calibri"/>
                <a:cs typeface="Calibri"/>
              </a:rPr>
              <a:t>(A[mid]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&lt;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value)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low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mid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+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 marR="5989955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else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return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mid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 spc="-20">
                <a:latin typeface="Calibri"/>
                <a:cs typeface="Calibri"/>
              </a:rPr>
              <a:t>return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not_found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//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value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would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inserted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at</a:t>
            </a:r>
            <a:endParaRPr sz="3200">
              <a:latin typeface="Calibri"/>
              <a:cs typeface="Calibri"/>
            </a:endParaRPr>
          </a:p>
          <a:p>
            <a:pPr marL="351282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index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"low"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2023-10-16T10:44:29Z</dcterms:created>
  <dcterms:modified xsi:type="dcterms:W3CDTF">2023-10-16T10:44:29Z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2023-10-16T00:00:00Z</vt:filetime>
  </property>
</Properties>
</file>