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61" r:id="rId6"/>
    <p:sldId id="257" r:id="rId7"/>
    <p:sldId id="262" r:id="rId8"/>
    <p:sldId id="270" r:id="rId9"/>
    <p:sldId id="271" r:id="rId10"/>
    <p:sldId id="264" r:id="rId11"/>
    <p:sldId id="265" r:id="rId12"/>
    <p:sldId id="267" r:id="rId13"/>
    <p:sldId id="269" r:id="rId14"/>
    <p:sldId id="27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142D-DD21-4B47-84F3-A3CC3F686F5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4DA9-DBFC-43E7-83BC-60031C4B01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Data Structure</a:t>
            </a:r>
            <a:b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</a:br>
            <a: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Lab </a:t>
            </a:r>
            <a:r>
              <a:rPr lang="en-US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no</a:t>
            </a:r>
            <a:r>
              <a:rPr lang="en-US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.-10</a:t>
            </a:r>
            <a: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/>
            </a:r>
            <a:b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</a:br>
            <a: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Create Binary tree using linked list</a:t>
            </a:r>
            <a:b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</a:br>
            <a:endParaRPr lang="en-US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3390" y="3672681"/>
          <a:ext cx="5697220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7220"/>
              </a:tblGrid>
              <a:tr h="3651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Create  a  Binary Tree using  linked list  (Display using Graphics)   and  perform the following operations: Tree traversals (Preorder,  </a:t>
                      </a:r>
                      <a:r>
                        <a:rPr lang="en-US" sz="2400" dirty="0" err="1">
                          <a:effectLst/>
                        </a:rPr>
                        <a:t>Postorder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Inorder</a:t>
                      </a:r>
                      <a:r>
                        <a:rPr lang="en-US" sz="2400" dirty="0">
                          <a:effectLst/>
                        </a:rPr>
                        <a:t>) using the concept of  recursion</a:t>
                      </a:r>
                      <a:endParaRPr lang="en-US" sz="2400" dirty="0">
                        <a:effectLst/>
                        <a:latin typeface="Calibri" panose="020F0502020204030204"/>
                        <a:cs typeface="Mangal" panose="02040503050203030202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Viva Questions:</a:t>
            </a:r>
            <a:br>
              <a:rPr lang="en-US">
                <a:solidFill>
                  <a:schemeClr val="accent2">
                    <a:lumMod val="75000"/>
                  </a:schemeClr>
                </a:solidFill>
              </a:rPr>
            </a:b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8620" y="1417955"/>
            <a:ext cx="4157345" cy="36925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4215" y="5244465"/>
            <a:ext cx="76803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/>
              <a:t>Ques.1   Calculate height of a binary tree</a:t>
            </a:r>
          </a:p>
          <a:p>
            <a:endParaRPr lang="en-US" sz="32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9565"/>
            <a:ext cx="7395845" cy="452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Ques.2  </a:t>
            </a:r>
            <a:r>
              <a:rPr lang="en-US" dirty="0" err="1">
                <a:sym typeface="+mn-ea"/>
              </a:rPr>
              <a:t>Inorder</a:t>
            </a:r>
            <a:r>
              <a:rPr lang="en-US" dirty="0">
                <a:sym typeface="+mn-ea"/>
              </a:rPr>
              <a:t> Tree Traversal (Iterative &amp;       	    Recursive Implementation)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Ques.3  </a:t>
            </a:r>
            <a:r>
              <a:rPr lang="en-US" dirty="0" smtClean="0">
                <a:sym typeface="+mn-ea"/>
              </a:rPr>
              <a:t>Preorder </a:t>
            </a:r>
            <a:r>
              <a:rPr lang="en-US" dirty="0">
                <a:sym typeface="+mn-ea"/>
              </a:rPr>
              <a:t>Tree Traversal (Iterative &amp;             	   Recursive Implementation)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Ques.4  </a:t>
            </a:r>
            <a:r>
              <a:rPr lang="en-US" dirty="0" err="1">
                <a:sym typeface="+mn-ea"/>
              </a:rPr>
              <a:t>Postorder</a:t>
            </a:r>
            <a:r>
              <a:rPr lang="en-US" dirty="0">
                <a:sym typeface="+mn-ea"/>
              </a:rPr>
              <a:t> Tree Traversal (Iterative &amp;  	   Recursive Implementation)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Ques.5  Level Order Traversal of Binary Tree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7505"/>
            <a:ext cx="8089900" cy="449897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Ques.6  How many child nodes there can be for any </a:t>
            </a:r>
            <a:r>
              <a:rPr lang="en-US" dirty="0" smtClean="0">
                <a:sym typeface="+mn-ea"/>
              </a:rPr>
              <a:t> 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              parent node </a:t>
            </a:r>
            <a:r>
              <a:rPr lang="en-US" dirty="0">
                <a:sym typeface="+mn-ea"/>
              </a:rPr>
              <a:t>in a binary tree?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Ques.7  How can you traverse a binary tree?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Ques.8  Does the last node of post-order traversal </a:t>
            </a:r>
            <a:r>
              <a:rPr lang="en-US" dirty="0" smtClean="0">
                <a:sym typeface="+mn-ea"/>
              </a:rPr>
              <a:t>and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              first node </a:t>
            </a:r>
            <a:r>
              <a:rPr lang="en-US" dirty="0">
                <a:sym typeface="+mn-ea"/>
              </a:rPr>
              <a:t>of pre-order traversal of a binary </a:t>
            </a:r>
            <a:r>
              <a:rPr lang="en-US" dirty="0" smtClean="0">
                <a:sym typeface="+mn-ea"/>
              </a:rPr>
              <a:t>tree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              always same</a:t>
            </a:r>
            <a:r>
              <a:rPr lang="en-US" dirty="0">
                <a:sym typeface="+mn-ea"/>
              </a:rPr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Ques.9  How can you represent a tree in memory?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Ques.10  What is the order of nodes in in-order </a:t>
            </a:r>
            <a:r>
              <a:rPr lang="en-US" dirty="0" smtClean="0">
                <a:sym typeface="+mn-ea"/>
              </a:rPr>
              <a:t/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               traversal</a:t>
            </a:r>
            <a:r>
              <a:rPr lang="en-US" dirty="0">
                <a:sym typeface="+mn-ea"/>
              </a:rPr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Ques.11  Can a tree be called a graph also?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Parts of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dirty="0" smtClean="0"/>
              <a:t>   A binary tree is composed of zero or more nodes</a:t>
            </a:r>
          </a:p>
          <a:p>
            <a:pPr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dirty="0" smtClean="0"/>
              <a:t>   Each node contains: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dirty="0" smtClean="0"/>
              <a:t>A value (some sort of data item)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/>
              <a:t>A reference or pointer to a left child (may be null), and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/>
              <a:t>A reference or pointer to a right child (may be null)</a:t>
            </a:r>
          </a:p>
          <a:p>
            <a:pPr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dirty="0" smtClean="0"/>
              <a:t>   A binary tree may be empty (contain no nodes)</a:t>
            </a:r>
          </a:p>
          <a:p>
            <a:pPr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dirty="0" smtClean="0"/>
              <a:t>   If not empty, a binary tree has a root node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/>
              <a:t>Every node in the binary tree is reachable from the root</a:t>
            </a:r>
          </a:p>
          <a:p>
            <a:pPr marL="0" indent="0">
              <a:buNone/>
            </a:pPr>
            <a:r>
              <a:rPr lang="en-US" dirty="0" smtClean="0"/>
              <a:t>                node by a unique path</a:t>
            </a:r>
          </a:p>
          <a:p>
            <a:pPr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dirty="0" smtClean="0"/>
              <a:t>    A node with neither a left child nor a right child is</a:t>
            </a:r>
          </a:p>
          <a:p>
            <a:pPr marL="0" indent="0">
              <a:buNone/>
            </a:pPr>
            <a:r>
              <a:rPr lang="en-US" dirty="0" smtClean="0"/>
              <a:t>          called a leaf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dirty="0" smtClean="0"/>
              <a:t>         In some binary trees, only the leaves contain a value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Binary tree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sym typeface="+mn-ea"/>
              </a:rPr>
              <a:t>traversal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Binary tree </a:t>
            </a:r>
            <a:r>
              <a:rPr lang="en-US" b="0" dirty="0" smtClean="0">
                <a:effectLst/>
              </a:rPr>
              <a:t> traversal can be done in the    following ways.</a:t>
            </a:r>
          </a:p>
          <a:p>
            <a:r>
              <a:rPr lang="en-US" b="0" dirty="0" err="1" smtClean="0">
                <a:effectLst/>
              </a:rPr>
              <a:t>Inorder</a:t>
            </a:r>
            <a:r>
              <a:rPr lang="en-US" b="0" dirty="0" smtClean="0">
                <a:effectLst/>
              </a:rPr>
              <a:t> traversal</a:t>
            </a:r>
          </a:p>
          <a:p>
            <a:r>
              <a:rPr lang="en-US" b="0" dirty="0" smtClean="0">
                <a:effectLst/>
              </a:rPr>
              <a:t>Preorder traversal</a:t>
            </a:r>
          </a:p>
          <a:p>
            <a:r>
              <a:rPr lang="en-US" b="0" dirty="0" err="1" smtClean="0">
                <a:effectLst/>
              </a:rPr>
              <a:t>Postorder</a:t>
            </a:r>
            <a:r>
              <a:rPr lang="en-US" b="0" dirty="0" smtClean="0">
                <a:effectLst/>
              </a:rPr>
              <a:t> traversal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2060"/>
              </a:buClr>
              <a:buFont typeface="Wingdings" panose="05000000000000000000" charset="0"/>
              <a:buChar char="n"/>
            </a:pPr>
            <a:r>
              <a:rPr lang="en-US" dirty="0" smtClean="0"/>
              <a:t> A binary tree is defined recursively: it consists of a root, a</a:t>
            </a:r>
          </a:p>
          <a:p>
            <a:pPr marL="0" indent="0">
              <a:buNone/>
            </a:pPr>
            <a:r>
              <a:rPr lang="en-US" dirty="0" smtClean="0"/>
              <a:t>      left </a:t>
            </a:r>
            <a:r>
              <a:rPr lang="en-US" dirty="0" err="1" smtClean="0"/>
              <a:t>subtree</a:t>
            </a:r>
            <a:r>
              <a:rPr lang="en-US" dirty="0" smtClean="0"/>
              <a:t>, and a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>
              <a:buClr>
                <a:srgbClr val="002060"/>
              </a:buClr>
              <a:buFont typeface="Wingdings" panose="05000000000000000000" charset="0"/>
              <a:buChar char="n"/>
            </a:pPr>
            <a:r>
              <a:rPr lang="en-US" dirty="0" smtClean="0"/>
              <a:t> To traverse (or walk) the binary tree is to visit each node in</a:t>
            </a:r>
          </a:p>
          <a:p>
            <a:pPr marL="0" indent="0">
              <a:buNone/>
            </a:pPr>
            <a:r>
              <a:rPr lang="en-US" dirty="0" smtClean="0"/>
              <a:t>      the binary tree exactly once</a:t>
            </a:r>
          </a:p>
          <a:p>
            <a:pPr>
              <a:buClr>
                <a:srgbClr val="002060"/>
              </a:buClr>
              <a:buFont typeface="Wingdings" panose="05000000000000000000" charset="0"/>
              <a:buChar char="n"/>
            </a:pPr>
            <a:r>
              <a:rPr lang="en-US" dirty="0" smtClean="0"/>
              <a:t> Tree traversals are naturally recursive</a:t>
            </a:r>
          </a:p>
          <a:p>
            <a:pPr>
              <a:buClr>
                <a:srgbClr val="002060"/>
              </a:buClr>
              <a:buFont typeface="Wingdings" panose="05000000000000000000" charset="0"/>
              <a:buChar char="n"/>
            </a:pPr>
            <a:r>
              <a:rPr lang="en-US" dirty="0" smtClean="0"/>
              <a:t> Since a binary tree has three “parts,” there are six possible</a:t>
            </a:r>
          </a:p>
          <a:p>
            <a:pPr marL="0" indent="0">
              <a:buNone/>
            </a:pPr>
            <a:r>
              <a:rPr lang="en-US" dirty="0" smtClean="0"/>
              <a:t>      ways to traverse the binary tree:</a:t>
            </a:r>
          </a:p>
          <a:p>
            <a:pPr>
              <a:buClr>
                <a:srgbClr val="7030A0"/>
              </a:buClr>
              <a:buFont typeface="Wingdings" panose="05000000000000000000" charset="0"/>
              <a:buChar char="§"/>
            </a:pPr>
            <a:r>
              <a:rPr lang="en-US" dirty="0" smtClean="0"/>
              <a:t>root, left, right</a:t>
            </a:r>
          </a:p>
          <a:p>
            <a:pPr>
              <a:buClr>
                <a:srgbClr val="7030A0"/>
              </a:buClr>
              <a:buFont typeface="Wingdings" panose="05000000000000000000" charset="0"/>
              <a:buChar char="§"/>
            </a:pPr>
            <a:r>
              <a:rPr lang="en-US" dirty="0"/>
              <a:t> </a:t>
            </a:r>
            <a:r>
              <a:rPr lang="en-US" dirty="0" smtClean="0"/>
              <a:t> left, root, right</a:t>
            </a:r>
          </a:p>
          <a:p>
            <a:pPr>
              <a:buClr>
                <a:srgbClr val="7030A0"/>
              </a:buClr>
              <a:buFont typeface="Wingdings" panose="05000000000000000000" charset="0"/>
              <a:buChar char="§"/>
            </a:pPr>
            <a:r>
              <a:rPr lang="en-US" dirty="0" smtClean="0"/>
              <a:t> left, right, root</a:t>
            </a:r>
          </a:p>
          <a:p>
            <a:pPr>
              <a:buClr>
                <a:srgbClr val="7030A0"/>
              </a:buClr>
              <a:buFont typeface="Wingdings" panose="05000000000000000000" charset="0"/>
              <a:buChar char="§"/>
            </a:pPr>
            <a:r>
              <a:rPr lang="en-US" dirty="0" smtClean="0"/>
              <a:t> root, right, left</a:t>
            </a:r>
          </a:p>
          <a:p>
            <a:pPr>
              <a:buClr>
                <a:srgbClr val="7030A0"/>
              </a:buClr>
              <a:buFont typeface="Wingdings" panose="05000000000000000000" charset="0"/>
              <a:buChar char="§"/>
            </a:pPr>
            <a:r>
              <a:rPr lang="en-US" dirty="0" smtClean="0"/>
              <a:t> right, root, left</a:t>
            </a:r>
          </a:p>
          <a:p>
            <a:pPr>
              <a:buClr>
                <a:srgbClr val="7030A0"/>
              </a:buClr>
              <a:buFont typeface="Wingdings" panose="05000000000000000000" charset="0"/>
              <a:buChar char="§"/>
            </a:pPr>
            <a:r>
              <a:rPr lang="en-US" dirty="0" smtClean="0"/>
              <a:t> right, </a:t>
            </a:r>
            <a:r>
              <a:rPr lang="en-US" dirty="0" err="1" smtClean="0"/>
              <a:t>left,root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Example: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65" y="1563370"/>
            <a:ext cx="4330065" cy="26079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7200" y="4666615"/>
            <a:ext cx="7620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(</a:t>
            </a:r>
            <a:r>
              <a:rPr 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a) Inorder (Left, Root, Right) :    4 2 5 1 3</a:t>
            </a:r>
          </a:p>
          <a:p>
            <a:r>
              <a:rPr 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(b) Preorder (Root, Left, Right) : 1 2 4 5 3</a:t>
            </a:r>
          </a:p>
          <a:p>
            <a:r>
              <a:rPr 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(c) Postorder (Left, Right, Root) : 4 5 2 3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US" dirty="0" smtClean="0"/>
              <a:t> In preorder, the root is visited first</a:t>
            </a:r>
          </a:p>
          <a:p>
            <a:r>
              <a:rPr lang="en-US">
                <a:sym typeface="+mn-ea"/>
              </a:rPr>
              <a:t>Preorder traversal: root, left child, right child </a:t>
            </a:r>
            <a:endParaRPr lang="en-US" dirty="0" smtClean="0"/>
          </a:p>
          <a:p>
            <a:r>
              <a:rPr lang="en-US" dirty="0" smtClean="0"/>
              <a:t> Here’s a preorder traversal to print out all the elements in the binary tree:</a:t>
            </a:r>
          </a:p>
          <a:p>
            <a:pPr marL="0" indent="0">
              <a:buNone/>
            </a:pPr>
            <a:r>
              <a:rPr lang="en-US" dirty="0" smtClean="0"/>
              <a:t>void preorder(</a:t>
            </a:r>
            <a:r>
              <a:rPr lang="en-US" dirty="0" err="1" smtClean="0"/>
              <a:t>struct</a:t>
            </a:r>
            <a:r>
              <a:rPr lang="en-US" dirty="0" smtClean="0"/>
              <a:t> node *root)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</a:p>
          <a:p>
            <a:pPr marL="0" indent="0">
              <a:buNone/>
            </a:pPr>
            <a:r>
              <a:rPr lang="en-US" dirty="0" smtClean="0"/>
              <a:t>if(root == NULL)</a:t>
            </a:r>
          </a:p>
          <a:p>
            <a:pPr marL="0" indent="0">
              <a:buNone/>
            </a:pP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root -&gt; data &lt;&lt; " ";</a:t>
            </a:r>
          </a:p>
          <a:p>
            <a:pPr marL="0" indent="0">
              <a:buNone/>
            </a:pPr>
            <a:r>
              <a:rPr lang="en-US" dirty="0" smtClean="0"/>
              <a:t>preorder (root -&gt; left);</a:t>
            </a:r>
          </a:p>
          <a:p>
            <a:pPr marL="0" indent="0">
              <a:buNone/>
            </a:pPr>
            <a:r>
              <a:rPr lang="en-US" dirty="0" smtClean="0"/>
              <a:t>preorder(root -&gt; right);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inorder</a:t>
            </a:r>
            <a:r>
              <a:rPr lang="en-US" dirty="0" smtClean="0"/>
              <a:t>, the root is visited in the middle</a:t>
            </a:r>
          </a:p>
          <a:p>
            <a:r>
              <a:rPr lang="en-US">
                <a:sym typeface="+mn-ea"/>
              </a:rPr>
              <a:t>In-order traversal: left child, root, right child</a:t>
            </a:r>
            <a:endParaRPr lang="en-US" dirty="0" smtClean="0"/>
          </a:p>
          <a:p>
            <a:r>
              <a:rPr lang="en-US" dirty="0" smtClean="0"/>
              <a:t> Here’s an </a:t>
            </a:r>
            <a:r>
              <a:rPr lang="en-US" dirty="0" err="1" smtClean="0"/>
              <a:t>inorder</a:t>
            </a:r>
            <a:r>
              <a:rPr lang="en-US" dirty="0" smtClean="0"/>
              <a:t> traversal to print out all the elements in the binary tree: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inorder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*root)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</a:p>
          <a:p>
            <a:pPr marL="0" indent="0">
              <a:buNone/>
            </a:pPr>
            <a:r>
              <a:rPr lang="en-US" dirty="0" smtClean="0"/>
              <a:t>if(root == NULL)</a:t>
            </a:r>
          </a:p>
          <a:p>
            <a:pPr marL="0" indent="0">
              <a:buNone/>
            </a:pP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(root -&gt; left);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root -&gt; data &lt;&lt; " ";</a:t>
            </a:r>
          </a:p>
          <a:p>
            <a:pPr marL="0" indent="0"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(root -&gt; right);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postorder</a:t>
            </a:r>
            <a:r>
              <a:rPr lang="en-US" dirty="0" smtClean="0"/>
              <a:t>, the root is visited last</a:t>
            </a:r>
          </a:p>
          <a:p>
            <a:r>
              <a:rPr lang="en-US">
                <a:sym typeface="+mn-ea"/>
              </a:rPr>
              <a:t>Post-order traversal: left child, right child, root</a:t>
            </a:r>
            <a:endParaRPr lang="en-US" dirty="0" smtClean="0"/>
          </a:p>
          <a:p>
            <a:r>
              <a:rPr lang="en-US" dirty="0" smtClean="0"/>
              <a:t> Here’s a </a:t>
            </a:r>
            <a:r>
              <a:rPr lang="en-US" dirty="0" err="1" smtClean="0"/>
              <a:t>postorder</a:t>
            </a:r>
            <a:r>
              <a:rPr lang="en-US" dirty="0" smtClean="0"/>
              <a:t> traversal to print out all the elements in the binary tree: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*root)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</a:p>
          <a:p>
            <a:pPr marL="0" indent="0">
              <a:buNone/>
            </a:pPr>
            <a:r>
              <a:rPr lang="en-US" dirty="0" smtClean="0"/>
              <a:t>if(root == NULL)</a:t>
            </a:r>
          </a:p>
          <a:p>
            <a:pPr marL="0" indent="0">
              <a:buNone/>
            </a:pP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(root -&gt; left);</a:t>
            </a:r>
          </a:p>
          <a:p>
            <a:pPr marL="0" indent="0"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(root -&gt; right);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root -&gt; data &lt;&lt; " 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Output: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all traversal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705" y="1260475"/>
            <a:ext cx="8380095" cy="5521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f6db5380a2c06bdf3c64a1b5051a12a5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5ed2c1517745a66b0bf2f8438813260f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1C6C8-2DE6-4994-A426-4FD64B6824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EDAA42-4D5C-4F17-AE09-C8159B618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5A909C-2BCF-4E83-9A0F-363D00A82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6998d-6c59-4edf-8766-84e7bf90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491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Mangal</vt:lpstr>
      <vt:lpstr>Wingdings</vt:lpstr>
      <vt:lpstr>Office Theme</vt:lpstr>
      <vt:lpstr>Data Structure Lab no.-10 Create Binary tree using linked list </vt:lpstr>
      <vt:lpstr>Parts of a binary tree</vt:lpstr>
      <vt:lpstr>Binary tree traversal </vt:lpstr>
      <vt:lpstr>Tree traversals</vt:lpstr>
      <vt:lpstr>Example:</vt:lpstr>
      <vt:lpstr>Preorder traversal</vt:lpstr>
      <vt:lpstr>Inorder traversal</vt:lpstr>
      <vt:lpstr>Postorder traversal</vt:lpstr>
      <vt:lpstr>Output: </vt:lpstr>
      <vt:lpstr> Viva Questions: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no.-8 </dc:title>
  <dc:creator>Windows User</dc:creator>
  <cp:lastModifiedBy>Microsoft account</cp:lastModifiedBy>
  <cp:revision>26</cp:revision>
  <dcterms:created xsi:type="dcterms:W3CDTF">2020-07-13T17:20:00Z</dcterms:created>
  <dcterms:modified xsi:type="dcterms:W3CDTF">2023-11-23T09:13:27Z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  <property fmtid="{D5CDD505-2E9C-101B-9397-08002B2CF9AE}" pid="3" name="ContentTypeId">
    <vt:lpwstr>0x010100EB28F4A5B7108743983B5F3D6F43D3CA</vt:lpwstr>
  </property>
</Properties>
</file>