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73" r:id="rId8"/>
    <p:sldId id="266" r:id="rId9"/>
    <p:sldId id="262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09" autoAdjust="0"/>
  </p:normalViewPr>
  <p:slideViewPr>
    <p:cSldViewPr snapToGrid="0" snapToObjects="1">
      <p:cViewPr varScale="1">
        <p:scale>
          <a:sx n="61" d="100"/>
          <a:sy n="61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9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36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6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4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Bill Splitter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Smart Way to Manage Team Expenses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E2A-5226-EE53-24F3-0222600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BFC4A-0ED8-23F7-A2B0-659D6CEC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35009"/>
            <a:ext cx="8907694" cy="54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9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3C9-2ED3-B5AF-99D7-F366FE83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B05C4-6ECC-A19A-BB30-6CBB6575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" y="1327763"/>
            <a:ext cx="8917969" cy="53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1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A351-2F98-E687-B029-4A1F0DA7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029C1-A18B-6535-6DA3-FE3882DB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1401186"/>
            <a:ext cx="8897420" cy="53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FEF-F48B-4911-30F7-F9FA36A1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6C84D-6F9B-E69B-4D04-56738153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1327042"/>
            <a:ext cx="8917968" cy="53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4A64-AEDC-C718-DC8D-1D263C10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2E9C1-CF5E-A0A6-15EB-341A90D5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1" y="143838"/>
            <a:ext cx="8763857" cy="64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9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3BB-65A5-DB25-312B-CC91D240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8B7BA-3025-A000-38C6-654E120E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6" y="1375677"/>
            <a:ext cx="8786649" cy="53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F1B39C-DDDD-37E9-03EF-E14495AA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10" y="2470705"/>
            <a:ext cx="7055380" cy="1400530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48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 bill-splitting application that helps teams manage shared expenses efficiently.</a:t>
            </a:r>
          </a:p>
          <a:p>
            <a:r>
              <a:rPr dirty="0"/>
              <a:t> Allows users to add expenses, split costs among members, and track settlements.</a:t>
            </a:r>
          </a:p>
          <a:p>
            <a:r>
              <a:rPr dirty="0"/>
              <a:t> Ensures transparency and accountability in expense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Authentication (JWT)</a:t>
            </a:r>
          </a:p>
          <a:p>
            <a:r>
              <a:rPr dirty="0"/>
              <a:t>Create and Join Teams</a:t>
            </a:r>
          </a:p>
          <a:p>
            <a:r>
              <a:rPr dirty="0"/>
              <a:t>Add Expenses with Split Among Members</a:t>
            </a:r>
          </a:p>
          <a:p>
            <a:r>
              <a:rPr dirty="0"/>
              <a:t>Request and Verify Payments</a:t>
            </a:r>
          </a:p>
          <a:p>
            <a:r>
              <a:rPr dirty="0"/>
              <a:t>Track Settlements with Status Updates</a:t>
            </a:r>
          </a:p>
          <a:p>
            <a:r>
              <a:rPr dirty="0"/>
              <a:t>Responsive UI with Tailwind CSS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React.js, Tailwind CSS</a:t>
            </a:r>
          </a:p>
          <a:p>
            <a:r>
              <a:rPr dirty="0"/>
              <a:t>Backend: Spring Boot, JWT Authentication</a:t>
            </a:r>
          </a:p>
          <a:p>
            <a:r>
              <a:rPr dirty="0"/>
              <a:t>Database: MySQL</a:t>
            </a:r>
          </a:p>
          <a:p>
            <a:r>
              <a:rPr dirty="0"/>
              <a:t>API: RESTful services using Spring Boot</a:t>
            </a:r>
          </a:p>
          <a:p>
            <a:r>
              <a:rPr dirty="0"/>
              <a:t>Security: CSRF Protection, JWT-based Authentication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0BF19-A502-338D-10C7-29A35A00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096F-70BE-CC68-DFCA-40DF1527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DB7B-A66E-5932-AB56-38AF6BCB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Table: Stores user details</a:t>
            </a:r>
          </a:p>
          <a:p>
            <a:r>
              <a:rPr lang="en-US" dirty="0"/>
              <a:t>Teams Table: Stores team information</a:t>
            </a:r>
          </a:p>
          <a:p>
            <a:r>
              <a:rPr lang="en-US" dirty="0"/>
              <a:t>Team Members Table: Tracks team members</a:t>
            </a:r>
          </a:p>
          <a:p>
            <a:r>
              <a:rPr lang="en-US" dirty="0"/>
              <a:t>Expenses Table: Stores expense details</a:t>
            </a:r>
          </a:p>
          <a:p>
            <a:r>
              <a:rPr lang="en-US" dirty="0"/>
              <a:t>Expense Splits Table: Records expense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5287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Register/Login using JWT authentication.</a:t>
            </a:r>
          </a:p>
          <a:p>
            <a:r>
              <a:rPr lang="en-US" dirty="0"/>
              <a:t> </a:t>
            </a:r>
            <a:r>
              <a:rPr dirty="0"/>
              <a:t>Create or Join a Team.</a:t>
            </a:r>
          </a:p>
          <a:p>
            <a:r>
              <a:rPr dirty="0"/>
              <a:t> Add Expenses and Assign Splits.</a:t>
            </a:r>
          </a:p>
          <a:p>
            <a:r>
              <a:rPr dirty="0"/>
              <a:t> Request Payments from Members.</a:t>
            </a:r>
          </a:p>
          <a:p>
            <a:r>
              <a:rPr dirty="0"/>
              <a:t> Team Admin Verifies &amp; Marks Settlements.</a:t>
            </a:r>
          </a:p>
          <a:p>
            <a:r>
              <a:rPr dirty="0"/>
              <a:t> Track Total Expenses &amp; Pending Payments.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5AF4-AFED-7C80-6922-9FEAF1A5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C403-EA1B-8A38-794F-1E376DD8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BA8E9-9BB1-F62B-4367-13243DBB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0" y="1718490"/>
            <a:ext cx="8511768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A483-61DE-BE1A-28EB-B7577B7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AF8D4-0D89-F442-1D6E-2D97CFFEF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7" y="1417834"/>
            <a:ext cx="8815225" cy="5270642"/>
          </a:xfrm>
        </p:spPr>
      </p:pic>
    </p:spTree>
    <p:extLst>
      <p:ext uri="{BB962C8B-B14F-4D97-AF65-F5344CB8AC3E}">
        <p14:creationId xmlns:p14="http://schemas.microsoft.com/office/powerpoint/2010/main" val="40588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487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A5CAB-5CA8-F684-78EB-809B4E2B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7" y="1457826"/>
            <a:ext cx="8848255" cy="527174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211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Ion</vt:lpstr>
      <vt:lpstr>Bill Splitter Application</vt:lpstr>
      <vt:lpstr>Introduction</vt:lpstr>
      <vt:lpstr>Key Features</vt:lpstr>
      <vt:lpstr>Technology Stack</vt:lpstr>
      <vt:lpstr>Database Schema</vt:lpstr>
      <vt:lpstr>User Flow</vt:lpstr>
      <vt:lpstr>Database Diagram</vt:lpstr>
      <vt:lpstr>Sign Up</vt:lpstr>
      <vt:lpstr>Login Page</vt:lpstr>
      <vt:lpstr>Dashboard</vt:lpstr>
      <vt:lpstr>Create Team</vt:lpstr>
      <vt:lpstr>Add Expense</vt:lpstr>
      <vt:lpstr>Expense Details</vt:lpstr>
      <vt:lpstr>PowerPoint Presentation</vt:lpstr>
      <vt:lpstr>Team Members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AMIT KARDWAL</cp:lastModifiedBy>
  <cp:revision>4</cp:revision>
  <dcterms:created xsi:type="dcterms:W3CDTF">2013-01-27T09:14:16Z</dcterms:created>
  <dcterms:modified xsi:type="dcterms:W3CDTF">2025-03-31T08:24:30Z</dcterms:modified>
  <cp:category/>
</cp:coreProperties>
</file>