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72" r:id="rId2"/>
    <p:sldId id="273" r:id="rId3"/>
    <p:sldId id="274" r:id="rId4"/>
    <p:sldId id="275" r:id="rId5"/>
    <p:sldId id="276" r:id="rId6"/>
    <p:sldId id="280" r:id="rId7"/>
    <p:sldId id="281" r:id="rId8"/>
    <p:sldId id="282" r:id="rId9"/>
    <p:sldId id="283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6/20/2021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ge.rust-lang.org/infra/other-installation-methods.html#other-ways-to-install-rustup" TargetMode="External"/><Relationship Id="rId2" Type="http://schemas.openxmlformats.org/officeDocument/2006/relationships/hyperlink" Target="https://visualstudio.microsoft.com/downloads/#build-tools-for-visual-studio-20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873/GloudFormation_Guard_2.0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CloudFormation Guard 2.0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Amit Kumar Gupta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Guard 2.0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Windows Installation</a:t>
            </a:r>
          </a:p>
          <a:p>
            <a:r>
              <a:rPr lang="en-US" dirty="0"/>
              <a:t>Template Validation</a:t>
            </a:r>
          </a:p>
          <a:p>
            <a:r>
              <a:rPr lang="en-US" dirty="0"/>
              <a:t>Example - 1</a:t>
            </a:r>
          </a:p>
          <a:p>
            <a:r>
              <a:rPr lang="en-US" dirty="0"/>
              <a:t>Example - 2</a:t>
            </a:r>
          </a:p>
          <a:p>
            <a:r>
              <a:rPr lang="en-US" dirty="0"/>
              <a:t>Example - 3 </a:t>
            </a:r>
          </a:p>
          <a:p>
            <a:r>
              <a:rPr lang="en-US" dirty="0"/>
              <a:t>Git-Hub URL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 2.0 –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AWS CloudFormation Guard 2.0 </a:t>
            </a:r>
            <a:endParaRPr lang="en-US" dirty="0"/>
          </a:p>
          <a:p>
            <a:pPr lvl="1" algn="just"/>
            <a:r>
              <a:rPr lang="en-US" dirty="0"/>
              <a:t>Release Date – 17 May 2021</a:t>
            </a:r>
          </a:p>
          <a:p>
            <a:pPr lvl="1" algn="just"/>
            <a:r>
              <a:rPr lang="en-US" dirty="0"/>
              <a:t>Using Guard 2.0, we can write policy rules for any JSON- and YAML-formatted file like CloudFormation templates, Kubernetes configurations (Newly Added) and Terraform JSON configurations (Newly Added). </a:t>
            </a:r>
          </a:p>
          <a:p>
            <a:pPr lvl="1" algn="just"/>
            <a:r>
              <a:rPr lang="en-US" dirty="0"/>
              <a:t>Guard is an open-source command line interface tool which provides a simple, domain-specific language (DSL) to write policy rules and validate their structured hierarchical JSON- and YAML-data against those rules. </a:t>
            </a:r>
          </a:p>
          <a:p>
            <a:pPr lvl="1" algn="just"/>
            <a:r>
              <a:rPr lang="en-US" dirty="0"/>
              <a:t>For example </a:t>
            </a:r>
            <a:r>
              <a:rPr lang="en-US" dirty="0">
                <a:sym typeface="Wingdings" panose="05000000000000000000" pitchFamily="2" charset="2"/>
              </a:rPr>
              <a:t> we</a:t>
            </a:r>
            <a:r>
              <a:rPr lang="en-US" dirty="0"/>
              <a:t> can create rules to ensure that they always model encrypted Amazon S3 buckets in their CloudFormation templates.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 2.0 – Windows Installation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Windows 10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– 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Install the version of Microsoft Visual C++ Build Tools 2019</a:t>
            </a:r>
          </a:p>
          <a:p>
            <a:pPr marL="393192" lvl="1" indent="0">
              <a:buNone/>
            </a:pPr>
            <a:r>
              <a:rPr lang="en-IN" dirty="0">
                <a:hlinkClick r:id="rId2"/>
              </a:rPr>
              <a:t>https://visualstudio.microsoft.com/downloads/#build-tools-for-visual-studio-2019</a:t>
            </a:r>
            <a:endParaRPr lang="en-US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Run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vs_buildtools__1178216595.1602332321.exe </a:t>
            </a:r>
          </a:p>
          <a:p>
            <a:pPr lvl="1"/>
            <a:r>
              <a:rPr lang="en-US" dirty="0"/>
              <a:t>Step – 2 </a:t>
            </a:r>
            <a:r>
              <a:rPr lang="en-US" dirty="0">
                <a:sym typeface="Wingdings" panose="05000000000000000000" pitchFamily="2" charset="2"/>
              </a:rPr>
              <a:t> Install – </a:t>
            </a:r>
            <a:r>
              <a:rPr lang="en-IN" dirty="0"/>
              <a:t>Windows 10 SDK</a:t>
            </a:r>
            <a:endParaRPr lang="en-US" dirty="0"/>
          </a:p>
          <a:p>
            <a:pPr lvl="1"/>
            <a:r>
              <a:rPr lang="en-US" dirty="0"/>
              <a:t>Step – 3 </a:t>
            </a:r>
            <a:r>
              <a:rPr lang="en-US" dirty="0">
                <a:sym typeface="Wingdings" panose="05000000000000000000" pitchFamily="2" charset="2"/>
              </a:rPr>
              <a:t> Install </a:t>
            </a:r>
            <a:r>
              <a:rPr lang="en-US" dirty="0" err="1">
                <a:sym typeface="Wingdings" panose="05000000000000000000" pitchFamily="2" charset="2"/>
              </a:rPr>
              <a:t>rustup</a:t>
            </a:r>
            <a:endParaRPr lang="en-US" dirty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r>
              <a:rPr lang="en-US" dirty="0">
                <a:hlinkClick r:id="rId3"/>
              </a:rPr>
              <a:t>https://forge.rust-lang.org/infra/other-installation-methods.html#other-ways-to-install-rustup</a:t>
            </a:r>
            <a:r>
              <a:rPr lang="en-US" dirty="0"/>
              <a:t>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Run </a:t>
            </a:r>
            <a:r>
              <a:rPr lang="en-US" dirty="0">
                <a:sym typeface="Wingdings" panose="05000000000000000000" pitchFamily="2" charset="2"/>
              </a:rPr>
              <a:t> rustup-init.exe</a:t>
            </a:r>
            <a:endParaRPr lang="en-US" dirty="0"/>
          </a:p>
          <a:p>
            <a:pPr lvl="1"/>
            <a:r>
              <a:rPr lang="en-US" dirty="0"/>
              <a:t>Step – 4 </a:t>
            </a:r>
            <a:r>
              <a:rPr lang="en-US" dirty="0">
                <a:sym typeface="Wingdings" panose="05000000000000000000" pitchFamily="2" charset="2"/>
              </a:rPr>
              <a:t> Install </a:t>
            </a:r>
            <a:r>
              <a:rPr lang="en-US" dirty="0" err="1">
                <a:sym typeface="Wingdings" panose="05000000000000000000" pitchFamily="2" charset="2"/>
              </a:rPr>
              <a:t>cfn</a:t>
            </a:r>
            <a:r>
              <a:rPr lang="en-US" dirty="0">
                <a:sym typeface="Wingdings" panose="05000000000000000000" pitchFamily="2" charset="2"/>
              </a:rPr>
              <a:t>-guard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Run  cargo install </a:t>
            </a:r>
            <a:r>
              <a:rPr lang="en-US" dirty="0" err="1">
                <a:sym typeface="Wingdings" panose="05000000000000000000" pitchFamily="2" charset="2"/>
              </a:rPr>
              <a:t>cfn</a:t>
            </a:r>
            <a:r>
              <a:rPr lang="en-US" dirty="0">
                <a:sym typeface="Wingdings" panose="05000000000000000000" pitchFamily="2" charset="2"/>
              </a:rPr>
              <a:t>-guard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Step – 5  Test guard version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Run  </a:t>
            </a:r>
            <a:r>
              <a:rPr lang="en-US" dirty="0" err="1">
                <a:sym typeface="Wingdings" panose="05000000000000000000" pitchFamily="2" charset="2"/>
              </a:rPr>
              <a:t>cnf</a:t>
            </a:r>
            <a:r>
              <a:rPr lang="en-US" dirty="0">
                <a:sym typeface="Wingdings" panose="05000000000000000000" pitchFamily="2" charset="2"/>
              </a:rPr>
              <a:t>-guard –V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Output  </a:t>
            </a:r>
            <a:r>
              <a:rPr lang="en-US" dirty="0" err="1">
                <a:sym typeface="Wingdings" panose="05000000000000000000" pitchFamily="2" charset="2"/>
              </a:rPr>
              <a:t>cfn</a:t>
            </a:r>
            <a:r>
              <a:rPr lang="en-US" dirty="0">
                <a:sym typeface="Wingdings" panose="05000000000000000000" pitchFamily="2" charset="2"/>
              </a:rPr>
              <a:t>-guard 2.0</a:t>
            </a: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 2.0 – Template Validation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Name – Example-</a:t>
            </a:r>
            <a:r>
              <a:rPr lang="en-US" dirty="0" err="1"/>
              <a:t>Volume.yaml</a:t>
            </a:r>
            <a:r>
              <a:rPr lang="en-US" dirty="0"/>
              <a:t> </a:t>
            </a:r>
          </a:p>
          <a:p>
            <a:r>
              <a:rPr lang="en-US" dirty="0"/>
              <a:t>Ruleset Name – Example-</a:t>
            </a:r>
            <a:r>
              <a:rPr lang="en-US" dirty="0" err="1"/>
              <a:t>Volume.rules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Guard 1.0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Using ‘check’ command </a:t>
            </a:r>
          </a:p>
          <a:p>
            <a:pPr marL="0" indent="0">
              <a:buNone/>
            </a:pPr>
            <a:r>
              <a:rPr lang="en-US" dirty="0" err="1"/>
              <a:t>cfn</a:t>
            </a:r>
            <a:r>
              <a:rPr lang="en-US" dirty="0"/>
              <a:t>-guard </a:t>
            </a:r>
            <a:r>
              <a:rPr lang="en-US" b="1" dirty="0"/>
              <a:t>check</a:t>
            </a:r>
            <a:r>
              <a:rPr lang="en-US" dirty="0"/>
              <a:t> -t Example-</a:t>
            </a:r>
            <a:r>
              <a:rPr lang="en-US" dirty="0" err="1"/>
              <a:t>Volume.yaml</a:t>
            </a:r>
            <a:r>
              <a:rPr lang="en-US" dirty="0"/>
              <a:t> -r Example-</a:t>
            </a:r>
            <a:r>
              <a:rPr lang="en-US" dirty="0" err="1"/>
              <a:t>Volume.rules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Guard 2.0 </a:t>
            </a:r>
            <a:r>
              <a:rPr lang="en-US" dirty="0">
                <a:sym typeface="Wingdings" panose="05000000000000000000" pitchFamily="2" charset="2"/>
              </a:rPr>
              <a:t> Using ‘validate’ command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cfn</a:t>
            </a:r>
            <a:r>
              <a:rPr lang="en-US" dirty="0"/>
              <a:t>-guard </a:t>
            </a:r>
            <a:r>
              <a:rPr lang="en-US" b="1" dirty="0"/>
              <a:t>validate</a:t>
            </a:r>
            <a:r>
              <a:rPr lang="en-US" dirty="0"/>
              <a:t> -d Example-</a:t>
            </a:r>
            <a:r>
              <a:rPr lang="en-US" dirty="0" err="1"/>
              <a:t>Volume.yaml</a:t>
            </a:r>
            <a:r>
              <a:rPr lang="en-US" dirty="0"/>
              <a:t> -r Example-</a:t>
            </a:r>
            <a:r>
              <a:rPr lang="en-US" dirty="0" err="1"/>
              <a:t>Volume.rules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 2.0 – Example - 1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Name – Example-</a:t>
            </a:r>
            <a:r>
              <a:rPr lang="en-US" dirty="0" err="1"/>
              <a:t>Volume.yaml</a:t>
            </a:r>
            <a:r>
              <a:rPr lang="en-US" dirty="0"/>
              <a:t> </a:t>
            </a:r>
          </a:p>
          <a:p>
            <a:r>
              <a:rPr lang="en-US" dirty="0"/>
              <a:t>Ruleset Name – Example-</a:t>
            </a:r>
            <a:r>
              <a:rPr lang="en-US" dirty="0" err="1"/>
              <a:t>Volume.rules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1FAFF-3228-44EC-B472-740568FB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910840"/>
            <a:ext cx="3546537" cy="2172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51CC22-07DA-4357-B0F2-69EA975B1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048" y="2910840"/>
            <a:ext cx="6415369" cy="2105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632F3-D5E0-4A42-B0C0-316B17FAE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5183005"/>
            <a:ext cx="7017706" cy="16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9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 2.0 – Example - 2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Name – Example-Volume-1.yaml </a:t>
            </a:r>
          </a:p>
          <a:p>
            <a:r>
              <a:rPr lang="en-US" dirty="0"/>
              <a:t>Ruleset Name – Example-Volume-1.rules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9C2D9-9604-4543-A3E0-1CE118CB9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5442753"/>
            <a:ext cx="7614036" cy="1422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8C7535-142A-4580-9C65-7F1F98988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364" y="2838450"/>
            <a:ext cx="5466148" cy="2525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CFCC0-E253-4026-9BD9-0728906AC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8" y="2838450"/>
            <a:ext cx="2426483" cy="25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 2.0 – Example - 3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Name – Example-Volume-S3-2.yaml </a:t>
            </a:r>
          </a:p>
          <a:p>
            <a:r>
              <a:rPr lang="en-US" dirty="0"/>
              <a:t>Ruleset Name – Example-Volume-S3-2.rules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9C4FA-5295-4297-83D2-20C5D2AB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2838450"/>
            <a:ext cx="4178377" cy="2610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9A42EC-603B-44F0-BACD-389A958A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77" y="2838450"/>
            <a:ext cx="5950675" cy="2580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A8928-1551-45C1-A162-CB54BCBDE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9" y="5448506"/>
            <a:ext cx="8430779" cy="135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9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 2.0 – GitHub URL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https://github.com/amit873/GloudFormation_Guard_2.0.git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35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422</TotalTime>
  <Words>368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CloudFormation Guard 2.0</vt:lpstr>
      <vt:lpstr>Agenda – Guard 2.0</vt:lpstr>
      <vt:lpstr>Guard 2.0 – Overview</vt:lpstr>
      <vt:lpstr>Guard 2.0 – Windows Installation</vt:lpstr>
      <vt:lpstr>Guard 2.0 – Template Validation</vt:lpstr>
      <vt:lpstr>Guard 2.0 – Example - 1</vt:lpstr>
      <vt:lpstr>Guard 2.0 – Example - 2</vt:lpstr>
      <vt:lpstr>Guard 2.0 – Example - 3</vt:lpstr>
      <vt:lpstr>Guard 2.0 – GitHub URL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CloudFormation Guard</dc:title>
  <dc:creator>Amit Gupta65</dc:creator>
  <cp:lastModifiedBy>Amit Gupta65</cp:lastModifiedBy>
  <cp:revision>22</cp:revision>
  <dcterms:created xsi:type="dcterms:W3CDTF">2021-06-20T10:22:49Z</dcterms:created>
  <dcterms:modified xsi:type="dcterms:W3CDTF">2021-06-20T17:24:59Z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