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6.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71" r:id="rId5"/>
    <p:sldMasterId id="2147483811" r:id="rId6"/>
    <p:sldMasterId id="2147483814" r:id="rId7"/>
    <p:sldMasterId id="2147483849" r:id="rId8"/>
    <p:sldMasterId id="2147483917" r:id="rId9"/>
    <p:sldMasterId id="2147483973" r:id="rId10"/>
  </p:sldMasterIdLst>
  <p:notesMasterIdLst>
    <p:notesMasterId r:id="rId40"/>
  </p:notesMasterIdLst>
  <p:handoutMasterIdLst>
    <p:handoutMasterId r:id="rId41"/>
  </p:handoutMasterIdLst>
  <p:sldIdLst>
    <p:sldId id="1140" r:id="rId11"/>
    <p:sldId id="1142" r:id="rId12"/>
    <p:sldId id="1318" r:id="rId13"/>
    <p:sldId id="1319" r:id="rId14"/>
    <p:sldId id="1320" r:id="rId15"/>
    <p:sldId id="1321" r:id="rId16"/>
    <p:sldId id="1322" r:id="rId17"/>
    <p:sldId id="1323" r:id="rId18"/>
    <p:sldId id="1324" r:id="rId19"/>
    <p:sldId id="1325" r:id="rId20"/>
    <p:sldId id="1345" r:id="rId21"/>
    <p:sldId id="1326" r:id="rId22"/>
    <p:sldId id="1327" r:id="rId23"/>
    <p:sldId id="1328" r:id="rId24"/>
    <p:sldId id="1329" r:id="rId25"/>
    <p:sldId id="1330" r:id="rId26"/>
    <p:sldId id="1331" r:id="rId27"/>
    <p:sldId id="1332" r:id="rId28"/>
    <p:sldId id="1333" r:id="rId29"/>
    <p:sldId id="1334" r:id="rId30"/>
    <p:sldId id="1335" r:id="rId31"/>
    <p:sldId id="1336" r:id="rId32"/>
    <p:sldId id="1338" r:id="rId33"/>
    <p:sldId id="1339" r:id="rId34"/>
    <p:sldId id="1340" r:id="rId35"/>
    <p:sldId id="1342" r:id="rId36"/>
    <p:sldId id="1341" r:id="rId37"/>
    <p:sldId id="1343" r:id="rId38"/>
    <p:sldId id="1344"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N, Deepak" initials="AND" lastIdx="1" clrIdx="0">
    <p:extLst>
      <p:ext uri="{19B8F6BF-5375-455C-9EA6-DF929625EA0E}">
        <p15:presenceInfo xmlns:p15="http://schemas.microsoft.com/office/powerpoint/2012/main" userId="S-1-5-21-1343024091-879983540-725345543-6223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D97FF"/>
    <a:srgbClr val="DDDFDF"/>
    <a:srgbClr val="2AD2C9"/>
    <a:srgbClr val="75C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010C7-9A9F-4EE4-886F-E6A42B67D287}" v="1" dt="2022-04-28T13:28:40.133"/>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69" autoAdjust="0"/>
    <p:restoredTop sz="95030" autoAdjust="0"/>
  </p:normalViewPr>
  <p:slideViewPr>
    <p:cSldViewPr>
      <p:cViewPr varScale="1">
        <p:scale>
          <a:sx n="62" d="100"/>
          <a:sy n="62" d="100"/>
        </p:scale>
        <p:origin x="1104" y="56"/>
      </p:cViewPr>
      <p:guideLst>
        <p:guide orient="horz" pos="2160"/>
        <p:guide orient="horz" pos="3840"/>
        <p:guide pos="3840"/>
        <p:guide pos="384"/>
        <p:guide pos="7296"/>
        <p:guide orient="horz" pos="96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6112"/>
    </p:cViewPr>
  </p:sorterViewPr>
  <p:notesViewPr>
    <p:cSldViewPr>
      <p:cViewPr varScale="1">
        <p:scale>
          <a:sx n="70" d="100"/>
          <a:sy n="70" d="100"/>
        </p:scale>
        <p:origin x="324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microsoft.com/office/2015/10/relationships/revisionInfo" Target="revisionInfo.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heme" Target="theme/theme1.xml"/><Relationship Id="rId20" Type="http://schemas.openxmlformats.org/officeDocument/2006/relationships/slide" Target="slides/slide10.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Amit" userId="336427dc-1870-42b3-aff7-c339ec47812a" providerId="ADAL" clId="{7DF010C7-9A9F-4EE4-886F-E6A42B67D287}"/>
    <pc:docChg chg="modSld">
      <pc:chgData name="Kumar, Amit" userId="336427dc-1870-42b3-aff7-c339ec47812a" providerId="ADAL" clId="{7DF010C7-9A9F-4EE4-886F-E6A42B67D287}" dt="2022-04-28T13:28:31.348" v="0" actId="1036"/>
      <pc:docMkLst>
        <pc:docMk/>
      </pc:docMkLst>
      <pc:sldChg chg="modSp mod">
        <pc:chgData name="Kumar, Amit" userId="336427dc-1870-42b3-aff7-c339ec47812a" providerId="ADAL" clId="{7DF010C7-9A9F-4EE4-886F-E6A42B67D287}" dt="2022-04-28T13:28:31.348" v="0" actId="1036"/>
        <pc:sldMkLst>
          <pc:docMk/>
          <pc:sldMk cId="3222561609" sldId="1321"/>
        </pc:sldMkLst>
        <pc:picChg chg="mod">
          <ac:chgData name="Kumar, Amit" userId="336427dc-1870-42b3-aff7-c339ec47812a" providerId="ADAL" clId="{7DF010C7-9A9F-4EE4-886F-E6A42B67D287}" dt="2022-04-28T13:28:31.348" v="0" actId="1036"/>
          <ac:picMkLst>
            <pc:docMk/>
            <pc:sldMk cId="3222561609" sldId="1321"/>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4/28/2022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3274447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12</a:t>
            </a:fld>
            <a:endParaRPr lang="en-US"/>
          </a:p>
        </p:txBody>
      </p:sp>
    </p:spTree>
    <p:extLst>
      <p:ext uri="{BB962C8B-B14F-4D97-AF65-F5344CB8AC3E}">
        <p14:creationId xmlns:p14="http://schemas.microsoft.com/office/powerpoint/2010/main" val="170938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13</a:t>
            </a:fld>
            <a:endParaRPr lang="en-US"/>
          </a:p>
        </p:txBody>
      </p:sp>
    </p:spTree>
    <p:extLst>
      <p:ext uri="{BB962C8B-B14F-4D97-AF65-F5344CB8AC3E}">
        <p14:creationId xmlns:p14="http://schemas.microsoft.com/office/powerpoint/2010/main" val="182283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14</a:t>
            </a:fld>
            <a:endParaRPr lang="en-US"/>
          </a:p>
        </p:txBody>
      </p:sp>
    </p:spTree>
    <p:extLst>
      <p:ext uri="{BB962C8B-B14F-4D97-AF65-F5344CB8AC3E}">
        <p14:creationId xmlns:p14="http://schemas.microsoft.com/office/powerpoint/2010/main" val="1295820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15</a:t>
            </a:fld>
            <a:endParaRPr lang="en-US"/>
          </a:p>
        </p:txBody>
      </p:sp>
    </p:spTree>
    <p:extLst>
      <p:ext uri="{BB962C8B-B14F-4D97-AF65-F5344CB8AC3E}">
        <p14:creationId xmlns:p14="http://schemas.microsoft.com/office/powerpoint/2010/main" val="237472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16</a:t>
            </a:fld>
            <a:endParaRPr lang="en-US"/>
          </a:p>
        </p:txBody>
      </p:sp>
    </p:spTree>
    <p:extLst>
      <p:ext uri="{BB962C8B-B14F-4D97-AF65-F5344CB8AC3E}">
        <p14:creationId xmlns:p14="http://schemas.microsoft.com/office/powerpoint/2010/main" val="236184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17</a:t>
            </a:fld>
            <a:endParaRPr lang="en-US"/>
          </a:p>
        </p:txBody>
      </p:sp>
    </p:spTree>
    <p:extLst>
      <p:ext uri="{BB962C8B-B14F-4D97-AF65-F5344CB8AC3E}">
        <p14:creationId xmlns:p14="http://schemas.microsoft.com/office/powerpoint/2010/main" val="299449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18</a:t>
            </a:fld>
            <a:endParaRPr lang="en-US"/>
          </a:p>
        </p:txBody>
      </p:sp>
    </p:spTree>
    <p:extLst>
      <p:ext uri="{BB962C8B-B14F-4D97-AF65-F5344CB8AC3E}">
        <p14:creationId xmlns:p14="http://schemas.microsoft.com/office/powerpoint/2010/main" val="3430957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19</a:t>
            </a:fld>
            <a:endParaRPr lang="en-US"/>
          </a:p>
        </p:txBody>
      </p:sp>
    </p:spTree>
    <p:extLst>
      <p:ext uri="{BB962C8B-B14F-4D97-AF65-F5344CB8AC3E}">
        <p14:creationId xmlns:p14="http://schemas.microsoft.com/office/powerpoint/2010/main" val="3300178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20</a:t>
            </a:fld>
            <a:endParaRPr lang="en-US"/>
          </a:p>
        </p:txBody>
      </p:sp>
    </p:spTree>
    <p:extLst>
      <p:ext uri="{BB962C8B-B14F-4D97-AF65-F5344CB8AC3E}">
        <p14:creationId xmlns:p14="http://schemas.microsoft.com/office/powerpoint/2010/main" val="4000855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21</a:t>
            </a:fld>
            <a:endParaRPr lang="en-US"/>
          </a:p>
        </p:txBody>
      </p:sp>
    </p:spTree>
    <p:extLst>
      <p:ext uri="{BB962C8B-B14F-4D97-AF65-F5344CB8AC3E}">
        <p14:creationId xmlns:p14="http://schemas.microsoft.com/office/powerpoint/2010/main" val="299549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4</a:t>
            </a:fld>
            <a:endParaRPr lang="en-US"/>
          </a:p>
        </p:txBody>
      </p:sp>
    </p:spTree>
    <p:extLst>
      <p:ext uri="{BB962C8B-B14F-4D97-AF65-F5344CB8AC3E}">
        <p14:creationId xmlns:p14="http://schemas.microsoft.com/office/powerpoint/2010/main" val="3663727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22</a:t>
            </a:fld>
            <a:endParaRPr lang="en-US"/>
          </a:p>
        </p:txBody>
      </p:sp>
    </p:spTree>
    <p:extLst>
      <p:ext uri="{BB962C8B-B14F-4D97-AF65-F5344CB8AC3E}">
        <p14:creationId xmlns:p14="http://schemas.microsoft.com/office/powerpoint/2010/main" val="6141995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23</a:t>
            </a:fld>
            <a:endParaRPr lang="en-US"/>
          </a:p>
        </p:txBody>
      </p:sp>
    </p:spTree>
    <p:extLst>
      <p:ext uri="{BB962C8B-B14F-4D97-AF65-F5344CB8AC3E}">
        <p14:creationId xmlns:p14="http://schemas.microsoft.com/office/powerpoint/2010/main" val="2448152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24</a:t>
            </a:fld>
            <a:endParaRPr lang="en-US"/>
          </a:p>
        </p:txBody>
      </p:sp>
    </p:spTree>
    <p:extLst>
      <p:ext uri="{BB962C8B-B14F-4D97-AF65-F5344CB8AC3E}">
        <p14:creationId xmlns:p14="http://schemas.microsoft.com/office/powerpoint/2010/main" val="133263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25</a:t>
            </a:fld>
            <a:endParaRPr lang="en-US"/>
          </a:p>
        </p:txBody>
      </p:sp>
    </p:spTree>
    <p:extLst>
      <p:ext uri="{BB962C8B-B14F-4D97-AF65-F5344CB8AC3E}">
        <p14:creationId xmlns:p14="http://schemas.microsoft.com/office/powerpoint/2010/main" val="871262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26</a:t>
            </a:fld>
            <a:endParaRPr lang="en-US"/>
          </a:p>
        </p:txBody>
      </p:sp>
    </p:spTree>
    <p:extLst>
      <p:ext uri="{BB962C8B-B14F-4D97-AF65-F5344CB8AC3E}">
        <p14:creationId xmlns:p14="http://schemas.microsoft.com/office/powerpoint/2010/main" val="2965948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27</a:t>
            </a:fld>
            <a:endParaRPr lang="en-US"/>
          </a:p>
        </p:txBody>
      </p:sp>
    </p:spTree>
    <p:extLst>
      <p:ext uri="{BB962C8B-B14F-4D97-AF65-F5344CB8AC3E}">
        <p14:creationId xmlns:p14="http://schemas.microsoft.com/office/powerpoint/2010/main" val="1921558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28</a:t>
            </a:fld>
            <a:endParaRPr lang="en-US"/>
          </a:p>
        </p:txBody>
      </p:sp>
    </p:spTree>
    <p:extLst>
      <p:ext uri="{BB962C8B-B14F-4D97-AF65-F5344CB8AC3E}">
        <p14:creationId xmlns:p14="http://schemas.microsoft.com/office/powerpoint/2010/main" val="2299925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29</a:t>
            </a:fld>
            <a:endParaRPr lang="en-US"/>
          </a:p>
        </p:txBody>
      </p:sp>
    </p:spTree>
    <p:extLst>
      <p:ext uri="{BB962C8B-B14F-4D97-AF65-F5344CB8AC3E}">
        <p14:creationId xmlns:p14="http://schemas.microsoft.com/office/powerpoint/2010/main" val="222392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5</a:t>
            </a:fld>
            <a:endParaRPr lang="en-US"/>
          </a:p>
        </p:txBody>
      </p:sp>
    </p:spTree>
    <p:extLst>
      <p:ext uri="{BB962C8B-B14F-4D97-AF65-F5344CB8AC3E}">
        <p14:creationId xmlns:p14="http://schemas.microsoft.com/office/powerpoint/2010/main" val="234352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6</a:t>
            </a:fld>
            <a:endParaRPr lang="en-US"/>
          </a:p>
        </p:txBody>
      </p:sp>
    </p:spTree>
    <p:extLst>
      <p:ext uri="{BB962C8B-B14F-4D97-AF65-F5344CB8AC3E}">
        <p14:creationId xmlns:p14="http://schemas.microsoft.com/office/powerpoint/2010/main" val="79701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7</a:t>
            </a:fld>
            <a:endParaRPr lang="en-US"/>
          </a:p>
        </p:txBody>
      </p:sp>
    </p:spTree>
    <p:extLst>
      <p:ext uri="{BB962C8B-B14F-4D97-AF65-F5344CB8AC3E}">
        <p14:creationId xmlns:p14="http://schemas.microsoft.com/office/powerpoint/2010/main" val="1411442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8</a:t>
            </a:fld>
            <a:endParaRPr lang="en-US"/>
          </a:p>
        </p:txBody>
      </p:sp>
    </p:spTree>
    <p:extLst>
      <p:ext uri="{BB962C8B-B14F-4D97-AF65-F5344CB8AC3E}">
        <p14:creationId xmlns:p14="http://schemas.microsoft.com/office/powerpoint/2010/main" val="341121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420978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10</a:t>
            </a:fld>
            <a:endParaRPr lang="en-US"/>
          </a:p>
        </p:txBody>
      </p:sp>
    </p:spTree>
    <p:extLst>
      <p:ext uri="{BB962C8B-B14F-4D97-AF65-F5344CB8AC3E}">
        <p14:creationId xmlns:p14="http://schemas.microsoft.com/office/powerpoint/2010/main" val="182920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11</a:t>
            </a:fld>
            <a:endParaRPr lang="en-US"/>
          </a:p>
        </p:txBody>
      </p:sp>
    </p:spTree>
    <p:extLst>
      <p:ext uri="{BB962C8B-B14F-4D97-AF65-F5344CB8AC3E}">
        <p14:creationId xmlns:p14="http://schemas.microsoft.com/office/powerpoint/2010/main" val="179703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emf"/></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April 28, 2022</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400" kern="0" dirty="0">
              <a:solidFill>
                <a:prstClr val="white"/>
              </a:solidFill>
              <a:sym typeface="Arial"/>
              <a:rtl val="0"/>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74A90477-F864-462B-BF44-00D67B14D858}"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119296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28, 2022</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167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2275067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3932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07059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17_Title Slide with Dark Picture">
    <p:bg bwMode="ltGray">
      <p:bgPr>
        <a:solidFill>
          <a:schemeClr val="tx1"/>
        </a:solidFill>
        <a:effectLst/>
      </p:bgPr>
    </p:bg>
    <p:spTree>
      <p:nvGrpSpPr>
        <p:cNvPr id="1" name=""/>
        <p:cNvGrpSpPr/>
        <p:nvPr/>
      </p:nvGrpSpPr>
      <p:grpSpPr>
        <a:xfrm>
          <a:off x="0" y="0"/>
          <a:ext cx="0" cy="0"/>
          <a:chOff x="0" y="0"/>
          <a:chExt cx="0" cy="0"/>
        </a:xfrm>
      </p:grpSpPr>
      <p:pic>
        <p:nvPicPr>
          <p:cNvPr id="4" name="Picture 3" descr="GettyImages-157532966_RF.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06423" y="456997"/>
            <a:ext cx="3035808" cy="1225296"/>
          </a:xfrm>
          <a:prstGeom prst="rect">
            <a:avLst/>
          </a:prstGeom>
        </p:spPr>
      </p:pic>
      <p:sp>
        <p:nvSpPr>
          <p:cNvPr id="11" name="Title 4"/>
          <p:cNvSpPr>
            <a:spLocks noGrp="1"/>
          </p:cNvSpPr>
          <p:nvPr>
            <p:ph type="title" hasCustomPrompt="1"/>
          </p:nvPr>
        </p:nvSpPr>
        <p:spPr>
          <a:xfrm>
            <a:off x="610392" y="2209800"/>
            <a:ext cx="9448007" cy="1905000"/>
          </a:xfrm>
        </p:spPr>
        <p:txBody>
          <a:bodyPr anchor="b"/>
          <a:lstStyle>
            <a:lvl1pPr>
              <a:lnSpc>
                <a:spcPct val="80000"/>
              </a:lnSpc>
              <a:defRPr sz="6600"/>
            </a:lvl1pPr>
          </a:lstStyle>
          <a:p>
            <a:r>
              <a:rPr lang="en-US" dirty="0"/>
              <a:t>Title slide with picture</a:t>
            </a:r>
            <a:endParaRPr dirty="0"/>
          </a:p>
        </p:txBody>
      </p:sp>
      <p:sp>
        <p:nvSpPr>
          <p:cNvPr id="13" name="Subtitle 2"/>
          <p:cNvSpPr>
            <a:spLocks noGrp="1"/>
          </p:cNvSpPr>
          <p:nvPr>
            <p:ph type="subTitle" idx="1" hasCustomPrompt="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name and title</a:t>
            </a:r>
            <a:endParaRPr dirty="0"/>
          </a:p>
        </p:txBody>
      </p:sp>
      <p:sp>
        <p:nvSpPr>
          <p:cNvPr id="14"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dirty="0"/>
              <a:t>Month day, year</a:t>
            </a:r>
            <a:endParaRPr dirty="0"/>
          </a:p>
        </p:txBody>
      </p:sp>
    </p:spTree>
    <p:extLst>
      <p:ext uri="{BB962C8B-B14F-4D97-AF65-F5344CB8AC3E}">
        <p14:creationId xmlns:p14="http://schemas.microsoft.com/office/powerpoint/2010/main" val="706638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4"/>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1128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103761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16846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26270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598922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fld id="{16E08157-2DC9-4745-A7A9-7046A8583708}"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400" kern="0" dirty="0">
              <a:solidFill>
                <a:prstClr val="white"/>
              </a:solidFill>
              <a:sym typeface="Arial"/>
              <a:rtl val="0"/>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grpSp>
      <p:sp>
        <p:nvSpPr>
          <p:cNvPr id="15" name="TextBox 14"/>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35908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28, 2022</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169162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2613298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7888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43945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120089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297332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417528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35072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425275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9095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fld id="{FDD7D378-E709-4062-9715-39E79557A063}"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400" kern="0" dirty="0">
              <a:solidFill>
                <a:prstClr val="white"/>
              </a:solidFill>
              <a:sym typeface="Arial"/>
              <a:rtl val="0"/>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grpSp>
      <p:sp>
        <p:nvSpPr>
          <p:cNvPr id="13" name="TextBox 12"/>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301395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027306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03153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248542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28, 2022</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25232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99992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7C6BA28-E443-46F5-AE73-D543F89EF748}"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415445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1452EE1A-1BE0-474E-808D-00D5A7797660}"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43600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28, 2022</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37809768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29820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71033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fld id="{C07C5E14-300D-4720-B5FE-54C7D96D4160}" type="datetime4">
              <a:rPr lang="en-US" sz="1400" kern="0">
                <a:solidFill>
                  <a:prstClr val="white"/>
                </a:solidFill>
                <a:cs typeface="Arial"/>
                <a:sym typeface="Arial"/>
                <a:rtl val="0"/>
              </a:rPr>
              <a:pPr/>
              <a:t>April 28, 2022</a:t>
            </a:fld>
            <a:endParaRPr sz="1400" kern="0" dirty="0">
              <a:solidFill>
                <a:prstClr val="white"/>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white"/>
                </a:solidFill>
                <a:cs typeface="Arial"/>
                <a:sym typeface="Arial"/>
                <a:rtl val="0"/>
              </a:rPr>
              <a:t>Private | Confidential | Internal Use Only </a:t>
            </a:r>
            <a:endParaRPr sz="1400" kern="0" dirty="0">
              <a:solidFill>
                <a:prstClr val="white"/>
              </a:solidFill>
              <a:cs typeface="Arial"/>
              <a:sym typeface="Arial"/>
              <a:rtl val="0"/>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400" kern="0" dirty="0">
              <a:solidFill>
                <a:prstClr val="white"/>
              </a:solidFill>
              <a:sym typeface="Arial"/>
              <a:rtl val="0"/>
            </a:endParaRPr>
          </a:p>
        </p:txBody>
      </p:sp>
      <p:sp>
        <p:nvSpPr>
          <p:cNvPr id="13" name="TextBox 12"/>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4226945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0479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37348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0193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p:txBody>
          <a:bodyPr/>
          <a:lstStyle/>
          <a:p>
            <a:fld id="{FB395617-A7D9-4AE8-82B6-3D0A191CDCBE}" type="datetime4">
              <a:rPr lang="en-US" smtClean="0">
                <a:solidFill>
                  <a:prstClr val="black"/>
                </a:solidFill>
              </a:rPr>
              <a:pPr/>
              <a:t>April 28, 2022</a:t>
            </a:fld>
            <a:endParaRPr>
              <a:solidFill>
                <a:prstClr val="black"/>
              </a:solidFill>
            </a:endParaRPr>
          </a:p>
        </p:txBody>
      </p:sp>
      <p:sp>
        <p:nvSpPr>
          <p:cNvPr id="12" name="Footer Placeholder 11"/>
          <p:cNvSpPr>
            <a:spLocks noGrp="1"/>
          </p:cNvSpPr>
          <p:nvPr>
            <p:ph type="ftr" sz="quarter" idx="16"/>
          </p:nvPr>
        </p:nvSpPr>
        <p:spPr/>
        <p:txBody>
          <a:bodyPr/>
          <a:lstStyle/>
          <a:p>
            <a:r>
              <a:rPr lang="en-US">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7925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318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3" y="1001854"/>
            <a:ext cx="10822941" cy="369332"/>
          </a:xfrm>
          <a:prstGeom prst="rect">
            <a:avLst/>
          </a:prstGeom>
        </p:spPr>
        <p:txBody>
          <a:bodyPr wrap="square" anchor="t">
            <a:noAutofit/>
          </a:bodyPr>
          <a:lstStyle>
            <a:lvl1pPr marL="0" indent="0" algn="l">
              <a:lnSpc>
                <a:spcPct val="100000"/>
              </a:lnSpc>
              <a:buNone/>
              <a:defRPr sz="2399" b="0" i="0">
                <a:solidFill>
                  <a:srgbClr val="000000"/>
                </a:solidFill>
                <a:latin typeface="HP Simplified" pitchFamily="34" charset="0"/>
                <a:cs typeface="HP Simplified" pitchFamily="34" charset="0"/>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38913"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3"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0017881"/>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MetricHPE" panose="020B0503030202060203" pitchFamily="34" charset="0"/>
              </a:defRPr>
            </a:lvl1pPr>
          </a:lstStyle>
          <a:p>
            <a:fld id="{E9F763D2-AF56-4C60-80C7-7D8FC051005C}" type="datetime4">
              <a:rPr lang="en-US" smtClean="0">
                <a:solidFill>
                  <a:prstClr val="black"/>
                </a:solidFill>
              </a:rPr>
              <a:pPr/>
              <a:t>April 28, 2022</a:t>
            </a:fld>
            <a:endParaRPr lang="en-US" dirty="0">
              <a:solidFill>
                <a:prstClr val="black"/>
              </a:solidFill>
            </a:endParaRPr>
          </a:p>
        </p:txBody>
      </p:sp>
      <p:sp>
        <p:nvSpPr>
          <p:cNvPr id="3" name="Footer Placeholder 2"/>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4" name="Slide Number Placeholder 3"/>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89570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fld id="{BC7BE07D-E945-4DDF-8452-20009392BF2F}" type="datetime4">
              <a:rPr lang="en-US" sz="1400" kern="0">
                <a:solidFill>
                  <a:prstClr val="white"/>
                </a:solidFill>
                <a:cs typeface="Arial"/>
                <a:sym typeface="Arial"/>
                <a:rtl val="0"/>
              </a:rPr>
              <a:pPr/>
              <a:t>April 28, 2022</a:t>
            </a:fld>
            <a:endParaRPr sz="1400" kern="0" dirty="0">
              <a:solidFill>
                <a:prstClr val="white"/>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white"/>
                </a:solidFill>
                <a:cs typeface="Arial"/>
                <a:sym typeface="Arial"/>
                <a:rtl val="0"/>
              </a:rPr>
              <a:t>Private | Confidential | Internal Use Only </a:t>
            </a:r>
            <a:endParaRPr sz="1400" kern="0" dirty="0">
              <a:solidFill>
                <a:prstClr val="white"/>
              </a:solidFill>
              <a:cs typeface="Arial"/>
              <a:sym typeface="Arial"/>
              <a:rtl val="0"/>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sz="1400" kern="0" dirty="0">
              <a:solidFill>
                <a:prstClr val="white"/>
              </a:solidFill>
              <a:sym typeface="Arial"/>
              <a:rtl val="0"/>
            </a:endParaRPr>
          </a:p>
        </p:txBody>
      </p:sp>
      <p:sp>
        <p:nvSpPr>
          <p:cNvPr id="13" name="TextBox 12"/>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3617103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cs typeface="Arial"/>
                <a:sym typeface="Arial"/>
                <a:rtl val="0"/>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fld id="{EFA54ACD-BEB7-4258-A5F3-653792456C00}"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
        <p:nvSpPr>
          <p:cNvPr id="10" name="TextBox 9"/>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23284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white"/>
                </a:solidFill>
                <a:cs typeface="Arial"/>
                <a:sym typeface="Arial"/>
                <a:rtl val="0"/>
              </a:endParaRPr>
            </a:p>
          </p:txBody>
        </p:sp>
      </p:grpSp>
      <p:sp>
        <p:nvSpPr>
          <p:cNvPr id="3" name="Date Placeholder 2"/>
          <p:cNvSpPr>
            <a:spLocks noGrp="1"/>
          </p:cNvSpPr>
          <p:nvPr>
            <p:ph type="dt" sz="half" idx="10"/>
          </p:nvPr>
        </p:nvSpPr>
        <p:spPr>
          <a:xfrm>
            <a:off x="5598212" y="6426104"/>
            <a:ext cx="995578" cy="210312"/>
          </a:xfrm>
          <a:prstGeom prst="rect">
            <a:avLst/>
          </a:prstGeom>
        </p:spPr>
        <p:txBody>
          <a:bodyPr/>
          <a:lstStyle/>
          <a:p>
            <a:fld id="{2399C1EB-F401-4F7B-BD9C-AAA165C9F3D7}" type="datetime4">
              <a:rPr lang="en-US" sz="1400" kern="0">
                <a:solidFill>
                  <a:prstClr val="white"/>
                </a:solidFill>
                <a:cs typeface="Arial"/>
                <a:sym typeface="Arial"/>
                <a:rtl val="0"/>
              </a:rPr>
              <a:pPr/>
              <a:t>April 28, 2022</a:t>
            </a:fld>
            <a:endParaRPr sz="1400" kern="0" dirty="0">
              <a:solidFill>
                <a:prstClr val="white"/>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white"/>
                </a:solidFill>
                <a:cs typeface="Arial"/>
                <a:sym typeface="Arial"/>
                <a:rtl val="0"/>
              </a:rPr>
              <a:t>Private | Confidential | Internal Use Only </a:t>
            </a:r>
            <a:endParaRPr sz="1400" kern="0" dirty="0">
              <a:solidFill>
                <a:prstClr val="white"/>
              </a:solidFill>
              <a:cs typeface="Arial"/>
              <a:sym typeface="Arial"/>
              <a:rtl val="0"/>
            </a:endParaRPr>
          </a:p>
        </p:txBody>
      </p:sp>
      <p:sp>
        <p:nvSpPr>
          <p:cNvPr id="10" name="TextBox 9"/>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229266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a:xfrm>
            <a:off x="5598212" y="6426104"/>
            <a:ext cx="995578" cy="210312"/>
          </a:xfrm>
          <a:prstGeom prst="rect">
            <a:avLst/>
          </a:prstGeom>
        </p:spPr>
        <p:txBody>
          <a:bodyPr/>
          <a:lstStyle/>
          <a:p>
            <a:fld id="{ECF1CC87-9C4B-4D13-B529-5EAF641302E2}"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412303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AEFA413A-E630-4377-B30C-3545E98CC867}"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386465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2D33DC54-2A66-493A-80B5-8303FBA5D0AD}"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03875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Date Placeholder 1"/>
          <p:cNvSpPr>
            <a:spLocks noGrp="1"/>
          </p:cNvSpPr>
          <p:nvPr>
            <p:ph type="dt" sz="half" idx="10"/>
          </p:nvPr>
        </p:nvSpPr>
        <p:spPr/>
        <p:txBody>
          <a:bodyPr/>
          <a:lstStyle/>
          <a:p>
            <a:fld id="{ECF1CC87-9C4B-4D13-B529-5EAF641302E2}" type="datetime4">
              <a:rPr lang="en-US" smtClean="0"/>
              <a:t>April 28, 2022</a:t>
            </a:fld>
            <a:endParaRPr/>
          </a:p>
        </p:txBody>
      </p:sp>
      <p:sp>
        <p:nvSpPr>
          <p:cNvPr id="8" name="Footer Placeholder 7"/>
          <p:cNvSpPr>
            <a:spLocks noGrp="1"/>
          </p:cNvSpPr>
          <p:nvPr>
            <p:ph type="ftr" sz="quarter" idx="11"/>
          </p:nvPr>
        </p:nvSpPr>
        <p:spPr/>
        <p:txBody>
          <a:bodyPr/>
          <a:lstStyle/>
          <a:p>
            <a:r>
              <a:rPr lang="en-US"/>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5598212" y="6426104"/>
            <a:ext cx="995578" cy="210312"/>
          </a:xfrm>
          <a:prstGeom prst="rect">
            <a:avLst/>
          </a:prstGeom>
        </p:spPr>
        <p:txBody>
          <a:bodyPr/>
          <a:lstStyle/>
          <a:p>
            <a:fld id="{26B45FFC-9EEF-4E69-85F5-C8F54747804D}"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60065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a:xfrm>
            <a:off x="5598212" y="6426104"/>
            <a:ext cx="995578" cy="210312"/>
          </a:xfrm>
          <a:prstGeom prst="rect">
            <a:avLst/>
          </a:prstGeom>
        </p:spPr>
        <p:txBody>
          <a:bodyPr/>
          <a:lstStyle/>
          <a:p>
            <a:fld id="{684E3265-88A3-4C30-AE11-BFDF645909E9}"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4" name="Footer Placeholder 3"/>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76525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98212" y="6426104"/>
            <a:ext cx="995578" cy="210312"/>
          </a:xfrm>
          <a:prstGeom prst="rect">
            <a:avLst/>
          </a:prstGeom>
        </p:spPr>
        <p:txBody>
          <a:bodyPr/>
          <a:lstStyle/>
          <a:p>
            <a:fld id="{E9F763D2-AF56-4C60-80C7-7D8FC051005C}"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3" name="Footer Placeholder 2"/>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411432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905039DC-98B3-47E6-AD46-BA5B72AD8B4A}"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
        <p:nvSpPr>
          <p:cNvPr id="8" name="TextBox 7"/>
          <p:cNvSpPr txBox="1"/>
          <p:nvPr userDrawn="1"/>
        </p:nvSpPr>
        <p:spPr>
          <a:xfrm>
            <a:off x="10287000" y="6521116"/>
            <a:ext cx="762000" cy="188682"/>
          </a:xfrm>
          <a:prstGeom prst="rect">
            <a:avLst/>
          </a:prstGeom>
          <a:solidFill>
            <a:srgbClr val="FFFF00"/>
          </a:solidFill>
        </p:spPr>
        <p:txBody>
          <a:bodyPr wrap="square" lIns="0" tIns="0" rIns="0" bIns="0" rtlCol="0" anchor="ctr">
            <a:noAutofit/>
          </a:bodyPr>
          <a:lstStyle/>
          <a:p>
            <a:pPr algn="ctr">
              <a:lnSpc>
                <a:spcPct val="90000"/>
              </a:lnSpc>
            </a:pPr>
            <a:r>
              <a:rPr lang="en-US" sz="1400" kern="0" dirty="0">
                <a:solidFill>
                  <a:srgbClr val="000000"/>
                </a:solidFill>
                <a:latin typeface="HP Simplified" panose="020B0604020204020204" pitchFamily="34" charset="0"/>
                <a:cs typeface="Arial"/>
                <a:sym typeface="Arial"/>
                <a:rtl val="0"/>
              </a:rPr>
              <a:t>DRAFT</a:t>
            </a:r>
          </a:p>
        </p:txBody>
      </p:sp>
    </p:spTree>
    <p:extLst>
      <p:ext uri="{BB962C8B-B14F-4D97-AF65-F5344CB8AC3E}">
        <p14:creationId xmlns:p14="http://schemas.microsoft.com/office/powerpoint/2010/main" val="257787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fld id="{A48AA38D-5CBD-4E44-A2EB-B3F38A5B8051}"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400812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a:xfrm>
            <a:off x="5598212" y="6426104"/>
            <a:ext cx="995578" cy="210312"/>
          </a:xfrm>
          <a:prstGeom prst="rect">
            <a:avLst/>
          </a:prstGeom>
        </p:spPr>
        <p:txBody>
          <a:bodyPr/>
          <a:lstStyle/>
          <a:p>
            <a:fld id="{8F030E74-B79E-47A7-AA1C-BA3D00CC0B4A}"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8" name="Footer Placeholder 7"/>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62532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00FDD7F1-9FB6-4CB9-BA1F-25B205B879F3}"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318264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027D5831-B468-414C-94B5-F04EB43FC0AE}"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5518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727A18C6-3F10-4266-96C9-5D014F3025B2}"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9085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A6CB1722-4B46-4353-B583-721651D61489}"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394631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6B45FFC-9EEF-4E69-85F5-C8F54747804D}" type="datetime4">
              <a:rPr lang="en-US" smtClean="0"/>
              <a:t>April 28, 2022</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8B8B1958-F972-48E2-B30C-3D9C71EE7ED1}"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555876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BF2CF142-9C82-4C83-9B6A-8077B879C1B8}"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371600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9C259EE5-F25B-4563-AE58-6B042DD986DA}"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179480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F4CAB0D1-A256-4DFA-8583-35D5EE4CD0DF}"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222542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98212" y="6426104"/>
            <a:ext cx="995578" cy="210312"/>
          </a:xfrm>
          <a:prstGeom prst="rect">
            <a:avLst/>
          </a:prstGeom>
        </p:spPr>
        <p:txBody>
          <a:bodyPr/>
          <a:lstStyle/>
          <a:p>
            <a:fld id="{B0BBCA58-86AD-4F40-BF66-913A1183EE47}"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6" name="Footer Placeholder 5"/>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10016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grpSp>
      <p:sp>
        <p:nvSpPr>
          <p:cNvPr id="9" name="Date Placeholder 8"/>
          <p:cNvSpPr>
            <a:spLocks noGrp="1"/>
          </p:cNvSpPr>
          <p:nvPr>
            <p:ph type="dt" sz="half" idx="15"/>
          </p:nvPr>
        </p:nvSpPr>
        <p:spPr>
          <a:xfrm>
            <a:off x="5598212" y="6426104"/>
            <a:ext cx="995578" cy="210312"/>
          </a:xfrm>
          <a:prstGeom prst="rect">
            <a:avLst/>
          </a:prstGeom>
        </p:spPr>
        <p:txBody>
          <a:bodyPr/>
          <a:lstStyle/>
          <a:p>
            <a:fld id="{FB395617-A7D9-4AE8-82B6-3D0A191CDCBE}"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12" name="Footer Placeholder 11"/>
          <p:cNvSpPr>
            <a:spLocks noGrp="1"/>
          </p:cNvSpPr>
          <p:nvPr>
            <p:ph type="ftr" sz="quarter" idx="16"/>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
        <p:nvSpPr>
          <p:cNvPr id="11" name="TextBox 10"/>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1316296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grpSp>
      <p:sp>
        <p:nvSpPr>
          <p:cNvPr id="10" name="TextBox 9"/>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44033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77C6BA28-E443-46F5-AE73-D543F89EF748}"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68839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1452EE1A-1BE0-474E-808D-00D5A7797660}"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11048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itle Slide with Picture">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306539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April 28, 2022</a:t>
            </a:fld>
            <a:endParaRPr/>
          </a:p>
        </p:txBody>
      </p:sp>
      <p:sp>
        <p:nvSpPr>
          <p:cNvPr id="4" name="Footer Placeholder 3"/>
          <p:cNvSpPr>
            <a:spLocks noGrp="1"/>
          </p:cNvSpPr>
          <p:nvPr>
            <p:ph type="ftr" sz="quarter" idx="11"/>
          </p:nvPr>
        </p:nvSpPr>
        <p:spPr/>
        <p:txBody>
          <a:bodyPr/>
          <a:lstStyle/>
          <a:p>
            <a:r>
              <a:rPr lang="en-US"/>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2" name="Rectangle 1"/>
          <p:cNvSpPr/>
          <p:nvPr userDrawn="1"/>
        </p:nvSpPr>
        <p:spPr>
          <a:xfrm>
            <a:off x="11114253" y="6040541"/>
            <a:ext cx="921720" cy="6656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67" kern="0" dirty="0">
              <a:solidFill>
                <a:prstClr val="white"/>
              </a:solidFill>
              <a:sym typeface="Arial"/>
              <a:rtl val="0"/>
            </a:endParaRPr>
          </a:p>
        </p:txBody>
      </p:sp>
      <p:sp>
        <p:nvSpPr>
          <p:cNvPr id="4" name="TextBox 3"/>
          <p:cNvSpPr txBox="1"/>
          <p:nvPr userDrawn="1"/>
        </p:nvSpPr>
        <p:spPr>
          <a:xfrm>
            <a:off x="10287000" y="6521116"/>
            <a:ext cx="762000" cy="188682"/>
          </a:xfrm>
          <a:prstGeom prst="rect">
            <a:avLst/>
          </a:prstGeom>
          <a:solidFill>
            <a:srgbClr val="FFFF00"/>
          </a:solidFill>
        </p:spPr>
        <p:txBody>
          <a:bodyPr wrap="square" lIns="0" tIns="0" rIns="0" bIns="0" rtlCol="0" anchor="ctr">
            <a:noAutofit/>
          </a:bodyPr>
          <a:lstStyle/>
          <a:p>
            <a:pPr algn="ctr">
              <a:lnSpc>
                <a:spcPct val="90000"/>
              </a:lnSpc>
            </a:pPr>
            <a:r>
              <a:rPr lang="en-US" sz="1400" kern="0" dirty="0">
                <a:solidFill>
                  <a:srgbClr val="000000"/>
                </a:solidFill>
                <a:latin typeface="HP Simplified" panose="020B0604020204020204" pitchFamily="34" charset="0"/>
                <a:cs typeface="Arial"/>
                <a:sym typeface="Arial"/>
                <a:rtl val="0"/>
              </a:rPr>
              <a:t>DRAFT</a:t>
            </a:r>
          </a:p>
        </p:txBody>
      </p:sp>
      <p:sp>
        <p:nvSpPr>
          <p:cNvPr id="6" name="TextBox 5"/>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3145407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NEW Title with sub-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userDrawn="1">
            <p:custDataLst>
              <p:tags r:id="rId1"/>
            </p:custDataLst>
          </p:nvPr>
        </p:nvGraphicFramePr>
        <p:xfrm>
          <a:off x="0" y="0"/>
          <a:ext cx="211667" cy="21166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11667" cy="21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ubtitle 2"/>
          <p:cNvSpPr>
            <a:spLocks noGrp="1"/>
          </p:cNvSpPr>
          <p:nvPr>
            <p:ph type="subTitle" idx="1" hasCustomPrompt="1"/>
          </p:nvPr>
        </p:nvSpPr>
        <p:spPr bwMode="black">
          <a:xfrm>
            <a:off x="441960"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5" name="TextBox 4"/>
          <p:cNvSpPr txBox="1"/>
          <p:nvPr userDrawn="1"/>
        </p:nvSpPr>
        <p:spPr>
          <a:xfrm>
            <a:off x="10287000" y="6521116"/>
            <a:ext cx="762000" cy="188682"/>
          </a:xfrm>
          <a:prstGeom prst="rect">
            <a:avLst/>
          </a:prstGeom>
          <a:solidFill>
            <a:srgbClr val="FFFF00"/>
          </a:solidFill>
        </p:spPr>
        <p:txBody>
          <a:bodyPr wrap="square" lIns="0" tIns="0" rIns="0" bIns="0" rtlCol="0" anchor="ctr">
            <a:noAutofit/>
          </a:bodyPr>
          <a:lstStyle/>
          <a:p>
            <a:pPr algn="ctr">
              <a:lnSpc>
                <a:spcPct val="90000"/>
              </a:lnSpc>
            </a:pPr>
            <a:r>
              <a:rPr lang="en-US" sz="1400" kern="0" dirty="0">
                <a:solidFill>
                  <a:srgbClr val="000000"/>
                </a:solidFill>
                <a:latin typeface="HP Simplified" panose="020B0604020204020204" pitchFamily="34" charset="0"/>
                <a:cs typeface="Arial"/>
                <a:sym typeface="Arial"/>
                <a:rtl val="0"/>
              </a:rPr>
              <a:t>DRAFT</a:t>
            </a:r>
          </a:p>
        </p:txBody>
      </p:sp>
    </p:spTree>
    <p:extLst>
      <p:ext uri="{BB962C8B-B14F-4D97-AF65-F5344CB8AC3E}">
        <p14:creationId xmlns:p14="http://schemas.microsoft.com/office/powerpoint/2010/main" val="3952163561"/>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Content: Two">
    <p:spTree>
      <p:nvGrpSpPr>
        <p:cNvPr id="1" name=""/>
        <p:cNvGrpSpPr/>
        <p:nvPr/>
      </p:nvGrpSpPr>
      <p:grpSpPr>
        <a:xfrm>
          <a:off x="0" y="0"/>
          <a:ext cx="0" cy="0"/>
          <a:chOff x="0" y="0"/>
          <a:chExt cx="0" cy="0"/>
        </a:xfrm>
      </p:grpSpPr>
      <p:sp>
        <p:nvSpPr>
          <p:cNvPr id="20" name="Title 23"/>
          <p:cNvSpPr>
            <a:spLocks noGrp="1"/>
          </p:cNvSpPr>
          <p:nvPr>
            <p:ph type="title" hasCustomPrompt="1"/>
          </p:nvPr>
        </p:nvSpPr>
        <p:spPr/>
        <p:txBody>
          <a:bodyPr/>
          <a:lstStyle/>
          <a:p>
            <a:r>
              <a:rPr lang="en-US" noProof="0"/>
              <a:t>Insert banner statement here</a:t>
            </a:r>
            <a:endParaRPr lang="en-US" dirty="0"/>
          </a:p>
        </p:txBody>
      </p:sp>
      <p:sp>
        <p:nvSpPr>
          <p:cNvPr id="34" name="Content Placeholder 2"/>
          <p:cNvSpPr>
            <a:spLocks noGrp="1"/>
          </p:cNvSpPr>
          <p:nvPr>
            <p:ph sz="quarter" idx="24"/>
            <p:custDataLst>
              <p:tags r:id="rId1"/>
            </p:custDataLst>
          </p:nvPr>
        </p:nvSpPr>
        <p:spPr>
          <a:xfrm>
            <a:off x="642851" y="1952513"/>
            <a:ext cx="5364480" cy="3896958"/>
          </a:xfrm>
        </p:spPr>
        <p:txBody>
          <a:bodyPr tIns="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6" name="Content Placeholder 3"/>
          <p:cNvSpPr>
            <a:spLocks noGrp="1"/>
          </p:cNvSpPr>
          <p:nvPr>
            <p:ph sz="quarter" idx="25"/>
            <p:custDataLst>
              <p:tags r:id="rId2"/>
            </p:custDataLst>
          </p:nvPr>
        </p:nvSpPr>
        <p:spPr>
          <a:xfrm>
            <a:off x="6184669" y="1952513"/>
            <a:ext cx="5364480" cy="3896958"/>
          </a:xfrm>
        </p:spPr>
        <p:txBody>
          <a:bodyPr tIns="0" bIns="0"/>
          <a:lstStyle>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PwC Text"/>
          <p:cNvSpPr txBox="1"/>
          <p:nvPr userDrawn="1"/>
        </p:nvSpPr>
        <p:spPr>
          <a:xfrm>
            <a:off x="651970" y="6561744"/>
            <a:ext cx="332509" cy="94550"/>
          </a:xfrm>
          <a:prstGeom prst="rect">
            <a:avLst/>
          </a:prstGeom>
          <a:noFill/>
        </p:spPr>
        <p:txBody>
          <a:bodyPr vert="horz" wrap="none" lIns="0" tIns="0" rIns="0" bIns="0" rtlCol="0" anchor="t" anchorCtr="0">
            <a:noAutofit/>
          </a:bodyPr>
          <a:lstStyle/>
          <a:p>
            <a:pPr>
              <a:lnSpc>
                <a:spcPts val="882"/>
              </a:lnSpc>
            </a:pPr>
            <a:r>
              <a:rPr lang="en-US" sz="794" kern="0" noProof="1">
                <a:solidFill>
                  <a:srgbClr val="000000"/>
                </a:solidFill>
                <a:cs typeface="Arial" pitchFamily="34" charset="0"/>
                <a:sym typeface="Arial"/>
                <a:rtl val="0"/>
              </a:rPr>
              <a:t>PwC</a:t>
            </a:r>
          </a:p>
        </p:txBody>
      </p:sp>
      <p:sp>
        <p:nvSpPr>
          <p:cNvPr id="17" name="Disclaimer" hidden="1"/>
          <p:cNvSpPr txBox="1"/>
          <p:nvPr userDrawn="1">
            <p:custDataLst>
              <p:tags r:id="rId3"/>
            </p:custDataLst>
          </p:nvPr>
        </p:nvSpPr>
        <p:spPr>
          <a:xfrm>
            <a:off x="6184669" y="6420542"/>
            <a:ext cx="3934691" cy="122213"/>
          </a:xfrm>
          <a:prstGeom prst="rect">
            <a:avLst/>
          </a:prstGeom>
          <a:noFill/>
        </p:spPr>
        <p:txBody>
          <a:bodyPr wrap="square" lIns="0" tIns="0" rIns="0" bIns="0" rtlCol="0" anchor="b" anchorCtr="0">
            <a:spAutoFit/>
          </a:bodyPr>
          <a:lstStyle/>
          <a:p>
            <a:endParaRPr lang="en-US" sz="794" kern="0" noProof="1">
              <a:solidFill>
                <a:srgbClr val="000000"/>
              </a:solidFill>
              <a:cs typeface="Arial"/>
              <a:sym typeface="Arial"/>
              <a:rtl val="0"/>
            </a:endParaRPr>
          </a:p>
        </p:txBody>
      </p:sp>
      <p:sp>
        <p:nvSpPr>
          <p:cNvPr id="41" name="Executive Summary" hidden="1"/>
          <p:cNvSpPr txBox="1"/>
          <p:nvPr userDrawn="1">
            <p:custDataLst>
              <p:tags r:id="rId4"/>
            </p:custDataLst>
          </p:nvPr>
        </p:nvSpPr>
        <p:spPr>
          <a:xfrm>
            <a:off x="642848" y="6115722"/>
            <a:ext cx="65" cy="179536"/>
          </a:xfrm>
          <a:prstGeom prst="rect">
            <a:avLst/>
          </a:prstGeom>
          <a:noFill/>
        </p:spPr>
        <p:txBody>
          <a:bodyPr wrap="none" lIns="0" tIns="0" rIns="0" bIns="0" rtlCol="0">
            <a:spAutoFit/>
          </a:bodyPr>
          <a:lstStyle/>
          <a:p>
            <a:pPr>
              <a:lnSpc>
                <a:spcPts val="1412"/>
              </a:lnSpc>
            </a:pPr>
            <a:endParaRPr lang="en-US" sz="1412" kern="0" noProof="1">
              <a:solidFill>
                <a:prstClr val="black"/>
              </a:solidFill>
              <a:cs typeface="Arial"/>
              <a:sym typeface="Arial"/>
              <a:rtl val="0"/>
            </a:endParaRPr>
          </a:p>
        </p:txBody>
      </p:sp>
      <p:sp>
        <p:nvSpPr>
          <p:cNvPr id="16" name="Section Header"/>
          <p:cNvSpPr txBox="1"/>
          <p:nvPr userDrawn="1">
            <p:custDataLst>
              <p:tags r:id="rId5"/>
            </p:custDataLst>
          </p:nvPr>
        </p:nvSpPr>
        <p:spPr>
          <a:xfrm>
            <a:off x="642851" y="750346"/>
            <a:ext cx="6650182" cy="121024"/>
          </a:xfrm>
          <a:prstGeom prst="rect">
            <a:avLst/>
          </a:prstGeom>
          <a:noFill/>
        </p:spPr>
        <p:txBody>
          <a:bodyPr wrap="square" lIns="0" tIns="0" rIns="0" bIns="0" rtlCol="0" anchor="b" anchorCtr="0">
            <a:noAutofit/>
          </a:bodyPr>
          <a:lstStyle/>
          <a:p>
            <a:endParaRPr lang="en-US" sz="794" kern="0" noProof="1">
              <a:solidFill>
                <a:prstClr val="black"/>
              </a:solidFill>
              <a:cs typeface="Arial"/>
              <a:sym typeface="Arial"/>
              <a:rtl val="0"/>
            </a:endParaRPr>
          </a:p>
        </p:txBody>
      </p:sp>
      <p:sp>
        <p:nvSpPr>
          <p:cNvPr id="21" name="Date/Filepath" hidden="1"/>
          <p:cNvSpPr txBox="1"/>
          <p:nvPr userDrawn="1">
            <p:custDataLst>
              <p:tags r:id="rId6"/>
            </p:custDataLst>
          </p:nvPr>
        </p:nvSpPr>
        <p:spPr>
          <a:xfrm>
            <a:off x="3999350" y="475572"/>
            <a:ext cx="7536873" cy="122213"/>
          </a:xfrm>
          <a:prstGeom prst="rect">
            <a:avLst/>
          </a:prstGeom>
          <a:noFill/>
        </p:spPr>
        <p:txBody>
          <a:bodyPr wrap="square" lIns="0" tIns="0" rIns="0" bIns="0" rtlCol="0" anchor="b" anchorCtr="0">
            <a:spAutoFit/>
          </a:bodyPr>
          <a:lstStyle/>
          <a:p>
            <a:pPr algn="r"/>
            <a:r>
              <a:rPr lang="en-US" sz="794" kern="0" noProof="1">
                <a:solidFill>
                  <a:srgbClr val="000000"/>
                </a:solidFill>
                <a:cs typeface="Arial"/>
                <a:sym typeface="Arial"/>
                <a:rtl val="0"/>
              </a:rPr>
              <a:t>19/12/2011 C:\Documents and Settings\HMCGAIL001\My Documents\Proposals\Verizon\Finance Transformation\Verizon Finance Transformation 20111219 v13.pptx</a:t>
            </a:r>
          </a:p>
        </p:txBody>
      </p:sp>
      <p:cxnSp>
        <p:nvCxnSpPr>
          <p:cNvPr id="19" name="Frame Line"/>
          <p:cNvCxnSpPr/>
          <p:nvPr userDrawn="1"/>
        </p:nvCxnSpPr>
        <p:spPr>
          <a:xfrm flipV="1">
            <a:off x="461818" y="906684"/>
            <a:ext cx="11083639" cy="127059"/>
          </a:xfrm>
          <a:prstGeom prst="bentConnector3">
            <a:avLst>
              <a:gd name="adj1" fmla="val 0"/>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9068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38912" y="1001854"/>
            <a:ext cx="10822941" cy="369332"/>
          </a:xfrm>
          <a:prstGeom prst="rect">
            <a:avLst/>
          </a:prstGeom>
        </p:spPr>
        <p:txBody>
          <a:bodyPr wrap="square" anchor="t">
            <a:noAutofit/>
          </a:bodyPr>
          <a:lstStyle>
            <a:lvl1pPr marL="0" indent="0" algn="l">
              <a:lnSpc>
                <a:spcPct val="100000"/>
              </a:lnSpc>
              <a:buNone/>
              <a:defRPr sz="2400" b="0" i="0">
                <a:solidFill>
                  <a:srgbClr val="000000"/>
                </a:solidFill>
                <a:latin typeface="HP Simplified" pitchFamily="34" charset="0"/>
                <a:cs typeface="HP Simplified"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6208016"/>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1" cy="762000"/>
          </a:xfrm>
        </p:spPr>
        <p:txBody>
          <a:bodyPr/>
          <a:lstStyle/>
          <a:p>
            <a:r>
              <a:rPr lang="en-US"/>
              <a:t>Click to edit Master title style</a:t>
            </a:r>
          </a:p>
        </p:txBody>
      </p:sp>
      <p:sp>
        <p:nvSpPr>
          <p:cNvPr id="3" name="Content Placeholder 2"/>
          <p:cNvSpPr>
            <a:spLocks noGrp="1"/>
          </p:cNvSpPr>
          <p:nvPr>
            <p:ph sz="half" idx="1"/>
          </p:nvPr>
        </p:nvSpPr>
        <p:spPr>
          <a:xfrm>
            <a:off x="609600" y="1447802"/>
            <a:ext cx="5304901" cy="4648199"/>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77499" y="1447802"/>
            <a:ext cx="5304901" cy="4648199"/>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3B930-EA4B-4700-82FB-555171D85BF0}" type="datetime1">
              <a:rPr lang="en-US" smtClean="0">
                <a:solidFill>
                  <a:prstClr val="black"/>
                </a:solidFill>
              </a:rPr>
              <a:pPr/>
              <a:t>4/28/2022</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416C6529-88FB-432A-ADB3-D096B7AB4817}"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450820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C96AC-7079-4FC7-A5EB-A6F5D12B00AB}" type="datetime3">
              <a:rPr lang="en-US" smtClean="0">
                <a:solidFill>
                  <a:prstClr val="black"/>
                </a:solidFill>
              </a:rPr>
              <a:pPr/>
              <a:t>28 April 2022</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Confidential – For Training Purposes Only</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5F7A76"/>
                </a:solidFill>
              </a:rPr>
              <a:pPr/>
              <a:t>‹#›</a:t>
            </a:fld>
            <a:endParaRPr>
              <a:solidFill>
                <a:srgbClr val="5F7A76"/>
              </a:solidFill>
            </a:endParaRPr>
          </a:p>
        </p:txBody>
      </p:sp>
    </p:spTree>
    <p:extLst>
      <p:ext uri="{BB962C8B-B14F-4D97-AF65-F5344CB8AC3E}">
        <p14:creationId xmlns:p14="http://schemas.microsoft.com/office/powerpoint/2010/main" val="303589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atin typeface="MetricHPE" panose="020B0503030202060203" pitchFamily="34" charset="0"/>
              </a:defRPr>
            </a:lvl1pPr>
          </a:lstStyle>
          <a:p>
            <a:r>
              <a:rPr lang="en-US"/>
              <a:t>Click to edit Master title style</a:t>
            </a:r>
            <a:endParaRPr dirty="0"/>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latin typeface="MetricHPE" panose="020B050303020206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MetricHPE" panose="020B0503030202060203" pitchFamily="34" charset="0"/>
              </a:defRPr>
            </a:lvl1pPr>
          </a:lstStyle>
          <a:p>
            <a:fld id="{1D654495-4BF5-4727-99D4-DFD1D0597350}"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80237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rgbClr val="42556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latin typeface="MetricHPE" panose="020B0503030202060203" pitchFamily="34" charset="0"/>
              </a:defRPr>
            </a:lvl1pPr>
          </a:lstStyle>
          <a:p>
            <a:r>
              <a:rPr lang="en-US"/>
              <a:t>Click to edit Master title style</a:t>
            </a:r>
            <a:endParaRPr dirty="0"/>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latin typeface="MetricHPE" panose="020B050303020206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MetricHPE" panose="020B0503030202060203" pitchFamily="34" charset="0"/>
              </a:defRPr>
            </a:lvl1pPr>
          </a:lstStyle>
          <a:p>
            <a:fld id="{74A90477-F864-462B-BF44-00D67B14D858}"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54850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atin typeface="MetricHPE" panose="020B0503030202060203" pitchFamily="34" charset="0"/>
              </a:defRPr>
            </a:lvl1pPr>
          </a:lstStyle>
          <a:p>
            <a:r>
              <a:rPr lang="en-US"/>
              <a:t>Click to edit Master title style</a:t>
            </a:r>
            <a:endParaRPr dirty="0"/>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3" name="Date Placeholder 2"/>
          <p:cNvSpPr>
            <a:spLocks noGrp="1"/>
          </p:cNvSpPr>
          <p:nvPr>
            <p:ph type="dt" sz="half" idx="10"/>
          </p:nvPr>
        </p:nvSpPr>
        <p:spPr/>
        <p:txBody>
          <a:bodyPr/>
          <a:lstStyle>
            <a:lvl1pPr>
              <a:defRPr>
                <a:latin typeface="MetricHPE" panose="020B0503030202060203" pitchFamily="34" charset="0"/>
              </a:defRPr>
            </a:lvl1pPr>
          </a:lstStyle>
          <a:p>
            <a:fld id="{16E08157-2DC9-4745-A7A9-7046A8583708}" type="datetime4">
              <a:rPr lang="en-US" smtClean="0">
                <a:solidFill>
                  <a:prstClr val="black"/>
                </a:solidFill>
              </a:rPr>
              <a:pPr/>
              <a:t>April 28, 2022</a:t>
            </a:fld>
            <a:endParaRPr lang="en-US" dirty="0">
              <a:solidFill>
                <a:prstClr val="black"/>
              </a:solidFill>
            </a:endParaRPr>
          </a:p>
        </p:txBody>
      </p:sp>
      <p:sp>
        <p:nvSpPr>
          <p:cNvPr id="4" name="Footer Placeholder 3"/>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5" name="Slide Number Placeholder 4"/>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dirty="0">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29967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latin typeface="HP Simplified" panose="020B0604020204020204" pitchFamily="34" charset="0"/>
              </a:defRPr>
            </a:lvl1pPr>
          </a:lstStyle>
          <a:p>
            <a:r>
              <a:rPr lang="en-US"/>
              <a:t>Click to edit Master title style</a:t>
            </a:r>
            <a:endParaRPr dirty="0"/>
          </a:p>
        </p:txBody>
      </p:sp>
      <p:sp>
        <p:nvSpPr>
          <p:cNvPr id="3" name="Content Placeholder 2"/>
          <p:cNvSpPr>
            <a:spLocks noGrp="1"/>
          </p:cNvSpPr>
          <p:nvPr>
            <p:ph idx="1"/>
          </p:nvPr>
        </p:nvSpPr>
        <p:spPr/>
        <p:txBody>
          <a:bodyPr/>
          <a:lstStyle>
            <a:lvl1pPr>
              <a:defRPr>
                <a:latin typeface="HP Simplified" panose="020B0604020204020204" pitchFamily="34" charset="0"/>
              </a:defRPr>
            </a:lvl1pPr>
            <a:lvl2pPr>
              <a:defRPr>
                <a:latin typeface="HP Simplified" panose="020B0604020204020204" pitchFamily="34" charset="0"/>
              </a:defRPr>
            </a:lvl2pPr>
            <a:lvl3pPr>
              <a:defRPr>
                <a:latin typeface="HP Simplified" panose="020B0604020204020204" pitchFamily="34" charset="0"/>
              </a:defRPr>
            </a:lvl3pPr>
            <a:lvl4pPr>
              <a:defRPr>
                <a:latin typeface="HP Simplified" panose="020B0604020204020204" pitchFamily="34" charset="0"/>
              </a:defRPr>
            </a:lvl4pPr>
            <a:lvl5pPr>
              <a:defRPr>
                <a:latin typeface="HP Simplified" panose="020B0604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Date Placeholder 1"/>
          <p:cNvSpPr>
            <a:spLocks noGrp="1"/>
          </p:cNvSpPr>
          <p:nvPr>
            <p:ph type="dt" sz="half" idx="10"/>
          </p:nvPr>
        </p:nvSpPr>
        <p:spPr/>
        <p:txBody>
          <a:bodyPr/>
          <a:lstStyle>
            <a:lvl1pPr>
              <a:defRPr>
                <a:latin typeface="HP Simplified" panose="020B0604020204020204" pitchFamily="34" charset="0"/>
              </a:defRPr>
            </a:lvl1pPr>
          </a:lstStyle>
          <a:p>
            <a:fld id="{ECF1CC87-9C4B-4D13-B529-5EAF641302E2}" type="datetime4">
              <a:rPr lang="en-US" smtClean="0">
                <a:solidFill>
                  <a:prstClr val="black"/>
                </a:solidFill>
              </a:rPr>
              <a:pPr/>
              <a:t>April 28, 2022</a:t>
            </a:fld>
            <a:endParaRPr lang="en-US" dirty="0">
              <a:solidFill>
                <a:prstClr val="black"/>
              </a:solidFill>
            </a:endParaRPr>
          </a:p>
        </p:txBody>
      </p:sp>
      <p:sp>
        <p:nvSpPr>
          <p:cNvPr id="8" name="Footer Placeholder 7"/>
          <p:cNvSpPr>
            <a:spLocks noGrp="1"/>
          </p:cNvSpPr>
          <p:nvPr>
            <p:ph type="ftr" sz="quarter" idx="11"/>
          </p:nvPr>
        </p:nvSpPr>
        <p:spPr/>
        <p:txBody>
          <a:bodyPr/>
          <a:lstStyle>
            <a:lvl1pPr>
              <a:defRPr>
                <a:latin typeface="HP Simplified" panose="020B0604020204020204" pitchFamily="34" charset="0"/>
              </a:defRPr>
            </a:lvl1pPr>
          </a:lstStyle>
          <a:p>
            <a:r>
              <a:rPr lang="en-US" dirty="0">
                <a:solidFill>
                  <a:prstClr val="black"/>
                </a:solidFill>
              </a:rPr>
              <a:t>Private | Confidential | Internal Use Only </a:t>
            </a:r>
          </a:p>
        </p:txBody>
      </p:sp>
      <p:sp>
        <p:nvSpPr>
          <p:cNvPr id="9" name="Slide Number Placeholder 8"/>
          <p:cNvSpPr>
            <a:spLocks noGrp="1"/>
          </p:cNvSpPr>
          <p:nvPr>
            <p:ph type="sldNum" sz="quarter" idx="12"/>
          </p:nvPr>
        </p:nvSpPr>
        <p:spPr/>
        <p:txBody>
          <a:bodyPr/>
          <a:lstStyle>
            <a:lvl1pPr>
              <a:defRPr>
                <a:latin typeface="HP Simplified" panose="020B0604020204020204"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93212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April 28, 2022</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atin typeface="HP Simplified" panose="020B0604020204020204" pitchFamily="34" charset="0"/>
              </a:defRPr>
            </a:lvl1pPr>
          </a:lstStyle>
          <a:p>
            <a:r>
              <a:rPr dirty="0"/>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atin typeface="HP Simplified" panose="020B0604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3" name="Content Placeholder 2"/>
          <p:cNvSpPr>
            <a:spLocks noGrp="1"/>
          </p:cNvSpPr>
          <p:nvPr>
            <p:ph idx="1"/>
          </p:nvPr>
        </p:nvSpPr>
        <p:spPr>
          <a:xfrm>
            <a:off x="609600" y="1524000"/>
            <a:ext cx="10969784" cy="4571999"/>
          </a:xfrm>
        </p:spPr>
        <p:txBody>
          <a:bodyPr/>
          <a:lstStyle>
            <a:lvl1pPr>
              <a:defRPr>
                <a:latin typeface="HP Simplified" panose="020B0604020204020204" pitchFamily="34" charset="0"/>
              </a:defRPr>
            </a:lvl1pPr>
            <a:lvl2pPr>
              <a:defRPr>
                <a:latin typeface="HP Simplified" panose="020B0604020204020204" pitchFamily="34" charset="0"/>
              </a:defRPr>
            </a:lvl2pPr>
            <a:lvl3pPr>
              <a:defRPr>
                <a:latin typeface="HP Simplified" panose="020B0604020204020204" pitchFamily="34" charset="0"/>
              </a:defRPr>
            </a:lvl3pPr>
            <a:lvl4pPr>
              <a:defRPr>
                <a:latin typeface="HP Simplified" panose="020B0604020204020204" pitchFamily="34" charset="0"/>
              </a:defRPr>
            </a:lvl4pPr>
            <a:lvl5pPr>
              <a:defRPr>
                <a:latin typeface="HP Simplified" panose="020B06040202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atin typeface="HP Simplified" panose="020B0604020204020204" pitchFamily="34" charset="0"/>
              </a:defRPr>
            </a:lvl1pPr>
          </a:lstStyle>
          <a:p>
            <a:fld id="{AEFA413A-E630-4377-B30C-3545E98CC867}"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HP Simplified" panose="020B0604020204020204"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HP Simplified" panose="020B0604020204020204"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71559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atin typeface="MetricHPE" panose="020B0503030202060203" pitchFamily="34" charset="0"/>
              </a:defRPr>
            </a:lvl1pPr>
          </a:lstStyle>
          <a:p>
            <a:r>
              <a:rPr dirty="0"/>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heading</a:t>
            </a:r>
          </a:p>
        </p:txBody>
      </p:sp>
      <p:sp>
        <p:nvSpPr>
          <p:cNvPr id="3" name="Content Placeholder 2"/>
          <p:cNvSpPr>
            <a:spLocks noGrp="1"/>
          </p:cNvSpPr>
          <p:nvPr>
            <p:ph idx="1"/>
          </p:nvPr>
        </p:nvSpPr>
        <p:spPr>
          <a:xfrm>
            <a:off x="609600" y="1978152"/>
            <a:ext cx="10969784" cy="4117847"/>
          </a:xfrm>
        </p:spPr>
        <p:txBody>
          <a:bodyPr/>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atin typeface="MetricHPE" panose="020B0503030202060203" pitchFamily="34" charset="0"/>
              </a:defRPr>
            </a:lvl1pPr>
          </a:lstStyle>
          <a:p>
            <a:fld id="{2D33DC54-2A66-493A-80B5-8303FBA5D0AD}"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2460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HP Simplified" panose="020B0604020204020204" pitchFamily="34" charset="0"/>
              </a:defRPr>
            </a:lvl1pPr>
          </a:lstStyle>
          <a:p>
            <a:r>
              <a:rPr lang="en-US"/>
              <a:t>Click to edit Master title style</a:t>
            </a:r>
            <a:endParaRPr dirty="0"/>
          </a:p>
        </p:txBody>
      </p:sp>
      <p:sp>
        <p:nvSpPr>
          <p:cNvPr id="3" name="Date Placeholder 2"/>
          <p:cNvSpPr>
            <a:spLocks noGrp="1"/>
          </p:cNvSpPr>
          <p:nvPr>
            <p:ph type="dt" sz="half" idx="10"/>
          </p:nvPr>
        </p:nvSpPr>
        <p:spPr/>
        <p:txBody>
          <a:bodyPr/>
          <a:lstStyle>
            <a:lvl1pPr>
              <a:defRPr>
                <a:latin typeface="HP Simplified" panose="020B0604020204020204" pitchFamily="34" charset="0"/>
              </a:defRPr>
            </a:lvl1pPr>
          </a:lstStyle>
          <a:p>
            <a:fld id="{26B45FFC-9EEF-4E69-85F5-C8F54747804D}" type="datetime4">
              <a:rPr lang="en-US" smtClean="0">
                <a:solidFill>
                  <a:prstClr val="black"/>
                </a:solidFill>
              </a:rPr>
              <a:pPr/>
              <a:t>April 28, 2022</a:t>
            </a:fld>
            <a:endParaRPr lang="en-US" dirty="0">
              <a:solidFill>
                <a:prstClr val="black"/>
              </a:solidFill>
            </a:endParaRPr>
          </a:p>
        </p:txBody>
      </p:sp>
      <p:sp>
        <p:nvSpPr>
          <p:cNvPr id="4" name="Footer Placeholder 3"/>
          <p:cNvSpPr>
            <a:spLocks noGrp="1"/>
          </p:cNvSpPr>
          <p:nvPr>
            <p:ph type="ftr" sz="quarter" idx="11"/>
          </p:nvPr>
        </p:nvSpPr>
        <p:spPr/>
        <p:txBody>
          <a:bodyPr/>
          <a:lstStyle>
            <a:lvl1pPr>
              <a:defRPr>
                <a:latin typeface="HP Simplified" panose="020B0604020204020204" pitchFamily="34" charset="0"/>
              </a:defRPr>
            </a:lvl1pPr>
          </a:lstStyle>
          <a:p>
            <a:r>
              <a:rPr lang="en-US" dirty="0">
                <a:solidFill>
                  <a:prstClr val="black"/>
                </a:solidFill>
              </a:rPr>
              <a:t>Private | Confidential | Internal Use Only </a:t>
            </a:r>
          </a:p>
        </p:txBody>
      </p:sp>
      <p:sp>
        <p:nvSpPr>
          <p:cNvPr id="5" name="Slide Number Placeholder 4"/>
          <p:cNvSpPr>
            <a:spLocks noGrp="1"/>
          </p:cNvSpPr>
          <p:nvPr>
            <p:ph type="sldNum" sz="quarter" idx="12"/>
          </p:nvPr>
        </p:nvSpPr>
        <p:spPr/>
        <p:txBody>
          <a:bodyPr/>
          <a:lstStyle>
            <a:lvl1pPr>
              <a:defRPr>
                <a:latin typeface="HP Simplified" panose="020B0604020204020204"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17287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atin typeface="HP Simplified" panose="020B0604020204020204" pitchFamily="34" charset="0"/>
              </a:defRPr>
            </a:lvl1pPr>
          </a:lstStyle>
          <a:p>
            <a:r>
              <a:rPr dirty="0"/>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atin typeface="HP Simplified" panose="020B0604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3" name="Date Placeholder 2"/>
          <p:cNvSpPr>
            <a:spLocks noGrp="1"/>
          </p:cNvSpPr>
          <p:nvPr>
            <p:ph type="dt" sz="half" idx="10"/>
          </p:nvPr>
        </p:nvSpPr>
        <p:spPr/>
        <p:txBody>
          <a:bodyPr/>
          <a:lstStyle>
            <a:lvl1pPr>
              <a:defRPr>
                <a:latin typeface="HP Simplified" panose="020B0604020204020204" pitchFamily="34" charset="0"/>
              </a:defRPr>
            </a:lvl1pPr>
          </a:lstStyle>
          <a:p>
            <a:fld id="{684E3265-88A3-4C30-AE11-BFDF645909E9}" type="datetime4">
              <a:rPr lang="en-US" smtClean="0">
                <a:solidFill>
                  <a:prstClr val="black"/>
                </a:solidFill>
              </a:rPr>
              <a:pPr/>
              <a:t>April 28, 2022</a:t>
            </a:fld>
            <a:endParaRPr lang="en-US" dirty="0">
              <a:solidFill>
                <a:prstClr val="black"/>
              </a:solidFill>
            </a:endParaRPr>
          </a:p>
        </p:txBody>
      </p:sp>
      <p:sp>
        <p:nvSpPr>
          <p:cNvPr id="4" name="Footer Placeholder 3"/>
          <p:cNvSpPr>
            <a:spLocks noGrp="1"/>
          </p:cNvSpPr>
          <p:nvPr>
            <p:ph type="ftr" sz="quarter" idx="11"/>
          </p:nvPr>
        </p:nvSpPr>
        <p:spPr/>
        <p:txBody>
          <a:bodyPr/>
          <a:lstStyle>
            <a:lvl1pPr>
              <a:defRPr>
                <a:latin typeface="HP Simplified" panose="020B0604020204020204" pitchFamily="34" charset="0"/>
              </a:defRPr>
            </a:lvl1pPr>
          </a:lstStyle>
          <a:p>
            <a:r>
              <a:rPr lang="en-US" dirty="0">
                <a:solidFill>
                  <a:prstClr val="black"/>
                </a:solidFill>
              </a:rPr>
              <a:t>Private | Confidential | Internal Use Only </a:t>
            </a:r>
          </a:p>
        </p:txBody>
      </p:sp>
      <p:sp>
        <p:nvSpPr>
          <p:cNvPr id="5" name="Slide Number Placeholder 4"/>
          <p:cNvSpPr>
            <a:spLocks noGrp="1"/>
          </p:cNvSpPr>
          <p:nvPr>
            <p:ph type="sldNum" sz="quarter" idx="12"/>
          </p:nvPr>
        </p:nvSpPr>
        <p:spPr/>
        <p:txBody>
          <a:bodyPr/>
          <a:lstStyle>
            <a:lvl1pPr>
              <a:defRPr>
                <a:latin typeface="HP Simplified" panose="020B0604020204020204"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23344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MetricHPE" panose="020B0503030202060203" pitchFamily="34" charset="0"/>
              </a:defRPr>
            </a:lvl1pPr>
          </a:lstStyle>
          <a:p>
            <a:fld id="{E9F763D2-AF56-4C60-80C7-7D8FC051005C}" type="datetime4">
              <a:rPr lang="en-US" smtClean="0">
                <a:solidFill>
                  <a:prstClr val="black"/>
                </a:solidFill>
              </a:rPr>
              <a:pPr/>
              <a:t>April 28, 2022</a:t>
            </a:fld>
            <a:endParaRPr lang="en-US" dirty="0">
              <a:solidFill>
                <a:prstClr val="black"/>
              </a:solidFill>
            </a:endParaRPr>
          </a:p>
        </p:txBody>
      </p:sp>
      <p:sp>
        <p:nvSpPr>
          <p:cNvPr id="3" name="Footer Placeholder 2"/>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4" name="Slide Number Placeholder 3"/>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10191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lvl1pPr>
              <a:defRPr>
                <a:latin typeface="MetricHPE" panose="020B0503030202060203" pitchFamily="34" charset="0"/>
              </a:defRPr>
            </a:lvl1pPr>
          </a:lstStyle>
          <a:p>
            <a:r>
              <a:rPr lang="en-US"/>
              <a:t>Click to edit Master title style</a:t>
            </a:r>
            <a:endParaRPr dirty="0"/>
          </a:p>
        </p:txBody>
      </p:sp>
      <p:sp>
        <p:nvSpPr>
          <p:cNvPr id="3" name="Content Placeholder 2"/>
          <p:cNvSpPr>
            <a:spLocks noGrp="1"/>
          </p:cNvSpPr>
          <p:nvPr>
            <p:ph sz="half" idx="1"/>
          </p:nvPr>
        </p:nvSpPr>
        <p:spPr>
          <a:xfrm>
            <a:off x="609441" y="1524000"/>
            <a:ext cx="5303520"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905039DC-98B3-47E6-AD46-BA5B72AD8B4A}"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0359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lvl1pPr>
              <a:defRPr>
                <a:latin typeface="MetricHPE" panose="020B0503030202060203" pitchFamily="34" charset="0"/>
              </a:defRPr>
            </a:lvl1pPr>
          </a:lstStyle>
          <a:p>
            <a:r>
              <a:rPr lang="en-US"/>
              <a:t>Click to edit Master title style</a:t>
            </a:r>
            <a:endParaRPr dirty="0"/>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lvl1pPr>
              <a:defRPr>
                <a:latin typeface="MetricHPE" panose="020B0503030202060203" pitchFamily="34" charset="0"/>
              </a:defRPr>
            </a:lvl1pPr>
          </a:lstStyle>
          <a:p>
            <a:fld id="{A48AA38D-5CBD-4E44-A2EB-B3F38A5B8051}" type="datetime4">
              <a:rPr lang="en-US" smtClean="0">
                <a:solidFill>
                  <a:prstClr val="black"/>
                </a:solidFill>
              </a:rPr>
              <a:pPr/>
              <a:t>April 28, 2022</a:t>
            </a:fld>
            <a:endParaRPr lang="en-US" dirty="0">
              <a:solidFill>
                <a:prstClr val="black"/>
              </a:solidFill>
            </a:endParaRPr>
          </a:p>
        </p:txBody>
      </p:sp>
      <p:sp>
        <p:nvSpPr>
          <p:cNvPr id="8" name="Footer Placeholder 7"/>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9" name="Slide Number Placeholder 8"/>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517529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atin typeface="MetricHPE" panose="020B0503030202060203" pitchFamily="34" charset="0"/>
              </a:defRPr>
            </a:lvl1pPr>
          </a:lstStyle>
          <a:p>
            <a:r>
              <a:rPr dirty="0"/>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lvl1pPr>
              <a:defRPr>
                <a:latin typeface="MetricHPE" panose="020B0503030202060203" pitchFamily="34" charset="0"/>
              </a:defRPr>
            </a:lvl1pPr>
          </a:lstStyle>
          <a:p>
            <a:fld id="{8F030E74-B79E-47A7-AA1C-BA3D00CC0B4A}" type="datetime4">
              <a:rPr lang="en-US" smtClean="0">
                <a:solidFill>
                  <a:prstClr val="black"/>
                </a:solidFill>
              </a:rPr>
              <a:pPr/>
              <a:t>April 28, 2022</a:t>
            </a:fld>
            <a:endParaRPr lang="en-US" dirty="0">
              <a:solidFill>
                <a:prstClr val="black"/>
              </a:solidFill>
            </a:endParaRPr>
          </a:p>
        </p:txBody>
      </p:sp>
      <p:sp>
        <p:nvSpPr>
          <p:cNvPr id="8" name="Footer Placeholder 7"/>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9" name="Slide Number Placeholder 8"/>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5538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lvl1pPr>
              <a:defRPr>
                <a:latin typeface="MetricHPE" panose="020B0503030202060203" pitchFamily="34" charset="0"/>
              </a:defRPr>
            </a:lvl1pPr>
          </a:lstStyle>
          <a:p>
            <a:r>
              <a:rPr lang="en-US"/>
              <a:t>Click to edit Master title style</a:t>
            </a:r>
            <a:endParaRPr dirty="0"/>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00FDD7F1-9FB6-4CB9-BA1F-25B205B879F3}"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6766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lvl1pPr>
              <a:defRPr>
                <a:latin typeface="MetricHPE" panose="020B0503030202060203" pitchFamily="34" charset="0"/>
              </a:defRPr>
            </a:lvl1pPr>
          </a:lstStyle>
          <a:p>
            <a:r>
              <a:rPr lang="en-US"/>
              <a:t>Click to edit Master title style</a:t>
            </a:r>
            <a:endParaRPr dirty="0"/>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027D5831-B468-414C-94B5-F04EB43FC0AE}"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61879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April 28, 2022</a:t>
            </a:fld>
            <a:endParaRPr/>
          </a:p>
        </p:txBody>
      </p:sp>
      <p:sp>
        <p:nvSpPr>
          <p:cNvPr id="6" name="Footer Placeholder 5"/>
          <p:cNvSpPr>
            <a:spLocks noGrp="1"/>
          </p:cNvSpPr>
          <p:nvPr>
            <p:ph type="ftr" sz="quarter" idx="11"/>
          </p:nvPr>
        </p:nvSpPr>
        <p:spPr/>
        <p:txBody>
          <a:bodyPr/>
          <a:lstStyle/>
          <a:p>
            <a:r>
              <a:rPr lang="en-US"/>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atin typeface="MetricHPE" panose="020B0503030202060203" pitchFamily="34" charset="0"/>
              </a:defRPr>
            </a:lvl1pPr>
          </a:lstStyle>
          <a:p>
            <a:r>
              <a:rPr dirty="0"/>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atin typeface="MetricHPE" panose="020B0503030202060203"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atin typeface="MetricHPE" panose="020B050303020206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727A18C6-3F10-4266-96C9-5D014F3025B2}"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2872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Content Placeholder 2"/>
          <p:cNvSpPr>
            <a:spLocks noGrp="1"/>
          </p:cNvSpPr>
          <p:nvPr>
            <p:ph idx="1"/>
          </p:nvPr>
        </p:nvSpPr>
        <p:spPr>
          <a:xfrm>
            <a:off x="609600" y="1524000"/>
            <a:ext cx="7848600" cy="4572000"/>
          </a:xfrm>
        </p:spPr>
        <p:txBody>
          <a:bodyPr>
            <a:normAutofit/>
          </a:bodyPr>
          <a:lstStyle>
            <a:lvl1pPr>
              <a:defRPr sz="1800">
                <a:latin typeface="MetricHPE" panose="020B0503030202060203" pitchFamily="34" charset="0"/>
              </a:defRPr>
            </a:lvl1pPr>
            <a:lvl2pPr>
              <a:defRPr sz="1600">
                <a:latin typeface="MetricHPE" panose="020B0503030202060203" pitchFamily="34" charset="0"/>
              </a:defRPr>
            </a:lvl2pPr>
            <a:lvl3pPr>
              <a:defRPr sz="1400">
                <a:latin typeface="MetricHPE" panose="020B0503030202060203" pitchFamily="34" charset="0"/>
              </a:defRPr>
            </a:lvl3pPr>
            <a:lvl4pPr>
              <a:defRPr sz="1200">
                <a:latin typeface="MetricHPE" panose="020B0503030202060203" pitchFamily="34" charset="0"/>
              </a:defRPr>
            </a:lvl4pPr>
            <a:lvl5pPr>
              <a:defRPr sz="1200">
                <a:latin typeface="MetricHPE" panose="020B0503030202060203" pitchFamily="34" charset="0"/>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5"/>
          </a:solidFill>
        </p:spPr>
        <p:txBody>
          <a:bodyPr lIns="91440" tIns="91440" rIns="91440" bIns="91440">
            <a:noAutofit/>
          </a:bodyPr>
          <a:lstStyle>
            <a:lvl1pPr marL="0" indent="0">
              <a:spcBef>
                <a:spcPts val="900"/>
              </a:spcBef>
              <a:buNone/>
              <a:defRPr sz="1800">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A6CB1722-4B46-4353-B583-721651D61489}"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91422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atin typeface="MetricHPE" panose="020B0503030202060203" pitchFamily="34" charset="0"/>
              </a:defRPr>
            </a:lvl1pPr>
            <a:lvl2pPr>
              <a:defRPr sz="1400">
                <a:latin typeface="MetricHPE" panose="020B0503030202060203" pitchFamily="34" charset="0"/>
              </a:defRPr>
            </a:lvl2pPr>
            <a:lvl3pPr>
              <a:defRPr sz="1200">
                <a:latin typeface="MetricHPE" panose="020B0503030202060203" pitchFamily="34" charset="0"/>
              </a:defRPr>
            </a:lvl3pPr>
            <a:lvl4pPr>
              <a:defRPr sz="1100">
                <a:latin typeface="MetricHPE" panose="020B0503030202060203" pitchFamily="34" charset="0"/>
              </a:defRPr>
            </a:lvl4pPr>
            <a:lvl5pPr>
              <a:defRPr sz="1100">
                <a:latin typeface="MetricHPE" panose="020B0503030202060203" pitchFamily="34" charset="0"/>
              </a:defRPr>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8B8B1958-F972-48E2-B30C-3D9C71EE7ED1}"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407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7467601" y="1524000"/>
            <a:ext cx="4111784" cy="4572000"/>
          </a:xfrm>
          <a:solidFill>
            <a:srgbClr val="425563"/>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BF2CF142-9C82-4C83-9B6A-8077B879C1B8}"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60493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atin typeface="MetricHPE" panose="020B0503030202060203" pitchFamily="34" charset="0"/>
              </a:defRPr>
            </a:lvl1pPr>
          </a:lstStyle>
          <a:p>
            <a:r>
              <a:rPr lang="en-US"/>
              <a:t>Click to edit Master title style</a:t>
            </a:r>
            <a:endParaRPr dirty="0"/>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9C259EE5-F25B-4563-AE58-6B042DD986DA}"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9561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lvl1pPr>
              <a:defRPr>
                <a:latin typeface="MetricHPE" panose="020B0503030202060203" pitchFamily="34" charset="0"/>
              </a:defRPr>
            </a:lvl1pPr>
          </a:lstStyle>
          <a:p>
            <a:r>
              <a:rPr lang="en-US"/>
              <a:t>Click to edit Master title style</a:t>
            </a:r>
            <a:endParaRPr dirty="0"/>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6266720" y="4953000"/>
            <a:ext cx="5312664" cy="1143000"/>
          </a:xfrm>
          <a:solidFill>
            <a:schemeClr val="accent4"/>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F4CAB0D1-A256-4DFA-8583-35D5EE4CD0DF}"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30730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bwMode="ltGray">
          <a:xfrm>
            <a:off x="60944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9" name="Text Placeholder 3"/>
          <p:cNvSpPr>
            <a:spLocks noGrp="1"/>
          </p:cNvSpPr>
          <p:nvPr>
            <p:ph type="body" sz="half" idx="14"/>
          </p:nvPr>
        </p:nvSpPr>
        <p:spPr bwMode="ltGray">
          <a:xfrm>
            <a:off x="4381500"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atin typeface="MetricHPE" panose="020B050303020206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11" name="Text Placeholder 3"/>
          <p:cNvSpPr>
            <a:spLocks noGrp="1"/>
          </p:cNvSpPr>
          <p:nvPr>
            <p:ph type="body" sz="half" idx="16"/>
          </p:nvPr>
        </p:nvSpPr>
        <p:spPr bwMode="ltGray">
          <a:xfrm>
            <a:off x="8150384" y="4267200"/>
            <a:ext cx="3429000" cy="1828800"/>
          </a:xfrm>
          <a:solidFill>
            <a:srgbClr val="425563"/>
          </a:solidFill>
        </p:spPr>
        <p:txBody>
          <a:bodyPr lIns="91440" tIns="91440" rIns="91440" bIns="91440">
            <a:noAutofit/>
          </a:bodyPr>
          <a:lstStyle>
            <a:lvl1pPr marL="0" indent="0">
              <a:spcBef>
                <a:spcPts val="900"/>
              </a:spcBef>
              <a:buNone/>
              <a:defRPr sz="1800">
                <a:solidFill>
                  <a:schemeClr val="bg1"/>
                </a:solidFill>
                <a:latin typeface="MetricHPE" panose="020B050303020206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MetricHPE" panose="020B0503030202060203" pitchFamily="34" charset="0"/>
              </a:defRPr>
            </a:lvl1pPr>
          </a:lstStyle>
          <a:p>
            <a:fld id="{B0BBCA58-86AD-4F40-BF66-913A1183EE47}" type="datetime4">
              <a:rPr lang="en-US" smtClean="0">
                <a:solidFill>
                  <a:prstClr val="black"/>
                </a:solidFill>
              </a:rPr>
              <a:pPr/>
              <a:t>April 28, 2022</a:t>
            </a:fld>
            <a:endParaRPr lang="en-US" dirty="0">
              <a:solidFill>
                <a:prstClr val="black"/>
              </a:solidFill>
            </a:endParaRPr>
          </a:p>
        </p:txBody>
      </p:sp>
      <p:sp>
        <p:nvSpPr>
          <p:cNvPr id="6" name="Footer Placeholder 5"/>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7" name="Slide Number Placeholder 6"/>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111266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atin typeface="MetricHPE" panose="020B0503030202060203" pitchFamily="34" charset="0"/>
              </a:defRPr>
            </a:lvl1pPr>
          </a:lstStyle>
          <a:p>
            <a:r>
              <a:rPr lang="en-US"/>
              <a:t>Click to edit Master title style</a:t>
            </a:r>
            <a:endParaRPr dirty="0"/>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atin typeface="MetricHPE" panose="020B0503030202060203" pitchFamily="34" charset="0"/>
              </a:defRPr>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dirty="0">
                <a:solidFill>
                  <a:prstClr val="black"/>
                </a:solidFill>
              </a:endParaRPr>
            </a:p>
          </p:txBody>
        </p:sp>
      </p:grpSp>
      <p:sp>
        <p:nvSpPr>
          <p:cNvPr id="9" name="Date Placeholder 8"/>
          <p:cNvSpPr>
            <a:spLocks noGrp="1"/>
          </p:cNvSpPr>
          <p:nvPr>
            <p:ph type="dt" sz="half" idx="15"/>
          </p:nvPr>
        </p:nvSpPr>
        <p:spPr/>
        <p:txBody>
          <a:bodyPr/>
          <a:lstStyle>
            <a:lvl1pPr>
              <a:defRPr>
                <a:latin typeface="MetricHPE" panose="020B0503030202060203" pitchFamily="34" charset="0"/>
              </a:defRPr>
            </a:lvl1pPr>
          </a:lstStyle>
          <a:p>
            <a:fld id="{FB395617-A7D9-4AE8-82B6-3D0A191CDCBE}" type="datetime4">
              <a:rPr lang="en-US" smtClean="0">
                <a:solidFill>
                  <a:prstClr val="black"/>
                </a:solidFill>
              </a:rPr>
              <a:pPr/>
              <a:t>April 28, 2022</a:t>
            </a:fld>
            <a:endParaRPr lang="en-US" dirty="0">
              <a:solidFill>
                <a:prstClr val="black"/>
              </a:solidFill>
            </a:endParaRPr>
          </a:p>
        </p:txBody>
      </p:sp>
      <p:sp>
        <p:nvSpPr>
          <p:cNvPr id="12" name="Footer Placeholder 11"/>
          <p:cNvSpPr>
            <a:spLocks noGrp="1"/>
          </p:cNvSpPr>
          <p:nvPr>
            <p:ph type="ftr" sz="quarter" idx="16"/>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13" name="Slide Number Placeholder 12"/>
          <p:cNvSpPr>
            <a:spLocks noGrp="1"/>
          </p:cNvSpPr>
          <p:nvPr>
            <p:ph type="sldNum" sz="quarter" idx="17"/>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02610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atin typeface="MetricHPE" panose="020B0503030202060203" pitchFamily="34" charset="0"/>
              </a:defRPr>
            </a:lvl1pPr>
          </a:lstStyle>
          <a:p>
            <a:fld id="{77C6BA28-E443-46F5-AE73-D543F89EF748}"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50869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atin typeface="MetricHPE" panose="020B0503030202060203" pitchFamily="34" charset="0"/>
              </a:defRPr>
            </a:lvl1pPr>
          </a:lstStyle>
          <a:p>
            <a:r>
              <a:rPr lang="en-US"/>
              <a:t>Click to edit Master title style</a:t>
            </a:r>
            <a:endParaRPr dirty="0"/>
          </a:p>
        </p:txBody>
      </p:sp>
      <p:sp>
        <p:nvSpPr>
          <p:cNvPr id="3" name="Vertical Text Placeholder 2"/>
          <p:cNvSpPr>
            <a:spLocks noGrp="1"/>
          </p:cNvSpPr>
          <p:nvPr>
            <p:ph type="body" orient="vert" idx="1"/>
          </p:nvPr>
        </p:nvSpPr>
        <p:spPr>
          <a:xfrm>
            <a:off x="609600" y="519235"/>
            <a:ext cx="9677400" cy="5576765"/>
          </a:xfrm>
        </p:spPr>
        <p:txBody>
          <a:bodyPr vert="eaVert"/>
          <a:lstStyle>
            <a:lvl1pPr>
              <a:defRPr>
                <a:latin typeface="MetricHPE" panose="020B0503030202060203" pitchFamily="34" charset="0"/>
              </a:defRPr>
            </a:lvl1pPr>
            <a:lvl2pPr>
              <a:defRPr>
                <a:latin typeface="MetricHPE" panose="020B0503030202060203" pitchFamily="34" charset="0"/>
              </a:defRPr>
            </a:lvl2pPr>
            <a:lvl3pPr>
              <a:defRPr>
                <a:latin typeface="MetricHPE" panose="020B0503030202060203" pitchFamily="34" charset="0"/>
              </a:defRPr>
            </a:lvl3pPr>
            <a:lvl4pPr>
              <a:defRPr>
                <a:latin typeface="MetricHPE" panose="020B0503030202060203" pitchFamily="34" charset="0"/>
              </a:defRPr>
            </a:lvl4pPr>
            <a:lvl5pPr>
              <a:defRPr>
                <a:latin typeface="MetricHPE"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atin typeface="MetricHPE" panose="020B0503030202060203" pitchFamily="34" charset="0"/>
              </a:defRPr>
            </a:lvl1pPr>
          </a:lstStyle>
          <a:p>
            <a:fld id="{1452EE1A-1BE0-474E-808D-00D5A7797660}"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22642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April 28, 2022</a:t>
            </a:fld>
            <a:endParaRPr/>
          </a:p>
        </p:txBody>
      </p:sp>
      <p:sp>
        <p:nvSpPr>
          <p:cNvPr id="12" name="Footer Placeholder 11"/>
          <p:cNvSpPr>
            <a:spLocks noGrp="1"/>
          </p:cNvSpPr>
          <p:nvPr>
            <p:ph type="ftr" sz="quarter" idx="16"/>
          </p:nvPr>
        </p:nvSpPr>
        <p:spPr/>
        <p:txBody>
          <a:bodyPr/>
          <a:lstStyle/>
          <a:p>
            <a:r>
              <a:rPr lang="en-US"/>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atin typeface="MetricHPE" panose="020B0503030202060203" pitchFamily="34" charset="0"/>
              </a:defRPr>
            </a:lvl1pPr>
          </a:lstStyle>
          <a:p>
            <a:r>
              <a:rPr lang="en-US"/>
              <a:t>Click to edit Master title style</a:t>
            </a:r>
            <a:endParaRPr dirty="0"/>
          </a:p>
        </p:txBody>
      </p:sp>
      <p:sp>
        <p:nvSpPr>
          <p:cNvPr id="3" name="Date Placeholder 2"/>
          <p:cNvSpPr>
            <a:spLocks noGrp="1"/>
          </p:cNvSpPr>
          <p:nvPr>
            <p:ph type="dt" sz="half" idx="10"/>
          </p:nvPr>
        </p:nvSpPr>
        <p:spPr/>
        <p:txBody>
          <a:bodyPr/>
          <a:lstStyle>
            <a:lvl1pPr>
              <a:defRPr>
                <a:latin typeface="MetricHPE" panose="020B0503030202060203" pitchFamily="34" charset="0"/>
              </a:defRPr>
            </a:lvl1pPr>
          </a:lstStyle>
          <a:p>
            <a:fld id="{26B45FFC-9EEF-4E69-85F5-C8F54747804D}" type="datetime4">
              <a:rPr lang="en-US" smtClean="0">
                <a:solidFill>
                  <a:prstClr val="black"/>
                </a:solidFill>
              </a:rPr>
              <a:pPr/>
              <a:t>April 28, 2022</a:t>
            </a:fld>
            <a:endParaRPr lang="en-US" dirty="0">
              <a:solidFill>
                <a:prstClr val="black"/>
              </a:solidFill>
            </a:endParaRPr>
          </a:p>
        </p:txBody>
      </p:sp>
      <p:sp>
        <p:nvSpPr>
          <p:cNvPr id="4" name="Footer Placeholder 3"/>
          <p:cNvSpPr>
            <a:spLocks noGrp="1"/>
          </p:cNvSpPr>
          <p:nvPr>
            <p:ph type="ftr" sz="quarter" idx="11"/>
          </p:nvPr>
        </p:nvSpPr>
        <p:spPr/>
        <p:txBody>
          <a:bodyPr/>
          <a:lstStyle>
            <a:lvl1pPr>
              <a:defRPr>
                <a:latin typeface="MetricHPE" panose="020B0503030202060203" pitchFamily="34" charset="0"/>
              </a:defRPr>
            </a:lvl1pPr>
          </a:lstStyle>
          <a:p>
            <a:r>
              <a:rPr lang="en-US" dirty="0">
                <a:solidFill>
                  <a:prstClr val="black"/>
                </a:solidFill>
              </a:rPr>
              <a:t>Private | Confidential | Internal Use Only </a:t>
            </a:r>
          </a:p>
        </p:txBody>
      </p:sp>
      <p:sp>
        <p:nvSpPr>
          <p:cNvPr id="5" name="Slide Number Placeholder 4"/>
          <p:cNvSpPr>
            <a:spLocks noGrp="1"/>
          </p:cNvSpPr>
          <p:nvPr>
            <p:ph type="sldNum" sz="quarter" idx="12"/>
          </p:nvPr>
        </p:nvSpPr>
        <p:spPr/>
        <p:txBody>
          <a:bodyPr/>
          <a:lstStyle>
            <a:lvl1pPr>
              <a:defRPr>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spTree>
    <p:extLst>
      <p:ext uri="{BB962C8B-B14F-4D97-AF65-F5344CB8AC3E}">
        <p14:creationId xmlns:p14="http://schemas.microsoft.com/office/powerpoint/2010/main" val="40949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38912"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438912" y="1584960"/>
            <a:ext cx="10823872" cy="4293024"/>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7286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8371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65630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3898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2898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85187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623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C07C5E14-300D-4720-B5FE-54C7D96D4160}" type="datetime4">
              <a:rPr lang="en-US" smtClean="0">
                <a:solidFill>
                  <a:prstClr val="white"/>
                </a:solidFill>
              </a:rPr>
              <a:pPr/>
              <a:t>April 28, 2022</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23079355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BC7BE07D-E945-4DDF-8452-20009392BF2F}" type="datetime4">
              <a:rPr lang="en-US" smtClean="0">
                <a:solidFill>
                  <a:prstClr val="white"/>
                </a:solidFill>
              </a:rPr>
              <a:pPr/>
              <a:t>April 28, 2022</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3186385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400" kern="0" dirty="0">
                <a:solidFill>
                  <a:prstClr val="black"/>
                </a:solidFill>
                <a:cs typeface="Arial"/>
                <a:sym typeface="Arial"/>
                <a:rtl val="0"/>
              </a:endParaRPr>
            </a:p>
          </p:txBody>
        </p:sp>
      </p:grpSp>
    </p:spTree>
    <p:extLst>
      <p:ext uri="{BB962C8B-B14F-4D97-AF65-F5344CB8AC3E}">
        <p14:creationId xmlns:p14="http://schemas.microsoft.com/office/powerpoint/2010/main" val="415580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p:txBody>
          <a:bodyPr/>
          <a:lstStyle/>
          <a:p>
            <a:fld id="{EFA54ACD-BEB7-4258-A5F3-653792456C00}"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9116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2399C1EB-F401-4F7B-BD9C-AAA165C9F3D7}" type="datetime4">
              <a:rPr lang="en-US" smtClean="0">
                <a:solidFill>
                  <a:prstClr val="white"/>
                </a:solidFill>
              </a:rPr>
              <a:pPr/>
              <a:t>April 28, 2022</a:t>
            </a:fld>
            <a:endParaRPr>
              <a:solidFill>
                <a:prstClr val="white"/>
              </a:solidFill>
            </a:endParaRPr>
          </a:p>
        </p:txBody>
      </p:sp>
      <p:sp>
        <p:nvSpPr>
          <p:cNvPr id="4" name="Footer Placeholder 3"/>
          <p:cNvSpPr>
            <a:spLocks noGrp="1"/>
          </p:cNvSpPr>
          <p:nvPr>
            <p:ph type="ftr" sz="quarter" idx="11"/>
          </p:nvPr>
        </p:nvSpPr>
        <p:spPr/>
        <p:txBody>
          <a:bodyPr/>
          <a:lstStyle/>
          <a:p>
            <a:r>
              <a:rPr lang="en-US">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404239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2" name="Date Placeholder 1"/>
          <p:cNvSpPr>
            <a:spLocks noGrp="1"/>
          </p:cNvSpPr>
          <p:nvPr>
            <p:ph type="dt" sz="half" idx="10"/>
          </p:nvPr>
        </p:nvSpPr>
        <p:spPr/>
        <p:txBody>
          <a:bodyPr/>
          <a:lstStyle/>
          <a:p>
            <a:fld id="{ECF1CC87-9C4B-4D13-B529-5EAF641302E2}"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740631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AEFA413A-E630-4377-B30C-3545E98CC867}"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7617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2D33DC54-2A66-493A-80B5-8303FBA5D0AD}"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695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693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solidFill>
                  <a:prstClr val="black"/>
                </a:solidFill>
              </a:rPr>
              <a:pPr/>
              <a:t>April 28, 2022</a:t>
            </a:fld>
            <a:endParaRPr>
              <a:solidFill>
                <a:prstClr val="black"/>
              </a:solidFill>
            </a:endParaRPr>
          </a:p>
        </p:txBody>
      </p:sp>
      <p:sp>
        <p:nvSpPr>
          <p:cNvPr id="4" name="Footer Placeholder 3"/>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1172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solidFill>
                  <a:prstClr val="black"/>
                </a:solidFill>
              </a:rPr>
              <a:pPr/>
              <a:t>April 28, 2022</a:t>
            </a:fld>
            <a:endParaRPr>
              <a:solidFill>
                <a:prstClr val="black"/>
              </a:solidFill>
            </a:endParaRPr>
          </a:p>
        </p:txBody>
      </p:sp>
      <p:sp>
        <p:nvSpPr>
          <p:cNvPr id="3" name="Footer Placeholder 2"/>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4055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Date Placeholder 4"/>
          <p:cNvSpPr>
            <a:spLocks noGrp="1"/>
          </p:cNvSpPr>
          <p:nvPr>
            <p:ph type="dt" sz="half" idx="10"/>
          </p:nvPr>
        </p:nvSpPr>
        <p:spPr/>
        <p:txBody>
          <a:bodyPr/>
          <a:lstStyle/>
          <a:p>
            <a:fld id="{905039DC-98B3-47E6-AD46-BA5B72AD8B4A}"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47837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7" name="Date Placeholder 6"/>
          <p:cNvSpPr>
            <a:spLocks noGrp="1"/>
          </p:cNvSpPr>
          <p:nvPr>
            <p:ph type="dt" sz="half" idx="10"/>
          </p:nvPr>
        </p:nvSpPr>
        <p:spPr/>
        <p:txBody>
          <a:bodyPr/>
          <a:lstStyle/>
          <a:p>
            <a:fld id="{A48AA38D-5CBD-4E44-A2EB-B3F38A5B8051}"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77381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98212" y="6426104"/>
            <a:ext cx="995578" cy="210312"/>
          </a:xfrm>
          <a:prstGeom prst="rect">
            <a:avLst/>
          </a:prstGeom>
        </p:spPr>
        <p:txBody>
          <a:bodyPr/>
          <a:lstStyle/>
          <a:p>
            <a:fld id="{1D654495-4BF5-4727-99D4-DFD1D0597350}" type="datetime4">
              <a:rPr lang="en-US" sz="1400" kern="0">
                <a:solidFill>
                  <a:prstClr val="black"/>
                </a:solidFill>
                <a:cs typeface="Arial"/>
                <a:sym typeface="Arial"/>
                <a:rtl val="0"/>
              </a:rPr>
              <a:pPr/>
              <a:t>April 28, 2022</a:t>
            </a:fld>
            <a:endParaRPr sz="1400" kern="0" dirty="0">
              <a:solidFill>
                <a:prstClr val="black"/>
              </a:solidFill>
              <a:cs typeface="Arial"/>
              <a:sym typeface="Arial"/>
              <a:rtl val="0"/>
            </a:endParaRPr>
          </a:p>
        </p:txBody>
      </p:sp>
      <p:sp>
        <p:nvSpPr>
          <p:cNvPr id="5" name="Footer Placeholder 4"/>
          <p:cNvSpPr>
            <a:spLocks noGrp="1"/>
          </p:cNvSpPr>
          <p:nvPr>
            <p:ph type="ftr" sz="quarter" idx="11"/>
          </p:nvPr>
        </p:nvSpPr>
        <p:spPr>
          <a:xfrm>
            <a:off x="6934200" y="6426104"/>
            <a:ext cx="4025198" cy="210312"/>
          </a:xfrm>
          <a:prstGeom prst="rect">
            <a:avLst/>
          </a:prstGeom>
        </p:spPr>
        <p:txBody>
          <a:bodyPr/>
          <a:lstStyle/>
          <a:p>
            <a:r>
              <a:rPr lang="en-US" sz="1400" kern="0" dirty="0">
                <a:solidFill>
                  <a:prstClr val="black"/>
                </a:solidFill>
                <a:cs typeface="Arial"/>
                <a:sym typeface="Arial"/>
                <a:rtl val="0"/>
              </a:rPr>
              <a:t>Private | Confidential | Internal Use Only </a:t>
            </a:r>
            <a:endParaRPr sz="1400" kern="0" dirty="0">
              <a:solidFill>
                <a:prstClr val="black"/>
              </a:solidFill>
              <a:cs typeface="Arial"/>
              <a:sym typeface="Arial"/>
              <a:rtl val="0"/>
            </a:endParaRPr>
          </a:p>
        </p:txBody>
      </p:sp>
    </p:spTree>
    <p:extLst>
      <p:ext uri="{BB962C8B-B14F-4D97-AF65-F5344CB8AC3E}">
        <p14:creationId xmlns:p14="http://schemas.microsoft.com/office/powerpoint/2010/main" val="403173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7" name="Date Placeholder 6"/>
          <p:cNvSpPr>
            <a:spLocks noGrp="1"/>
          </p:cNvSpPr>
          <p:nvPr>
            <p:ph type="dt" sz="half" idx="10"/>
          </p:nvPr>
        </p:nvSpPr>
        <p:spPr/>
        <p:txBody>
          <a:bodyPr/>
          <a:lstStyle/>
          <a:p>
            <a:fld id="{8F030E74-B79E-47A7-AA1C-BA3D00CC0B4A}" type="datetime4">
              <a:rPr lang="en-US" smtClean="0">
                <a:solidFill>
                  <a:prstClr val="black"/>
                </a:solidFill>
              </a:rPr>
              <a:pPr/>
              <a:t>April 28, 2022</a:t>
            </a:fld>
            <a:endParaRPr>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8290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Date Placeholder 4"/>
          <p:cNvSpPr>
            <a:spLocks noGrp="1"/>
          </p:cNvSpPr>
          <p:nvPr>
            <p:ph type="dt" sz="half" idx="10"/>
          </p:nvPr>
        </p:nvSpPr>
        <p:spPr/>
        <p:txBody>
          <a:bodyPr/>
          <a:lstStyle/>
          <a:p>
            <a:fld id="{00FDD7F1-9FB6-4CB9-BA1F-25B205B879F3}"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6885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Date Placeholder 4"/>
          <p:cNvSpPr>
            <a:spLocks noGrp="1"/>
          </p:cNvSpPr>
          <p:nvPr>
            <p:ph type="dt" sz="half" idx="10"/>
          </p:nvPr>
        </p:nvSpPr>
        <p:spPr/>
        <p:txBody>
          <a:bodyPr/>
          <a:lstStyle/>
          <a:p>
            <a:fld id="{027D5831-B468-414C-94B5-F04EB43FC0AE}"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2358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Date Placeholder 4"/>
          <p:cNvSpPr>
            <a:spLocks noGrp="1"/>
          </p:cNvSpPr>
          <p:nvPr>
            <p:ph type="dt" sz="half" idx="10"/>
          </p:nvPr>
        </p:nvSpPr>
        <p:spPr/>
        <p:txBody>
          <a:bodyPr/>
          <a:lstStyle/>
          <a:p>
            <a:fld id="{727A18C6-3F10-4266-96C9-5D014F3025B2}"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7420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18874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5" name="Date Placeholder 4"/>
          <p:cNvSpPr>
            <a:spLocks noGrp="1"/>
          </p:cNvSpPr>
          <p:nvPr>
            <p:ph type="dt" sz="half" idx="10"/>
          </p:nvPr>
        </p:nvSpPr>
        <p:spPr/>
        <p:txBody>
          <a:bodyPr/>
          <a:lstStyle/>
          <a:p>
            <a:fld id="{8B8B1958-F972-48E2-B30C-3D9C71EE7ED1}"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03351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551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53026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408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solidFill>
                  <a:prstClr val="black"/>
                </a:solidFill>
              </a:rPr>
              <a:pPr/>
              <a:t>April 28, 2022</a:t>
            </a:fld>
            <a:endParaRPr>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033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9" Type="http://schemas.openxmlformats.org/officeDocument/2006/relationships/oleObject" Target="../embeddings/oleObject1.bin"/><Relationship Id="rId21" Type="http://schemas.openxmlformats.org/officeDocument/2006/relationships/slideLayout" Target="../slideLayouts/slideLayout28.xml"/><Relationship Id="rId34" Type="http://schemas.openxmlformats.org/officeDocument/2006/relationships/slideLayout" Target="../slideLayouts/slideLayout41.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38" Type="http://schemas.openxmlformats.org/officeDocument/2006/relationships/tags" Target="../tags/tag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37" Type="http://schemas.openxmlformats.org/officeDocument/2006/relationships/theme" Target="../theme/theme2.xml"/><Relationship Id="rId40" Type="http://schemas.openxmlformats.org/officeDocument/2006/relationships/image" Target="../media/image1.emf"/><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36" Type="http://schemas.openxmlformats.org/officeDocument/2006/relationships/slideLayout" Target="../slideLayouts/slideLayout43.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slideLayout" Target="../slideLayouts/slideLayout42.xml"/><Relationship Id="rId8" Type="http://schemas.openxmlformats.org/officeDocument/2006/relationships/slideLayout" Target="../slideLayouts/slideLayout15.xml"/><Relationship Id="rId3"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5.xml"/><Relationship Id="rId1"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theme" Target="../theme/theme4.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5.xml"/><Relationship Id="rId18" Type="http://schemas.openxmlformats.org/officeDocument/2006/relationships/slideLayout" Target="../slideLayouts/slideLayout90.xml"/><Relationship Id="rId26" Type="http://schemas.openxmlformats.org/officeDocument/2006/relationships/slideLayout" Target="../slideLayouts/slideLayout98.xml"/><Relationship Id="rId3" Type="http://schemas.openxmlformats.org/officeDocument/2006/relationships/slideLayout" Target="../slideLayouts/slideLayout75.xml"/><Relationship Id="rId21" Type="http://schemas.openxmlformats.org/officeDocument/2006/relationships/slideLayout" Target="../slideLayouts/slideLayout93.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5" Type="http://schemas.openxmlformats.org/officeDocument/2006/relationships/slideLayout" Target="../slideLayouts/slideLayout97.xml"/><Relationship Id="rId33" Type="http://schemas.openxmlformats.org/officeDocument/2006/relationships/theme" Target="../theme/theme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slideLayout" Target="../slideLayouts/slideLayout92.xml"/><Relationship Id="rId29" Type="http://schemas.openxmlformats.org/officeDocument/2006/relationships/slideLayout" Target="../slideLayouts/slideLayout101.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24" Type="http://schemas.openxmlformats.org/officeDocument/2006/relationships/slideLayout" Target="../slideLayouts/slideLayout96.xml"/><Relationship Id="rId32" Type="http://schemas.openxmlformats.org/officeDocument/2006/relationships/slideLayout" Target="../slideLayouts/slideLayout104.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23" Type="http://schemas.openxmlformats.org/officeDocument/2006/relationships/slideLayout" Target="../slideLayouts/slideLayout95.xml"/><Relationship Id="rId28" Type="http://schemas.openxmlformats.org/officeDocument/2006/relationships/slideLayout" Target="../slideLayouts/slideLayout100.xml"/><Relationship Id="rId10" Type="http://schemas.openxmlformats.org/officeDocument/2006/relationships/slideLayout" Target="../slideLayouts/slideLayout82.xml"/><Relationship Id="rId19" Type="http://schemas.openxmlformats.org/officeDocument/2006/relationships/slideLayout" Target="../slideLayouts/slideLayout91.xml"/><Relationship Id="rId31" Type="http://schemas.openxmlformats.org/officeDocument/2006/relationships/slideLayout" Target="../slideLayouts/slideLayout103.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 Id="rId22" Type="http://schemas.openxmlformats.org/officeDocument/2006/relationships/slideLayout" Target="../slideLayouts/slideLayout94.xml"/><Relationship Id="rId27" Type="http://schemas.openxmlformats.org/officeDocument/2006/relationships/slideLayout" Target="../slideLayouts/slideLayout99.xml"/><Relationship Id="rId30" Type="http://schemas.openxmlformats.org/officeDocument/2006/relationships/slideLayout" Target="../slideLayouts/slideLayout102.xml"/><Relationship Id="rId8"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theme" Target="../theme/theme6.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4.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theme" Target="../theme/theme7.xml"/><Relationship Id="rId5" Type="http://schemas.openxmlformats.org/officeDocument/2006/relationships/slideLayout" Target="../slideLayouts/slideLayout131.xml"/><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April 28, 2022</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64" r:id="rId1"/>
    <p:sldLayoutId id="2147483650" r:id="rId2"/>
    <p:sldLayoutId id="2147483654" r:id="rId3"/>
    <p:sldLayoutId id="2147483679" r:id="rId4"/>
    <p:sldLayoutId id="2147483652" r:id="rId5"/>
    <p:sldLayoutId id="2147483672" r:id="rId6"/>
    <p:sldLayoutId id="2147483678"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3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9" imgW="270" imgH="270" progId="TCLayout.ActiveDocument.1">
                  <p:embed/>
                </p:oleObj>
              </mc:Choice>
              <mc:Fallback>
                <p:oleObj name="think-cell Slide" r:id="rId39" imgW="270" imgH="270" progId="TCLayout.ActiveDocument.1">
                  <p:embed/>
                  <p:pic>
                    <p:nvPicPr>
                      <p:cNvPr id="4" name="Object 3" hidden="1"/>
                      <p:cNvPicPr/>
                      <p:nvPr/>
                    </p:nvPicPr>
                    <p:blipFill>
                      <a:blip r:embed="rId40"/>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sz="1400" kern="0" dirty="0">
              <a:solidFill>
                <a:prstClr val="white"/>
              </a:solidFill>
              <a:latin typeface="HP Simplified" panose="020B0604020204020204" pitchFamily="34" charset="0"/>
              <a:sym typeface="Arial"/>
              <a:rtl val="0"/>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latin typeface="HP Simplified" panose="020B0604020204020204" pitchFamily="34" charset="0"/>
                <a:cs typeface="Arial"/>
                <a:sym typeface="Arial"/>
                <a:rtl val="0"/>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sz="1400" kern="0" dirty="0">
                <a:solidFill>
                  <a:prstClr val="black"/>
                </a:solidFill>
                <a:latin typeface="HP Simplified" panose="020B0604020204020204" pitchFamily="34" charset="0"/>
                <a:cs typeface="Arial"/>
                <a:sym typeface="Arial"/>
                <a:rtl val="0"/>
              </a:endParaRPr>
            </a:p>
          </p:txBody>
        </p:sp>
      </p:grpSp>
      <p:sp>
        <p:nvSpPr>
          <p:cNvPr id="5" name="TextBox 4"/>
          <p:cNvSpPr txBox="1"/>
          <p:nvPr userDrawn="1"/>
        </p:nvSpPr>
        <p:spPr>
          <a:xfrm>
            <a:off x="11699648" y="6490850"/>
            <a:ext cx="187552" cy="166199"/>
          </a:xfrm>
          <a:prstGeom prst="rect">
            <a:avLst/>
          </a:prstGeom>
          <a:noFill/>
        </p:spPr>
        <p:txBody>
          <a:bodyPr wrap="none" lIns="0" tIns="0" rIns="0" bIns="0" rtlCol="0" anchor="ctr" anchorCtr="0">
            <a:spAutoFit/>
          </a:bodyPr>
          <a:lstStyle/>
          <a:p>
            <a:pPr>
              <a:lnSpc>
                <a:spcPct val="90000"/>
              </a:lnSpc>
            </a:pPr>
            <a:fld id="{305F9D51-E17F-4447-984A-61DB72565C2B}" type="slidenum">
              <a:rPr lang="en-GB" sz="1200" kern="0">
                <a:solidFill>
                  <a:srgbClr val="425563">
                    <a:lumMod val="60000"/>
                    <a:lumOff val="40000"/>
                  </a:srgbClr>
                </a:solidFill>
                <a:cs typeface="Arial"/>
                <a:sym typeface="Arial"/>
                <a:rtl val="0"/>
              </a:rPr>
              <a:pPr>
                <a:lnSpc>
                  <a:spcPct val="90000"/>
                </a:lnSpc>
              </a:pPr>
              <a:t>‹#›</a:t>
            </a:fld>
            <a:endParaRPr lang="en-GB" sz="1200" kern="0" dirty="0">
              <a:solidFill>
                <a:srgbClr val="425563">
                  <a:lumMod val="60000"/>
                  <a:lumOff val="40000"/>
                </a:srgbClr>
              </a:solidFill>
              <a:cs typeface="Arial"/>
              <a:sym typeface="Arial"/>
              <a:rtl val="0"/>
            </a:endParaRPr>
          </a:p>
        </p:txBody>
      </p:sp>
    </p:spTree>
    <p:extLst>
      <p:ext uri="{BB962C8B-B14F-4D97-AF65-F5344CB8AC3E}">
        <p14:creationId xmlns:p14="http://schemas.microsoft.com/office/powerpoint/2010/main" val="299306517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 id="2147483797" r:id="rId24"/>
    <p:sldLayoutId id="2147483798" r:id="rId25"/>
    <p:sldLayoutId id="2147483799" r:id="rId26"/>
    <p:sldLayoutId id="2147483800" r:id="rId27"/>
    <p:sldLayoutId id="2147483801" r:id="rId28"/>
    <p:sldLayoutId id="2147483802" r:id="rId29"/>
    <p:sldLayoutId id="2147483803" r:id="rId30"/>
    <p:sldLayoutId id="2147483804" r:id="rId31"/>
    <p:sldLayoutId id="2147483805" r:id="rId32"/>
    <p:sldLayoutId id="2147483806" r:id="rId33"/>
    <p:sldLayoutId id="2147483807" r:id="rId34"/>
    <p:sldLayoutId id="2147483808" r:id="rId35"/>
    <p:sldLayoutId id="2147483809"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HP Simplified" panose="020B0604020204020204" pitchFamily="34" charset="0"/>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HP Simplified" panose="020B0604020204020204" pitchFamily="34" charset="0"/>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HP Simplified" panose="020B0604020204020204" pitchFamily="34" charset="0"/>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HP Simplified" panose="020B0604020204020204" pitchFamily="34" charset="0"/>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HP Simplified" panose="020B0604020204020204" pitchFamily="34" charset="0"/>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HP Simplified" panose="020B0604020204020204" pitchFamily="34" charset="0"/>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828249671"/>
      </p:ext>
    </p:extLst>
  </p:cSld>
  <p:clrMap bg1="lt1" tx1="dk1" bg2="lt2" tx2="dk2" accent1="accent1" accent2="accent2" accent3="accent3" accent4="accent4" accent5="accent5" accent6="accent6" hlink="hlink" folHlink="folHlink"/>
  <p:sldLayoutIdLst>
    <p:sldLayoutId id="2147483812" r:id="rId1"/>
    <p:sldLayoutId id="214748381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dirty="0"/>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dirty="0">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latin typeface="MetricHPE" panose="020B0503030202060203" pitchFamily="34" charset="0"/>
              </a:defRPr>
            </a:lvl1pPr>
          </a:lstStyle>
          <a:p>
            <a:fld id="{65FD8143-BFA3-46F8-9B90-B0E5CFAF7F7C}" type="datetime4">
              <a:rPr lang="en-US" smtClean="0">
                <a:solidFill>
                  <a:prstClr val="black"/>
                </a:solidFill>
              </a:rPr>
              <a:pPr/>
              <a:t>April 28, 2022</a:t>
            </a:fld>
            <a:endParaRPr lang="en-US" dirty="0">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latin typeface="MetricHPE" panose="020B0503030202060203" pitchFamily="34" charset="0"/>
              </a:defRPr>
            </a:lvl1pPr>
          </a:lstStyle>
          <a:p>
            <a:r>
              <a:rPr lang="en-US" dirty="0">
                <a:solidFill>
                  <a:prstClr val="black"/>
                </a:solidFill>
              </a:rPr>
              <a:t>Private | Confidential | Internal Use Only </a:t>
            </a: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latin typeface="MetricHPE" panose="020B0503030202060203" pitchFamily="34" charset="0"/>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11" name="Group 10"/>
          <p:cNvGrpSpPr/>
          <p:nvPr/>
        </p:nvGrpSpPr>
        <p:grpSpPr>
          <a:xfrm>
            <a:off x="610272" y="6248401"/>
            <a:ext cx="969471" cy="390524"/>
            <a:chOff x="610272" y="6248401"/>
            <a:chExt cx="969471" cy="390524"/>
          </a:xfrm>
        </p:grpSpPr>
        <p:sp>
          <p:nvSpPr>
            <p:cNvPr id="9" name="Freeform 5"/>
            <p:cNvSpPr>
              <a:spLocks noEditPoints="1"/>
            </p:cNvSpPr>
            <p:nvPr/>
          </p:nvSpPr>
          <p:spPr bwMode="auto">
            <a:xfrm>
              <a:off x="610272" y="6248401"/>
              <a:ext cx="332015" cy="92199"/>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sp>
          <p:nvSpPr>
            <p:cNvPr id="10" name="Freeform 6"/>
            <p:cNvSpPr>
              <a:spLocks noEditPoints="1"/>
            </p:cNvSpPr>
            <p:nvPr/>
          </p:nvSpPr>
          <p:spPr bwMode="auto">
            <a:xfrm>
              <a:off x="610272" y="6400500"/>
              <a:ext cx="969471" cy="238425"/>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dirty="0">
                <a:solidFill>
                  <a:prstClr val="black"/>
                </a:solidFill>
              </a:endParaRPr>
            </a:p>
          </p:txBody>
        </p:sp>
      </p:grpSp>
    </p:spTree>
    <p:extLst>
      <p:ext uri="{BB962C8B-B14F-4D97-AF65-F5344CB8AC3E}">
        <p14:creationId xmlns:p14="http://schemas.microsoft.com/office/powerpoint/2010/main" val="136136525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 id="2147483837" r:id="rId19"/>
    <p:sldLayoutId id="2147483838" r:id="rId20"/>
    <p:sldLayoutId id="2147483839" r:id="rId21"/>
    <p:sldLayoutId id="2147483840" r:id="rId22"/>
    <p:sldLayoutId id="2147483841" r:id="rId23"/>
    <p:sldLayoutId id="2147483842" r:id="rId24"/>
    <p:sldLayoutId id="2147483843" r:id="rId25"/>
    <p:sldLayoutId id="2147483844" r:id="rId26"/>
    <p:sldLayoutId id="2147483845"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etricHPE" panose="020B0503030202060203" pitchFamily="34" charset="0"/>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etricHPE" panose="020B0503030202060203" pitchFamily="34" charset="0"/>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etricHPE" panose="020B0503030202060203" pitchFamily="34" charset="0"/>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etricHPE" panose="020B0503030202060203" pitchFamily="34" charset="0"/>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etricHPE" panose="020B0503030202060203" pitchFamily="34" charset="0"/>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etricHPE" panose="020B0503030202060203" pitchFamily="34" charset="0"/>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18949151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 id="2147483869" r:id="rId18"/>
    <p:sldLayoutId id="2147483870" r:id="rId19"/>
    <p:sldLayoutId id="2147483871" r:id="rId20"/>
    <p:sldLayoutId id="2147483872" r:id="rId21"/>
    <p:sldLayoutId id="2147483873" r:id="rId22"/>
    <p:sldLayoutId id="2147483874" r:id="rId23"/>
    <p:sldLayoutId id="2147483875" r:id="rId24"/>
    <p:sldLayoutId id="2147483876" r:id="rId25"/>
    <p:sldLayoutId id="2147483877" r:id="rId26"/>
    <p:sldLayoutId id="2147483878" r:id="rId27"/>
    <p:sldLayoutId id="2147483879" r:id="rId28"/>
    <p:sldLayoutId id="2147483880" r:id="rId29"/>
    <p:sldLayoutId id="2147483881" r:id="rId30"/>
    <p:sldLayoutId id="2147483882" r:id="rId31"/>
    <p:sldLayoutId id="2147483987"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608012" y="437706"/>
            <a:ext cx="10972800" cy="18288"/>
          </a:xfrm>
          <a:prstGeom prst="rect">
            <a:avLst/>
          </a:prstGeom>
          <a:solidFill>
            <a:srgbClr val="01A98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4"/>
                </a:solidFill>
              </a:defRPr>
            </a:lvl1pPr>
          </a:lstStyle>
          <a:p>
            <a:fld id="{B016F8AB-BCEA-4347-8BA6-BE776009BC89}" type="slidenum">
              <a:rPr lang="en-US" smtClean="0">
                <a:solidFill>
                  <a:srgbClr val="5F7A76"/>
                </a:solidFill>
              </a:rPr>
              <a:pPr/>
              <a:t>‹#›</a:t>
            </a:fld>
            <a:endParaRPr lang="en-US" dirty="0">
              <a:solidFill>
                <a:srgbClr val="5F7A76"/>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062661267"/>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solidFill>
                  <a:prstClr val="black"/>
                </a:solidFill>
              </a:rPr>
              <a:pPr/>
              <a:t>April 28, 2022</a:t>
            </a:fld>
            <a:endParaRPr>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dirty="0">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856062830"/>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2" r:id="rId8"/>
    <p:sldLayoutId id="2147483983" r:id="rId9"/>
    <p:sldLayoutId id="2147483984"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8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8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hyperlink" Target="https://www.mathsisfun.com/algebra/matrix-determinant.html" TargetMode="External"/><Relationship Id="rId2" Type="http://schemas.openxmlformats.org/officeDocument/2006/relationships/notesSlide" Target="../notesSlides/notesSlide19.xml"/><Relationship Id="rId1" Type="http://schemas.openxmlformats.org/officeDocument/2006/relationships/slideLayout" Target="../slideLayouts/slideLayout8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athsisfun.com/algebra/eigenvalue.html" TargetMode="External"/><Relationship Id="rId2" Type="http://schemas.openxmlformats.org/officeDocument/2006/relationships/notesSlide" Target="../notesSlides/notesSlide22.xml"/><Relationship Id="rId1" Type="http://schemas.openxmlformats.org/officeDocument/2006/relationships/slideLayout" Target="../slideLayouts/slideLayout8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hyperlink" Target="https://www.mathsisfun.com/algebra/vectors-dot-product.html" TargetMode="External"/><Relationship Id="rId2" Type="http://schemas.openxmlformats.org/officeDocument/2006/relationships/notesSlide" Target="../notesSlides/notesSlide23.xml"/><Relationship Id="rId1" Type="http://schemas.openxmlformats.org/officeDocument/2006/relationships/slideLayout" Target="../slideLayouts/slideLayout8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3" Type="http://schemas.openxmlformats.org/officeDocument/2006/relationships/hyperlink" Target="https://www.mathsisfun.com/algebra/vectors-dot-product.html" TargetMode="External"/><Relationship Id="rId2" Type="http://schemas.openxmlformats.org/officeDocument/2006/relationships/notesSlide" Target="../notesSlides/notesSlide25.xml"/><Relationship Id="rId1" Type="http://schemas.openxmlformats.org/officeDocument/2006/relationships/slideLayout" Target="../slideLayouts/slideLayout8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s://www.mathsisfun.com/algebra/vectors-cross-product.html" TargetMode="External"/><Relationship Id="rId2" Type="http://schemas.openxmlformats.org/officeDocument/2006/relationships/notesSlide" Target="../notesSlides/notesSlide26.xml"/><Relationship Id="rId1" Type="http://schemas.openxmlformats.org/officeDocument/2006/relationships/slideLayout" Target="../slideLayouts/slideLayout8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Introduction to Python</a:t>
            </a:r>
            <a:br>
              <a:rPr lang="en-US" dirty="0"/>
            </a:br>
            <a:r>
              <a:rPr lang="en-US" dirty="0"/>
              <a:t>Session - 2</a:t>
            </a:r>
          </a:p>
        </p:txBody>
      </p:sp>
      <p:sp>
        <p:nvSpPr>
          <p:cNvPr id="7" name="Text Placeholder 6"/>
          <p:cNvSpPr>
            <a:spLocks noGrp="1"/>
          </p:cNvSpPr>
          <p:nvPr>
            <p:ph type="body" sz="quarter" idx="13"/>
          </p:nvPr>
        </p:nvSpPr>
        <p:spPr/>
        <p:txBody>
          <a:bodyPr/>
          <a:lstStyle/>
          <a:p>
            <a:r>
              <a:rPr lang="en-US" dirty="0"/>
              <a:t>April 2022</a:t>
            </a:r>
          </a:p>
        </p:txBody>
      </p:sp>
      <p:sp>
        <p:nvSpPr>
          <p:cNvPr id="2" name="Subtitle 1"/>
          <p:cNvSpPr>
            <a:spLocks noGrp="1"/>
          </p:cNvSpPr>
          <p:nvPr>
            <p:ph type="subTitle" idx="1"/>
          </p:nvPr>
        </p:nvSpPr>
        <p:spPr/>
        <p:txBody>
          <a:bodyPr/>
          <a:lstStyle/>
          <a:p>
            <a:r>
              <a:rPr lang="en-US" dirty="0"/>
              <a:t>Sachin Chorge</a:t>
            </a:r>
          </a:p>
        </p:txBody>
      </p:sp>
    </p:spTree>
    <p:extLst>
      <p:ext uri="{BB962C8B-B14F-4D97-AF65-F5344CB8AC3E}">
        <p14:creationId xmlns:p14="http://schemas.microsoft.com/office/powerpoint/2010/main" val="315862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 </a:t>
            </a:r>
            <a:r>
              <a:rPr lang="en-US" dirty="0" err="1"/>
              <a:t>numpy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10</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383856" y="945418"/>
            <a:ext cx="9667875" cy="5029200"/>
          </a:xfrm>
          <a:prstGeom prst="rect">
            <a:avLst/>
          </a:prstGeom>
        </p:spPr>
      </p:pic>
    </p:spTree>
    <p:extLst>
      <p:ext uri="{BB962C8B-B14F-4D97-AF65-F5344CB8AC3E}">
        <p14:creationId xmlns:p14="http://schemas.microsoft.com/office/powerpoint/2010/main" val="342067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 </a:t>
            </a:r>
            <a:r>
              <a:rPr lang="en-US" dirty="0" err="1"/>
              <a:t>numpy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11</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5" name="Picture 4"/>
          <p:cNvPicPr>
            <a:picLocks noChangeAspect="1"/>
          </p:cNvPicPr>
          <p:nvPr/>
        </p:nvPicPr>
        <p:blipFill>
          <a:blip r:embed="rId3"/>
          <a:stretch>
            <a:fillRect/>
          </a:stretch>
        </p:blipFill>
        <p:spPr>
          <a:xfrm>
            <a:off x="1523920" y="995328"/>
            <a:ext cx="8915400" cy="5388625"/>
          </a:xfrm>
          <a:prstGeom prst="rect">
            <a:avLst/>
          </a:prstGeom>
        </p:spPr>
      </p:pic>
    </p:spTree>
    <p:extLst>
      <p:ext uri="{BB962C8B-B14F-4D97-AF65-F5344CB8AC3E}">
        <p14:creationId xmlns:p14="http://schemas.microsoft.com/office/powerpoint/2010/main" val="231884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operations – sparse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12</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38" y="1189468"/>
            <a:ext cx="10969945" cy="2391932"/>
          </a:xfrm>
          <a:prstGeom prst="rect">
            <a:avLst/>
          </a:prstGeom>
          <a:noFill/>
        </p:spPr>
        <p:txBody>
          <a:bodyPr wrap="square" lIns="0" tIns="0" rIns="0" bIns="0" rtlCol="0">
            <a:noAutofit/>
          </a:bodyPr>
          <a:lstStyle/>
          <a:p>
            <a:pPr>
              <a:lnSpc>
                <a:spcPct val="90000"/>
              </a:lnSpc>
            </a:pPr>
            <a:r>
              <a:rPr lang="en-US" dirty="0"/>
              <a:t>A frequent situation in machine learning is having a huge amount of data; however, most of the elements in the data are zeros. For example, imagine a matrix where the columns are every movie on Netflix, the rows are every Netflix user, and the values are how many times a user has watched that particular movie. This matrix would have tens of thousands of columns and millions of rows! However, since most users do not watch most movies, the vast majority of elements would be zero.</a:t>
            </a:r>
          </a:p>
          <a:p>
            <a:pPr>
              <a:lnSpc>
                <a:spcPct val="90000"/>
              </a:lnSpc>
            </a:pPr>
            <a:endParaRPr lang="en-US" dirty="0"/>
          </a:p>
          <a:p>
            <a:pPr>
              <a:lnSpc>
                <a:spcPct val="90000"/>
              </a:lnSpc>
            </a:pPr>
            <a:r>
              <a:rPr lang="en-US" dirty="0"/>
              <a:t>Sparse matrices only store nonzero elements and assume all other values will be zero, leading to significant computational savings. In our solution, we created a </a:t>
            </a:r>
            <a:r>
              <a:rPr lang="en-US" dirty="0" err="1"/>
              <a:t>numpy</a:t>
            </a:r>
            <a:r>
              <a:rPr lang="en-US" dirty="0"/>
              <a:t> array with two nonzero values, then converted it into a sparse matrix. If we view the sparse matrix we can see that only the nonzero values are stored:</a:t>
            </a:r>
          </a:p>
        </p:txBody>
      </p:sp>
      <p:pic>
        <p:nvPicPr>
          <p:cNvPr id="7" name="Picture 6"/>
          <p:cNvPicPr>
            <a:picLocks noChangeAspect="1"/>
          </p:cNvPicPr>
          <p:nvPr/>
        </p:nvPicPr>
        <p:blipFill>
          <a:blip r:embed="rId3"/>
          <a:stretch>
            <a:fillRect/>
          </a:stretch>
        </p:blipFill>
        <p:spPr>
          <a:xfrm>
            <a:off x="609438" y="3581400"/>
            <a:ext cx="6372225" cy="2209800"/>
          </a:xfrm>
          <a:prstGeom prst="rect">
            <a:avLst/>
          </a:prstGeom>
        </p:spPr>
      </p:pic>
    </p:spTree>
    <p:extLst>
      <p:ext uri="{BB962C8B-B14F-4D97-AF65-F5344CB8AC3E}">
        <p14:creationId xmlns:p14="http://schemas.microsoft.com/office/powerpoint/2010/main" val="381284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Elements – </a:t>
            </a:r>
            <a:r>
              <a:rPr lang="en-US" dirty="0" err="1"/>
              <a:t>numpy</a:t>
            </a:r>
            <a:r>
              <a:rPr lang="en-US" dirty="0"/>
              <a:t> vectors and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13</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8" name="Picture 7"/>
          <p:cNvPicPr>
            <a:picLocks noChangeAspect="1"/>
          </p:cNvPicPr>
          <p:nvPr/>
        </p:nvPicPr>
        <p:blipFill>
          <a:blip r:embed="rId3"/>
          <a:stretch>
            <a:fillRect/>
          </a:stretch>
        </p:blipFill>
        <p:spPr>
          <a:xfrm>
            <a:off x="638014" y="973992"/>
            <a:ext cx="5753100" cy="4867275"/>
          </a:xfrm>
          <a:prstGeom prst="rect">
            <a:avLst/>
          </a:prstGeom>
        </p:spPr>
      </p:pic>
      <p:cxnSp>
        <p:nvCxnSpPr>
          <p:cNvPr id="10" name="Straight Connector 9"/>
          <p:cNvCxnSpPr/>
          <p:nvPr/>
        </p:nvCxnSpPr>
        <p:spPr>
          <a:xfrm>
            <a:off x="6477000" y="945418"/>
            <a:ext cx="0" cy="5485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553200" y="945418"/>
            <a:ext cx="5486400" cy="4895849"/>
          </a:xfrm>
          <a:prstGeom prst="rect">
            <a:avLst/>
          </a:prstGeom>
        </p:spPr>
      </p:pic>
    </p:spTree>
    <p:extLst>
      <p:ext uri="{BB962C8B-B14F-4D97-AF65-F5344CB8AC3E}">
        <p14:creationId xmlns:p14="http://schemas.microsoft.com/office/powerpoint/2010/main" val="119829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a matrix </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14</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628489" y="983517"/>
            <a:ext cx="7067711" cy="5105400"/>
          </a:xfrm>
          <a:prstGeom prst="rect">
            <a:avLst/>
          </a:prstGeom>
        </p:spPr>
      </p:pic>
    </p:spTree>
    <p:extLst>
      <p:ext uri="{BB962C8B-B14F-4D97-AF65-F5344CB8AC3E}">
        <p14:creationId xmlns:p14="http://schemas.microsoft.com/office/powerpoint/2010/main" val="248994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max and min values in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15</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7" name="Picture 6"/>
          <p:cNvPicPr>
            <a:picLocks noChangeAspect="1"/>
          </p:cNvPicPr>
          <p:nvPr/>
        </p:nvPicPr>
        <p:blipFill>
          <a:blip r:embed="rId3"/>
          <a:stretch>
            <a:fillRect/>
          </a:stretch>
        </p:blipFill>
        <p:spPr>
          <a:xfrm>
            <a:off x="647538" y="983517"/>
            <a:ext cx="9791861" cy="5112483"/>
          </a:xfrm>
          <a:prstGeom prst="rect">
            <a:avLst/>
          </a:prstGeom>
        </p:spPr>
      </p:pic>
    </p:spTree>
    <p:extLst>
      <p:ext uri="{BB962C8B-B14F-4D97-AF65-F5344CB8AC3E}">
        <p14:creationId xmlns:p14="http://schemas.microsoft.com/office/powerpoint/2010/main" val="1774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descriptive statistics about an array</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16</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762000" y="945418"/>
            <a:ext cx="10134600" cy="5226782"/>
          </a:xfrm>
          <a:prstGeom prst="rect">
            <a:avLst/>
          </a:prstGeom>
        </p:spPr>
      </p:pic>
    </p:spTree>
    <p:extLst>
      <p:ext uri="{BB962C8B-B14F-4D97-AF65-F5344CB8AC3E}">
        <p14:creationId xmlns:p14="http://schemas.microsoft.com/office/powerpoint/2010/main" val="261484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Reshaping arrays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17</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Reshaping arrays allows us to restructure an array so that we maintain the same data but it is organized as a different number of rows and columns. The only requirement is that the shape of the original and new matrix contain the same number of elements (i.e., the same size). </a:t>
            </a:r>
          </a:p>
        </p:txBody>
      </p:sp>
      <p:pic>
        <p:nvPicPr>
          <p:cNvPr id="7" name="Picture 6"/>
          <p:cNvPicPr>
            <a:picLocks noChangeAspect="1"/>
          </p:cNvPicPr>
          <p:nvPr/>
        </p:nvPicPr>
        <p:blipFill>
          <a:blip r:embed="rId3"/>
          <a:stretch>
            <a:fillRect/>
          </a:stretch>
        </p:blipFill>
        <p:spPr>
          <a:xfrm>
            <a:off x="655320" y="1826356"/>
            <a:ext cx="10393680" cy="4258279"/>
          </a:xfrm>
          <a:prstGeom prst="rect">
            <a:avLst/>
          </a:prstGeom>
        </p:spPr>
      </p:pic>
    </p:spTree>
    <p:extLst>
      <p:ext uri="{BB962C8B-B14F-4D97-AF65-F5344CB8AC3E}">
        <p14:creationId xmlns:p14="http://schemas.microsoft.com/office/powerpoint/2010/main" val="239027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Transposing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18</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Transposing is a common operation in linear algebra where the column and row indices of each element are swapped.</a:t>
            </a:r>
          </a:p>
        </p:txBody>
      </p:sp>
      <p:pic>
        <p:nvPicPr>
          <p:cNvPr id="8" name="Picture 7"/>
          <p:cNvPicPr>
            <a:picLocks noChangeAspect="1"/>
          </p:cNvPicPr>
          <p:nvPr/>
        </p:nvPicPr>
        <p:blipFill>
          <a:blip r:embed="rId3"/>
          <a:stretch>
            <a:fillRect/>
          </a:stretch>
        </p:blipFill>
        <p:spPr>
          <a:xfrm>
            <a:off x="660574" y="1752600"/>
            <a:ext cx="5314950" cy="2628900"/>
          </a:xfrm>
          <a:prstGeom prst="rect">
            <a:avLst/>
          </a:prstGeom>
        </p:spPr>
      </p:pic>
      <p:sp>
        <p:nvSpPr>
          <p:cNvPr id="9" name="TextBox 8"/>
          <p:cNvSpPr txBox="1"/>
          <p:nvPr/>
        </p:nvSpPr>
        <p:spPr>
          <a:xfrm>
            <a:off x="641364" y="4421266"/>
            <a:ext cx="10896760" cy="308133"/>
          </a:xfrm>
          <a:prstGeom prst="rect">
            <a:avLst/>
          </a:prstGeom>
          <a:noFill/>
        </p:spPr>
        <p:txBody>
          <a:bodyPr wrap="square" lIns="0" tIns="0" rIns="0" bIns="0" rtlCol="0">
            <a:noAutofit/>
          </a:bodyPr>
          <a:lstStyle/>
          <a:p>
            <a:pPr>
              <a:lnSpc>
                <a:spcPct val="90000"/>
              </a:lnSpc>
            </a:pPr>
            <a:r>
              <a:rPr lang="en-US" dirty="0"/>
              <a:t>Make a note that a vector cannot be transposed because it is just a collection of values </a:t>
            </a:r>
          </a:p>
        </p:txBody>
      </p:sp>
      <p:pic>
        <p:nvPicPr>
          <p:cNvPr id="10" name="Picture 9"/>
          <p:cNvPicPr>
            <a:picLocks noChangeAspect="1"/>
          </p:cNvPicPr>
          <p:nvPr/>
        </p:nvPicPr>
        <p:blipFill>
          <a:blip r:embed="rId4"/>
          <a:stretch>
            <a:fillRect/>
          </a:stretch>
        </p:blipFill>
        <p:spPr>
          <a:xfrm>
            <a:off x="609280" y="4954666"/>
            <a:ext cx="5366244" cy="1171575"/>
          </a:xfrm>
          <a:prstGeom prst="rect">
            <a:avLst/>
          </a:prstGeom>
        </p:spPr>
      </p:pic>
    </p:spTree>
    <p:extLst>
      <p:ext uri="{BB962C8B-B14F-4D97-AF65-F5344CB8AC3E}">
        <p14:creationId xmlns:p14="http://schemas.microsoft.com/office/powerpoint/2010/main" val="362516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Flattening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19</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flatten is a simple method to transform a matrix into a one-dimensional array. Alternatively, we can use reshape to create a row vector</a:t>
            </a:r>
          </a:p>
        </p:txBody>
      </p:sp>
      <p:pic>
        <p:nvPicPr>
          <p:cNvPr id="3" name="Picture 2"/>
          <p:cNvPicPr>
            <a:picLocks noChangeAspect="1"/>
          </p:cNvPicPr>
          <p:nvPr/>
        </p:nvPicPr>
        <p:blipFill>
          <a:blip r:embed="rId3"/>
          <a:stretch>
            <a:fillRect/>
          </a:stretch>
        </p:blipFill>
        <p:spPr>
          <a:xfrm>
            <a:off x="642967" y="1642430"/>
            <a:ext cx="6900833" cy="3990055"/>
          </a:xfrm>
          <a:prstGeom prst="rect">
            <a:avLst/>
          </a:prstGeom>
        </p:spPr>
      </p:pic>
    </p:spTree>
    <p:extLst>
      <p:ext uri="{BB962C8B-B14F-4D97-AF65-F5344CB8AC3E}">
        <p14:creationId xmlns:p14="http://schemas.microsoft.com/office/powerpoint/2010/main" val="423990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a:t>
            </a:r>
          </a:p>
        </p:txBody>
      </p:sp>
      <p:sp>
        <p:nvSpPr>
          <p:cNvPr id="3" name="Content Placeholder 2"/>
          <p:cNvSpPr>
            <a:spLocks noGrp="1"/>
          </p:cNvSpPr>
          <p:nvPr>
            <p:ph idx="1"/>
          </p:nvPr>
        </p:nvSpPr>
        <p:spPr>
          <a:xfrm>
            <a:off x="609441" y="1143000"/>
            <a:ext cx="10969784" cy="4571999"/>
          </a:xfrm>
        </p:spPr>
        <p:txBody>
          <a:bodyPr/>
          <a:lstStyle/>
          <a:p>
            <a:pPr marL="0" indent="0">
              <a:buNone/>
            </a:pPr>
            <a:r>
              <a:rPr lang="en-US" dirty="0"/>
              <a:t>List comprehensions are used for creating new lists from other </a:t>
            </a:r>
            <a:r>
              <a:rPr lang="en-US" dirty="0" err="1"/>
              <a:t>iterables</a:t>
            </a:r>
            <a:r>
              <a:rPr lang="en-US" dirty="0"/>
              <a:t> like tuples, strings, arrays, lists, etc. A list comprehension consists of brackets containing the expression, which is executed for each element along with the for loop to iterate over each element. </a:t>
            </a:r>
          </a:p>
          <a:p>
            <a:pPr marL="0" indent="0">
              <a:buNone/>
            </a:pPr>
            <a:r>
              <a:rPr lang="en-US" dirty="0"/>
              <a:t>Basic syntax:</a:t>
            </a:r>
          </a:p>
          <a:p>
            <a:pPr marL="0" indent="0">
              <a:buNone/>
            </a:pPr>
            <a:r>
              <a:rPr lang="en-US" dirty="0" err="1"/>
              <a:t>new_list</a:t>
            </a:r>
            <a:r>
              <a:rPr lang="en-US" dirty="0"/>
              <a:t> = [</a:t>
            </a:r>
            <a:r>
              <a:rPr lang="en-US" dirty="0" err="1"/>
              <a:t>fn</a:t>
            </a:r>
            <a:r>
              <a:rPr lang="en-US" dirty="0"/>
              <a:t>(x) for x in </a:t>
            </a:r>
            <a:r>
              <a:rPr lang="en-US" dirty="0" err="1"/>
              <a:t>old_list</a:t>
            </a:r>
            <a:r>
              <a:rPr lang="en-US" dirty="0"/>
              <a:t> if x==something]</a:t>
            </a:r>
          </a:p>
          <a:p>
            <a:pPr marL="0" indent="0">
              <a:buNone/>
            </a:pPr>
            <a:endParaRPr lang="en-US" dirty="0"/>
          </a:p>
          <a:p>
            <a:pPr marL="0" indent="0">
              <a:buNone/>
            </a:pPr>
            <a:r>
              <a:rPr lang="en-US" dirty="0"/>
              <a:t>Advantages of List comprehension :</a:t>
            </a:r>
          </a:p>
          <a:p>
            <a:pPr marL="342900" indent="-342900">
              <a:buFont typeface="+mj-lt"/>
              <a:buAutoNum type="arabicPeriod"/>
            </a:pPr>
            <a:r>
              <a:rPr lang="en-US" dirty="0"/>
              <a:t>More time efficient and space efficient than loops</a:t>
            </a:r>
          </a:p>
          <a:p>
            <a:pPr marL="342900" indent="-342900">
              <a:buFont typeface="+mj-lt"/>
              <a:buAutoNum type="arabicPeriod"/>
            </a:pPr>
            <a:r>
              <a:rPr lang="en-US" dirty="0"/>
              <a:t>Require fewer lines of code</a:t>
            </a:r>
          </a:p>
          <a:p>
            <a:pPr marL="342900" indent="-342900">
              <a:buFont typeface="+mj-lt"/>
              <a:buAutoNum type="arabicPeriod"/>
            </a:pPr>
            <a:r>
              <a:rPr lang="en-US" dirty="0"/>
              <a:t>Transforms iterative statements into formulas</a:t>
            </a:r>
          </a:p>
          <a:p>
            <a:pPr marL="0" indent="0">
              <a:buNone/>
            </a:pP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a:t>
            </a:fld>
            <a:endParaRPr lang="en-US">
              <a:solidFill>
                <a:srgbClr val="617D78"/>
              </a:solidFill>
            </a:endParaRPr>
          </a:p>
        </p:txBody>
      </p:sp>
    </p:spTree>
    <p:extLst>
      <p:ext uri="{BB962C8B-B14F-4D97-AF65-F5344CB8AC3E}">
        <p14:creationId xmlns:p14="http://schemas.microsoft.com/office/powerpoint/2010/main" val="300682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20</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The rank of a matrix is the dimensions of the vector space spanned by its columns or rows.</a:t>
            </a:r>
          </a:p>
        </p:txBody>
      </p:sp>
      <p:pic>
        <p:nvPicPr>
          <p:cNvPr id="7" name="Picture 6"/>
          <p:cNvPicPr>
            <a:picLocks noChangeAspect="1"/>
          </p:cNvPicPr>
          <p:nvPr/>
        </p:nvPicPr>
        <p:blipFill>
          <a:blip r:embed="rId3"/>
          <a:stretch>
            <a:fillRect/>
          </a:stretch>
        </p:blipFill>
        <p:spPr>
          <a:xfrm>
            <a:off x="6094412" y="1690810"/>
            <a:ext cx="5295900" cy="3333750"/>
          </a:xfrm>
          <a:prstGeom prst="rect">
            <a:avLst/>
          </a:prstGeom>
        </p:spPr>
      </p:pic>
      <p:cxnSp>
        <p:nvCxnSpPr>
          <p:cNvPr id="9" name="Straight Connector 8"/>
          <p:cNvCxnSpPr/>
          <p:nvPr/>
        </p:nvCxnSpPr>
        <p:spPr>
          <a:xfrm>
            <a:off x="6019800" y="1371600"/>
            <a:ext cx="0" cy="4648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15500" y="1705628"/>
            <a:ext cx="5868988" cy="3476625"/>
          </a:xfrm>
          <a:prstGeom prst="rect">
            <a:avLst/>
          </a:prstGeom>
        </p:spPr>
      </p:pic>
    </p:spTree>
    <p:extLst>
      <p:ext uri="{BB962C8B-B14F-4D97-AF65-F5344CB8AC3E}">
        <p14:creationId xmlns:p14="http://schemas.microsoft.com/office/powerpoint/2010/main" val="35051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Determinant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21</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Refer this link for detailed explanation.</a:t>
            </a:r>
          </a:p>
          <a:p>
            <a:pPr>
              <a:lnSpc>
                <a:spcPct val="90000"/>
              </a:lnSpc>
            </a:pPr>
            <a:r>
              <a:rPr lang="en-US" dirty="0">
                <a:hlinkClick r:id="rId3"/>
              </a:rPr>
              <a:t>https://www.mathsisfun.com/algebra/matrix-determinant.html</a:t>
            </a:r>
            <a:endParaRPr lang="en-US" dirty="0"/>
          </a:p>
          <a:p>
            <a:pPr>
              <a:lnSpc>
                <a:spcPct val="90000"/>
              </a:lnSpc>
            </a:pPr>
            <a:endParaRPr lang="en-US" dirty="0"/>
          </a:p>
        </p:txBody>
      </p:sp>
      <p:pic>
        <p:nvPicPr>
          <p:cNvPr id="3" name="Picture 2"/>
          <p:cNvPicPr>
            <a:picLocks noChangeAspect="1"/>
          </p:cNvPicPr>
          <p:nvPr/>
        </p:nvPicPr>
        <p:blipFill>
          <a:blip r:embed="rId4"/>
          <a:stretch>
            <a:fillRect/>
          </a:stretch>
        </p:blipFill>
        <p:spPr>
          <a:xfrm>
            <a:off x="609440" y="1931356"/>
            <a:ext cx="4895850" cy="2143125"/>
          </a:xfrm>
          <a:prstGeom prst="rect">
            <a:avLst/>
          </a:prstGeom>
        </p:spPr>
      </p:pic>
    </p:spTree>
    <p:extLst>
      <p:ext uri="{BB962C8B-B14F-4D97-AF65-F5344CB8AC3E}">
        <p14:creationId xmlns:p14="http://schemas.microsoft.com/office/powerpoint/2010/main" val="124877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Diagonal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22</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a:t>NumPy makes getting the diagonal elements of a matrix easy with diagonal. It is also possible to get a diagonal off from the main diagonal by using the offset parameter</a:t>
            </a:r>
            <a:endParaRPr lang="en-US" dirty="0"/>
          </a:p>
        </p:txBody>
      </p:sp>
      <p:pic>
        <p:nvPicPr>
          <p:cNvPr id="7" name="Picture 6"/>
          <p:cNvPicPr>
            <a:picLocks noChangeAspect="1"/>
          </p:cNvPicPr>
          <p:nvPr/>
        </p:nvPicPr>
        <p:blipFill>
          <a:blip r:embed="rId3"/>
          <a:stretch>
            <a:fillRect/>
          </a:stretch>
        </p:blipFill>
        <p:spPr>
          <a:xfrm>
            <a:off x="633823" y="1651575"/>
            <a:ext cx="7419975" cy="4533900"/>
          </a:xfrm>
          <a:prstGeom prst="rect">
            <a:avLst/>
          </a:prstGeom>
        </p:spPr>
      </p:pic>
    </p:spTree>
    <p:extLst>
      <p:ext uri="{BB962C8B-B14F-4D97-AF65-F5344CB8AC3E}">
        <p14:creationId xmlns:p14="http://schemas.microsoft.com/office/powerpoint/2010/main" val="7711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23</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The trace of a matrix is the sum of the diagonal elements and is often used under the hood in machine learning methods. Given a </a:t>
            </a:r>
            <a:r>
              <a:rPr lang="en-US" dirty="0" err="1"/>
              <a:t>NumPy</a:t>
            </a:r>
            <a:r>
              <a:rPr lang="en-US" dirty="0"/>
              <a:t> multidimensional array, we can calculate the trace using trace. We can also return the diagonal of a matrix and calculate its sum</a:t>
            </a:r>
          </a:p>
        </p:txBody>
      </p:sp>
      <p:pic>
        <p:nvPicPr>
          <p:cNvPr id="8" name="Picture 7"/>
          <p:cNvPicPr>
            <a:picLocks noChangeAspect="1"/>
          </p:cNvPicPr>
          <p:nvPr/>
        </p:nvPicPr>
        <p:blipFill>
          <a:blip r:embed="rId3"/>
          <a:stretch>
            <a:fillRect/>
          </a:stretch>
        </p:blipFill>
        <p:spPr>
          <a:xfrm>
            <a:off x="609440" y="2106331"/>
            <a:ext cx="7181850" cy="3429000"/>
          </a:xfrm>
          <a:prstGeom prst="rect">
            <a:avLst/>
          </a:prstGeom>
        </p:spPr>
      </p:pic>
    </p:spTree>
    <p:extLst>
      <p:ext uri="{BB962C8B-B14F-4D97-AF65-F5344CB8AC3E}">
        <p14:creationId xmlns:p14="http://schemas.microsoft.com/office/powerpoint/2010/main" val="345051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Eigen Values and Eigen Vectors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24</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838200"/>
          </a:xfrm>
          <a:prstGeom prst="rect">
            <a:avLst/>
          </a:prstGeom>
          <a:noFill/>
        </p:spPr>
        <p:txBody>
          <a:bodyPr wrap="square" lIns="0" tIns="0" rIns="0" bIns="0" rtlCol="0">
            <a:noAutofit/>
          </a:bodyPr>
          <a:lstStyle/>
          <a:p>
            <a:pPr>
              <a:lnSpc>
                <a:spcPct val="90000"/>
              </a:lnSpc>
            </a:pPr>
            <a:r>
              <a:rPr lang="en-US" dirty="0"/>
              <a:t>Eigenvectors are widely used in machine learning libraries. Intuitively, given a linear transformation represented by a matrix, A, eigenvectors are vectors that, when that transformation is applied, change only in scale (not direction). More formally:</a:t>
            </a:r>
          </a:p>
          <a:p>
            <a:pPr>
              <a:lnSpc>
                <a:spcPct val="90000"/>
              </a:lnSpc>
            </a:pPr>
            <a:endParaRPr lang="en-US" dirty="0"/>
          </a:p>
          <a:p>
            <a:pPr>
              <a:lnSpc>
                <a:spcPct val="90000"/>
              </a:lnSpc>
            </a:pPr>
            <a:r>
              <a:rPr lang="en-US" dirty="0"/>
              <a:t>                                                                         A v = λ v</a:t>
            </a:r>
          </a:p>
          <a:p>
            <a:pPr>
              <a:lnSpc>
                <a:spcPct val="90000"/>
              </a:lnSpc>
            </a:pPr>
            <a:r>
              <a:rPr lang="en-US" dirty="0"/>
              <a:t>where A is a square matrix, λ contains the eigenvalues and v contains the eigenvectors. In </a:t>
            </a:r>
            <a:r>
              <a:rPr lang="en-US" dirty="0" err="1"/>
              <a:t>NumPy’s</a:t>
            </a:r>
            <a:r>
              <a:rPr lang="en-US" dirty="0"/>
              <a:t> linear algebra toolset, </a:t>
            </a:r>
            <a:r>
              <a:rPr lang="en-US" dirty="0" err="1"/>
              <a:t>eig</a:t>
            </a:r>
            <a:r>
              <a:rPr lang="en-US" dirty="0"/>
              <a:t> lets us calculate the eigenvalues, and eigenvectors of any square matrix.</a:t>
            </a:r>
          </a:p>
          <a:p>
            <a:pPr>
              <a:lnSpc>
                <a:spcPct val="90000"/>
              </a:lnSpc>
            </a:pPr>
            <a:endParaRPr lang="en-US" dirty="0"/>
          </a:p>
          <a:p>
            <a:pPr>
              <a:lnSpc>
                <a:spcPct val="90000"/>
              </a:lnSpc>
            </a:pPr>
            <a:r>
              <a:rPr lang="en-US" dirty="0">
                <a:hlinkClick r:id="rId3"/>
              </a:rPr>
              <a:t>https://www.mathsisfun.com/algebra/eigenvalue.html</a:t>
            </a:r>
            <a:endParaRPr lang="en-US" dirty="0"/>
          </a:p>
          <a:p>
            <a:pPr>
              <a:lnSpc>
                <a:spcPct val="90000"/>
              </a:lnSpc>
            </a:pPr>
            <a:endParaRPr lang="en-US" dirty="0"/>
          </a:p>
        </p:txBody>
      </p:sp>
      <p:pic>
        <p:nvPicPr>
          <p:cNvPr id="3" name="Picture 2"/>
          <p:cNvPicPr>
            <a:picLocks noChangeAspect="1"/>
          </p:cNvPicPr>
          <p:nvPr/>
        </p:nvPicPr>
        <p:blipFill>
          <a:blip r:embed="rId4"/>
          <a:stretch>
            <a:fillRect/>
          </a:stretch>
        </p:blipFill>
        <p:spPr>
          <a:xfrm>
            <a:off x="1600200" y="3432397"/>
            <a:ext cx="9296400" cy="3087112"/>
          </a:xfrm>
          <a:prstGeom prst="rect">
            <a:avLst/>
          </a:prstGeom>
        </p:spPr>
      </p:pic>
    </p:spTree>
    <p:extLst>
      <p:ext uri="{BB962C8B-B14F-4D97-AF65-F5344CB8AC3E}">
        <p14:creationId xmlns:p14="http://schemas.microsoft.com/office/powerpoint/2010/main" val="422208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product of two vectors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25</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381000"/>
          </a:xfrm>
          <a:prstGeom prst="rect">
            <a:avLst/>
          </a:prstGeom>
          <a:noFill/>
        </p:spPr>
        <p:txBody>
          <a:bodyPr wrap="square" lIns="0" tIns="0" rIns="0" bIns="0" rtlCol="0">
            <a:noAutofit/>
          </a:bodyPr>
          <a:lstStyle/>
          <a:p>
            <a:pPr>
              <a:lnSpc>
                <a:spcPct val="90000"/>
              </a:lnSpc>
            </a:pPr>
            <a:r>
              <a:rPr lang="en-US" dirty="0">
                <a:hlinkClick r:id="rId3"/>
              </a:rPr>
              <a:t>https://www.mathsisfun.com/algebra/vectors-dot-product.html</a:t>
            </a:r>
            <a:endParaRPr lang="en-US" dirty="0"/>
          </a:p>
          <a:p>
            <a:pPr>
              <a:lnSpc>
                <a:spcPct val="90000"/>
              </a:lnSpc>
            </a:pPr>
            <a:endParaRPr lang="en-US" dirty="0"/>
          </a:p>
          <a:p>
            <a:pPr>
              <a:lnSpc>
                <a:spcPct val="90000"/>
              </a:lnSpc>
            </a:pPr>
            <a:r>
              <a:rPr lang="en-US" dirty="0"/>
              <a:t>Dot product = </a:t>
            </a:r>
            <a:r>
              <a:rPr lang="en-US" dirty="0" err="1"/>
              <a:t>a.b</a:t>
            </a:r>
            <a:r>
              <a:rPr lang="en-US" dirty="0"/>
              <a:t>= a * b * cos(theta) where theta is angle between two vectors.</a:t>
            </a:r>
          </a:p>
          <a:p>
            <a:pPr>
              <a:lnSpc>
                <a:spcPct val="90000"/>
              </a:lnSpc>
            </a:pPr>
            <a:endParaRPr lang="en-US" dirty="0"/>
          </a:p>
        </p:txBody>
      </p:sp>
      <p:pic>
        <p:nvPicPr>
          <p:cNvPr id="3" name="Picture 2"/>
          <p:cNvPicPr>
            <a:picLocks noChangeAspect="1"/>
          </p:cNvPicPr>
          <p:nvPr/>
        </p:nvPicPr>
        <p:blipFill>
          <a:blip r:embed="rId4"/>
          <a:stretch>
            <a:fillRect/>
          </a:stretch>
        </p:blipFill>
        <p:spPr>
          <a:xfrm>
            <a:off x="685800" y="2106331"/>
            <a:ext cx="5486400" cy="3133725"/>
          </a:xfrm>
          <a:prstGeom prst="rect">
            <a:avLst/>
          </a:prstGeom>
        </p:spPr>
      </p:pic>
    </p:spTree>
    <p:extLst>
      <p:ext uri="{BB962C8B-B14F-4D97-AF65-F5344CB8AC3E}">
        <p14:creationId xmlns:p14="http://schemas.microsoft.com/office/powerpoint/2010/main" val="20481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 of two vectors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26</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7" name="Picture 6"/>
          <p:cNvPicPr>
            <a:picLocks noChangeAspect="1"/>
          </p:cNvPicPr>
          <p:nvPr/>
        </p:nvPicPr>
        <p:blipFill>
          <a:blip r:embed="rId3"/>
          <a:stretch>
            <a:fillRect/>
          </a:stretch>
        </p:blipFill>
        <p:spPr>
          <a:xfrm>
            <a:off x="1828800" y="945418"/>
            <a:ext cx="8382000" cy="5553075"/>
          </a:xfrm>
          <a:prstGeom prst="rect">
            <a:avLst/>
          </a:prstGeom>
        </p:spPr>
      </p:pic>
    </p:spTree>
    <p:extLst>
      <p:ext uri="{BB962C8B-B14F-4D97-AF65-F5344CB8AC3E}">
        <p14:creationId xmlns:p14="http://schemas.microsoft.com/office/powerpoint/2010/main" val="312298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product of two vectors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27</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381000"/>
          </a:xfrm>
          <a:prstGeom prst="rect">
            <a:avLst/>
          </a:prstGeom>
          <a:noFill/>
        </p:spPr>
        <p:txBody>
          <a:bodyPr wrap="square" lIns="0" tIns="0" rIns="0" bIns="0" rtlCol="0">
            <a:noAutofit/>
          </a:bodyPr>
          <a:lstStyle/>
          <a:p>
            <a:pPr>
              <a:lnSpc>
                <a:spcPct val="90000"/>
              </a:lnSpc>
            </a:pPr>
            <a:r>
              <a:rPr lang="en-US" dirty="0">
                <a:hlinkClick r:id="rId3"/>
              </a:rPr>
              <a:t>https://www.mathsisfun.com/algebra/vectors-dot-product.html</a:t>
            </a:r>
            <a:endParaRPr lang="en-US" dirty="0"/>
          </a:p>
          <a:p>
            <a:pPr>
              <a:lnSpc>
                <a:spcPct val="90000"/>
              </a:lnSpc>
            </a:pPr>
            <a:endParaRPr lang="en-US" dirty="0"/>
          </a:p>
          <a:p>
            <a:pPr>
              <a:lnSpc>
                <a:spcPct val="90000"/>
              </a:lnSpc>
            </a:pPr>
            <a:r>
              <a:rPr lang="en-US" dirty="0"/>
              <a:t>Dot product = </a:t>
            </a:r>
            <a:r>
              <a:rPr lang="en-US" dirty="0" err="1"/>
              <a:t>a.b</a:t>
            </a:r>
            <a:r>
              <a:rPr lang="en-US" dirty="0"/>
              <a:t>= a * b * cos(theta) where theta is angle between two vectors.</a:t>
            </a:r>
          </a:p>
          <a:p>
            <a:pPr>
              <a:lnSpc>
                <a:spcPct val="90000"/>
              </a:lnSpc>
            </a:pPr>
            <a:endParaRPr lang="en-US" dirty="0"/>
          </a:p>
        </p:txBody>
      </p:sp>
      <p:pic>
        <p:nvPicPr>
          <p:cNvPr id="3" name="Picture 2"/>
          <p:cNvPicPr>
            <a:picLocks noChangeAspect="1"/>
          </p:cNvPicPr>
          <p:nvPr/>
        </p:nvPicPr>
        <p:blipFill>
          <a:blip r:embed="rId4"/>
          <a:stretch>
            <a:fillRect/>
          </a:stretch>
        </p:blipFill>
        <p:spPr>
          <a:xfrm>
            <a:off x="685800" y="2106331"/>
            <a:ext cx="5486400" cy="3133725"/>
          </a:xfrm>
          <a:prstGeom prst="rect">
            <a:avLst/>
          </a:prstGeom>
        </p:spPr>
      </p:pic>
    </p:spTree>
    <p:extLst>
      <p:ext uri="{BB962C8B-B14F-4D97-AF65-F5344CB8AC3E}">
        <p14:creationId xmlns:p14="http://schemas.microsoft.com/office/powerpoint/2010/main" val="31468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product of two vectors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28</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381000"/>
          </a:xfrm>
          <a:prstGeom prst="rect">
            <a:avLst/>
          </a:prstGeom>
          <a:noFill/>
        </p:spPr>
        <p:txBody>
          <a:bodyPr wrap="square" lIns="0" tIns="0" rIns="0" bIns="0" rtlCol="0">
            <a:noAutofit/>
          </a:bodyPr>
          <a:lstStyle/>
          <a:p>
            <a:pPr>
              <a:lnSpc>
                <a:spcPct val="90000"/>
              </a:lnSpc>
            </a:pPr>
            <a:r>
              <a:rPr lang="en-US" dirty="0">
                <a:hlinkClick r:id="rId3"/>
              </a:rPr>
              <a:t>https://www.mathsisfun.com/algebra/vectors-cross-product.html</a:t>
            </a:r>
            <a:endParaRPr lang="en-US" dirty="0"/>
          </a:p>
          <a:p>
            <a:pPr>
              <a:lnSpc>
                <a:spcPct val="90000"/>
              </a:lnSpc>
            </a:pPr>
            <a:endParaRPr lang="en-US" dirty="0"/>
          </a:p>
          <a:p>
            <a:pPr>
              <a:lnSpc>
                <a:spcPct val="90000"/>
              </a:lnSpc>
            </a:pPr>
            <a:endParaRPr lang="en-US" dirty="0"/>
          </a:p>
          <a:p>
            <a:pPr>
              <a:lnSpc>
                <a:spcPct val="90000"/>
              </a:lnSpc>
            </a:pPr>
            <a:endParaRPr lang="en-US" dirty="0"/>
          </a:p>
        </p:txBody>
      </p:sp>
      <p:pic>
        <p:nvPicPr>
          <p:cNvPr id="7" name="Picture 6"/>
          <p:cNvPicPr>
            <a:picLocks noChangeAspect="1"/>
          </p:cNvPicPr>
          <p:nvPr/>
        </p:nvPicPr>
        <p:blipFill>
          <a:blip r:embed="rId4"/>
          <a:stretch>
            <a:fillRect/>
          </a:stretch>
        </p:blipFill>
        <p:spPr>
          <a:xfrm>
            <a:off x="1371600" y="1919164"/>
            <a:ext cx="6353175" cy="3200400"/>
          </a:xfrm>
          <a:prstGeom prst="rect">
            <a:avLst/>
          </a:prstGeom>
        </p:spPr>
      </p:pic>
    </p:spTree>
    <p:extLst>
      <p:ext uri="{BB962C8B-B14F-4D97-AF65-F5344CB8AC3E}">
        <p14:creationId xmlns:p14="http://schemas.microsoft.com/office/powerpoint/2010/main" val="1314680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of a Matrix</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29</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5" name="TextBox 4"/>
          <p:cNvSpPr txBox="1"/>
          <p:nvPr/>
        </p:nvSpPr>
        <p:spPr>
          <a:xfrm>
            <a:off x="609440" y="1066800"/>
            <a:ext cx="10896760" cy="381000"/>
          </a:xfrm>
          <a:prstGeom prst="rect">
            <a:avLst/>
          </a:prstGeom>
          <a:noFill/>
        </p:spPr>
        <p:txBody>
          <a:bodyPr wrap="square" lIns="0" tIns="0" rIns="0" bIns="0" rtlCol="0">
            <a:noAutofit/>
          </a:bodyPr>
          <a:lstStyle/>
          <a:p>
            <a:pPr>
              <a:lnSpc>
                <a:spcPct val="90000"/>
              </a:lnSpc>
            </a:pPr>
            <a:r>
              <a:rPr lang="en-US" dirty="0"/>
              <a:t>The inverse of a square matrix, A, is a second matrix A–1, such that:</a:t>
            </a:r>
          </a:p>
          <a:p>
            <a:pPr>
              <a:lnSpc>
                <a:spcPct val="90000"/>
              </a:lnSpc>
            </a:pPr>
            <a:endParaRPr lang="en-US" dirty="0"/>
          </a:p>
          <a:p>
            <a:pPr>
              <a:lnSpc>
                <a:spcPct val="90000"/>
              </a:lnSpc>
            </a:pPr>
            <a:r>
              <a:rPr lang="en-US" dirty="0"/>
              <a:t>                                            A </a:t>
            </a:r>
            <a:r>
              <a:rPr lang="en-US" dirty="0" err="1"/>
              <a:t>A</a:t>
            </a:r>
            <a:r>
              <a:rPr lang="en-US" dirty="0"/>
              <a:t> -1 = I</a:t>
            </a:r>
          </a:p>
          <a:p>
            <a:pPr>
              <a:lnSpc>
                <a:spcPct val="90000"/>
              </a:lnSpc>
            </a:pPr>
            <a:r>
              <a:rPr lang="en-US" dirty="0"/>
              <a:t>where I is the identity matrix. In </a:t>
            </a:r>
            <a:r>
              <a:rPr lang="en-US" dirty="0" err="1"/>
              <a:t>NumPy</a:t>
            </a:r>
            <a:r>
              <a:rPr lang="en-US" dirty="0"/>
              <a:t> we can use </a:t>
            </a:r>
            <a:r>
              <a:rPr lang="en-US" dirty="0" err="1"/>
              <a:t>linalg.inv</a:t>
            </a:r>
            <a:r>
              <a:rPr lang="en-US" dirty="0"/>
              <a:t> to calculate A–1 if it exists. </a:t>
            </a:r>
          </a:p>
        </p:txBody>
      </p:sp>
      <p:pic>
        <p:nvPicPr>
          <p:cNvPr id="3" name="Picture 2"/>
          <p:cNvPicPr>
            <a:picLocks noChangeAspect="1"/>
          </p:cNvPicPr>
          <p:nvPr/>
        </p:nvPicPr>
        <p:blipFill>
          <a:blip r:embed="rId3"/>
          <a:stretch>
            <a:fillRect/>
          </a:stretch>
        </p:blipFill>
        <p:spPr>
          <a:xfrm>
            <a:off x="609440" y="2175541"/>
            <a:ext cx="6019960" cy="3757557"/>
          </a:xfrm>
          <a:prstGeom prst="rect">
            <a:avLst/>
          </a:prstGeom>
        </p:spPr>
      </p:pic>
    </p:spTree>
    <p:extLst>
      <p:ext uri="{BB962C8B-B14F-4D97-AF65-F5344CB8AC3E}">
        <p14:creationId xmlns:p14="http://schemas.microsoft.com/office/powerpoint/2010/main" val="34561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for loop and comprehension</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476251" y="1143000"/>
            <a:ext cx="10725149" cy="4724399"/>
          </a:xfrm>
          <a:prstGeom prst="rect">
            <a:avLst/>
          </a:prstGeom>
        </p:spPr>
      </p:pic>
    </p:spTree>
    <p:extLst>
      <p:ext uri="{BB962C8B-B14F-4D97-AF65-F5344CB8AC3E}">
        <p14:creationId xmlns:p14="http://schemas.microsoft.com/office/powerpoint/2010/main" val="374774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for loop and comprehension</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4</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476251" y="1143000"/>
            <a:ext cx="10725149" cy="4724399"/>
          </a:xfrm>
          <a:prstGeom prst="rect">
            <a:avLst/>
          </a:prstGeom>
        </p:spPr>
      </p:pic>
    </p:spTree>
    <p:extLst>
      <p:ext uri="{BB962C8B-B14F-4D97-AF65-F5344CB8AC3E}">
        <p14:creationId xmlns:p14="http://schemas.microsoft.com/office/powerpoint/2010/main" val="318049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function in List comprehension</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5</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7" name="Picture 6"/>
          <p:cNvPicPr>
            <a:picLocks noChangeAspect="1"/>
          </p:cNvPicPr>
          <p:nvPr/>
        </p:nvPicPr>
        <p:blipFill>
          <a:blip r:embed="rId3"/>
          <a:stretch>
            <a:fillRect/>
          </a:stretch>
        </p:blipFill>
        <p:spPr>
          <a:xfrm>
            <a:off x="609440" y="1066800"/>
            <a:ext cx="11306175" cy="3771900"/>
          </a:xfrm>
          <a:prstGeom prst="rect">
            <a:avLst/>
          </a:prstGeom>
        </p:spPr>
      </p:pic>
      <p:pic>
        <p:nvPicPr>
          <p:cNvPr id="8" name="Picture 7"/>
          <p:cNvPicPr>
            <a:picLocks noChangeAspect="1"/>
          </p:cNvPicPr>
          <p:nvPr/>
        </p:nvPicPr>
        <p:blipFill>
          <a:blip r:embed="rId4"/>
          <a:stretch>
            <a:fillRect/>
          </a:stretch>
        </p:blipFill>
        <p:spPr>
          <a:xfrm>
            <a:off x="628490" y="5029200"/>
            <a:ext cx="9391650" cy="981075"/>
          </a:xfrm>
          <a:prstGeom prst="rect">
            <a:avLst/>
          </a:prstGeom>
        </p:spPr>
      </p:pic>
      <p:cxnSp>
        <p:nvCxnSpPr>
          <p:cNvPr id="10" name="Straight Connector 9"/>
          <p:cNvCxnSpPr/>
          <p:nvPr/>
        </p:nvCxnSpPr>
        <p:spPr>
          <a:xfrm flipV="1">
            <a:off x="628490" y="4931508"/>
            <a:ext cx="10877710" cy="976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87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comprehension</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6</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609439" y="1029613"/>
            <a:ext cx="10363361" cy="2170787"/>
          </a:xfrm>
          <a:prstGeom prst="rect">
            <a:avLst/>
          </a:prstGeom>
        </p:spPr>
      </p:pic>
      <p:pic>
        <p:nvPicPr>
          <p:cNvPr id="5" name="Picture 4"/>
          <p:cNvPicPr>
            <a:picLocks noChangeAspect="1"/>
          </p:cNvPicPr>
          <p:nvPr/>
        </p:nvPicPr>
        <p:blipFill>
          <a:blip r:embed="rId4"/>
          <a:stretch>
            <a:fillRect/>
          </a:stretch>
        </p:blipFill>
        <p:spPr>
          <a:xfrm>
            <a:off x="571418" y="3429000"/>
            <a:ext cx="10439401" cy="1727107"/>
          </a:xfrm>
          <a:prstGeom prst="rect">
            <a:avLst/>
          </a:prstGeom>
        </p:spPr>
      </p:pic>
    </p:spTree>
    <p:extLst>
      <p:ext uri="{BB962C8B-B14F-4D97-AF65-F5344CB8AC3E}">
        <p14:creationId xmlns:p14="http://schemas.microsoft.com/office/powerpoint/2010/main" val="322256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7</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7" name="TextBox 6"/>
          <p:cNvSpPr txBox="1"/>
          <p:nvPr/>
        </p:nvSpPr>
        <p:spPr>
          <a:xfrm>
            <a:off x="609440" y="1295400"/>
            <a:ext cx="10820560" cy="4114800"/>
          </a:xfrm>
          <a:prstGeom prst="rect">
            <a:avLst/>
          </a:prstGeom>
          <a:noFill/>
        </p:spPr>
        <p:txBody>
          <a:bodyPr wrap="square" lIns="0" tIns="0" rIns="0" bIns="0" rtlCol="0">
            <a:noAutofit/>
          </a:bodyPr>
          <a:lstStyle/>
          <a:p>
            <a:r>
              <a:rPr lang="en-US" dirty="0" err="1"/>
              <a:t>numpy</a:t>
            </a:r>
            <a:r>
              <a:rPr lang="en-US" dirty="0"/>
              <a:t> is a library used in scientific computing and data analysis. It stands for ‘Numerical Python’. </a:t>
            </a:r>
          </a:p>
          <a:p>
            <a:r>
              <a:rPr lang="en-US" dirty="0"/>
              <a:t>The most basic object in </a:t>
            </a:r>
            <a:r>
              <a:rPr lang="en-US" dirty="0" err="1"/>
              <a:t>numpy</a:t>
            </a:r>
            <a:r>
              <a:rPr lang="en-US" dirty="0"/>
              <a:t> is </a:t>
            </a:r>
            <a:r>
              <a:rPr lang="en-US" b="1" dirty="0" err="1"/>
              <a:t>ndarray</a:t>
            </a:r>
            <a:r>
              <a:rPr lang="en-US" b="1" dirty="0"/>
              <a:t> </a:t>
            </a:r>
            <a:r>
              <a:rPr lang="en-US" dirty="0"/>
              <a:t>or </a:t>
            </a:r>
            <a:r>
              <a:rPr lang="en-US" b="1" dirty="0"/>
              <a:t>array </a:t>
            </a:r>
            <a:r>
              <a:rPr lang="en-US" dirty="0"/>
              <a:t>, which is an n-dimensional array.</a:t>
            </a:r>
          </a:p>
          <a:p>
            <a:endParaRPr lang="en-US" dirty="0"/>
          </a:p>
          <a:p>
            <a:r>
              <a:rPr lang="en-US" dirty="0"/>
              <a:t>Installing </a:t>
            </a:r>
            <a:r>
              <a:rPr lang="en-US" dirty="0" err="1"/>
              <a:t>numpy</a:t>
            </a:r>
            <a:r>
              <a:rPr lang="en-US" dirty="0"/>
              <a:t> using pip:</a:t>
            </a:r>
          </a:p>
          <a:p>
            <a:endParaRPr lang="en-US" dirty="0"/>
          </a:p>
          <a:p>
            <a:endParaRPr lang="en-US" dirty="0"/>
          </a:p>
          <a:p>
            <a:endParaRPr lang="en-US" dirty="0"/>
          </a:p>
          <a:p>
            <a:endParaRPr lang="en-US" dirty="0"/>
          </a:p>
          <a:p>
            <a:r>
              <a:rPr lang="en-US" dirty="0"/>
              <a:t>Before using </a:t>
            </a:r>
            <a:r>
              <a:rPr lang="en-US" dirty="0" err="1"/>
              <a:t>numpy</a:t>
            </a:r>
            <a:r>
              <a:rPr lang="en-US" dirty="0"/>
              <a:t>, you have import the library into the code first</a:t>
            </a:r>
          </a:p>
          <a:p>
            <a:endParaRPr lang="en-US" dirty="0"/>
          </a:p>
          <a:p>
            <a:endParaRPr lang="en-US" dirty="0"/>
          </a:p>
          <a:p>
            <a:endParaRPr lang="en-US" dirty="0"/>
          </a:p>
          <a:p>
            <a:endParaRPr lang="en-US" dirty="0"/>
          </a:p>
        </p:txBody>
      </p:sp>
      <p:pic>
        <p:nvPicPr>
          <p:cNvPr id="8" name="Picture 7"/>
          <p:cNvPicPr>
            <a:picLocks noChangeAspect="1"/>
          </p:cNvPicPr>
          <p:nvPr/>
        </p:nvPicPr>
        <p:blipFill>
          <a:blip r:embed="rId3"/>
          <a:stretch>
            <a:fillRect/>
          </a:stretch>
        </p:blipFill>
        <p:spPr>
          <a:xfrm>
            <a:off x="609439" y="2547937"/>
            <a:ext cx="8115300" cy="561975"/>
          </a:xfrm>
          <a:prstGeom prst="rect">
            <a:avLst/>
          </a:prstGeom>
        </p:spPr>
      </p:pic>
      <p:pic>
        <p:nvPicPr>
          <p:cNvPr id="9" name="Picture 8"/>
          <p:cNvPicPr>
            <a:picLocks noChangeAspect="1"/>
          </p:cNvPicPr>
          <p:nvPr/>
        </p:nvPicPr>
        <p:blipFill>
          <a:blip r:embed="rId4"/>
          <a:stretch>
            <a:fillRect/>
          </a:stretch>
        </p:blipFill>
        <p:spPr>
          <a:xfrm>
            <a:off x="533401" y="3810000"/>
            <a:ext cx="8305800" cy="2295525"/>
          </a:xfrm>
          <a:prstGeom prst="rect">
            <a:avLst/>
          </a:prstGeom>
        </p:spPr>
      </p:pic>
    </p:spTree>
    <p:extLst>
      <p:ext uri="{BB962C8B-B14F-4D97-AF65-F5344CB8AC3E}">
        <p14:creationId xmlns:p14="http://schemas.microsoft.com/office/powerpoint/2010/main" val="421149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numpy</a:t>
            </a:r>
            <a:r>
              <a:rPr lang="en-US" dirty="0"/>
              <a:t> Array</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8</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sp>
        <p:nvSpPr>
          <p:cNvPr id="10" name="TextBox 9"/>
          <p:cNvSpPr txBox="1"/>
          <p:nvPr/>
        </p:nvSpPr>
        <p:spPr>
          <a:xfrm>
            <a:off x="609440" y="1295400"/>
            <a:ext cx="10820560" cy="4114800"/>
          </a:xfrm>
          <a:prstGeom prst="rect">
            <a:avLst/>
          </a:prstGeom>
          <a:noFill/>
        </p:spPr>
        <p:txBody>
          <a:bodyPr wrap="square" lIns="0" tIns="0" rIns="0" bIns="0" rtlCol="0">
            <a:noAutofit/>
          </a:bodyPr>
          <a:lstStyle/>
          <a:p>
            <a:r>
              <a:rPr lang="en-US" dirty="0"/>
              <a:t>In </a:t>
            </a:r>
            <a:r>
              <a:rPr lang="en-US" dirty="0" err="1"/>
              <a:t>numpy</a:t>
            </a:r>
            <a:r>
              <a:rPr lang="en-US" dirty="0"/>
              <a:t>, dimensions are called axes. </a:t>
            </a:r>
          </a:p>
          <a:p>
            <a:r>
              <a:rPr lang="en-US" dirty="0"/>
              <a:t>Terminology for 2-D arrays.</a:t>
            </a:r>
          </a:p>
          <a:p>
            <a:pPr marL="285750" indent="-285750">
              <a:buFont typeface="Arial" panose="020B0604020202020204" pitchFamily="34" charset="0"/>
              <a:buChar char="•"/>
            </a:pPr>
            <a:r>
              <a:rPr lang="en-US" dirty="0"/>
              <a:t>axis 0 refers to rows</a:t>
            </a:r>
          </a:p>
          <a:p>
            <a:pPr marL="285750" indent="-285750">
              <a:buFont typeface="Arial" panose="020B0604020202020204" pitchFamily="34" charset="0"/>
              <a:buChar char="•"/>
            </a:pPr>
            <a:r>
              <a:rPr lang="en-US" dirty="0"/>
              <a:t>axis 1 refers to columns</a:t>
            </a:r>
          </a:p>
        </p:txBody>
      </p:sp>
      <p:pic>
        <p:nvPicPr>
          <p:cNvPr id="5" name="Picture 4"/>
          <p:cNvPicPr>
            <a:picLocks noChangeAspect="1"/>
          </p:cNvPicPr>
          <p:nvPr/>
        </p:nvPicPr>
        <p:blipFill>
          <a:blip r:embed="rId3"/>
          <a:stretch>
            <a:fillRect/>
          </a:stretch>
        </p:blipFill>
        <p:spPr>
          <a:xfrm>
            <a:off x="1981200" y="2636340"/>
            <a:ext cx="5257800" cy="3550024"/>
          </a:xfrm>
          <a:prstGeom prst="rect">
            <a:avLst/>
          </a:prstGeom>
        </p:spPr>
      </p:pic>
    </p:spTree>
    <p:extLst>
      <p:ext uri="{BB962C8B-B14F-4D97-AF65-F5344CB8AC3E}">
        <p14:creationId xmlns:p14="http://schemas.microsoft.com/office/powerpoint/2010/main" val="99653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list calculations and </a:t>
            </a:r>
            <a:r>
              <a:rPr lang="en-US" dirty="0" err="1"/>
              <a:t>numpy</a:t>
            </a:r>
            <a:r>
              <a:rPr lang="en-US" dirty="0"/>
              <a:t> calculations</a:t>
            </a:r>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9</a:t>
            </a:fld>
            <a:endParaRPr lang="en-US">
              <a:solidFill>
                <a:srgbClr val="617D78"/>
              </a:solidFill>
            </a:endParaRPr>
          </a:p>
        </p:txBody>
      </p:sp>
      <p:sp>
        <p:nvSpPr>
          <p:cNvPr id="6" name="Rectangle 5"/>
          <p:cNvSpPr/>
          <p:nvPr/>
        </p:nvSpPr>
        <p:spPr>
          <a:xfrm>
            <a:off x="609440" y="973992"/>
            <a:ext cx="10744360" cy="584775"/>
          </a:xfrm>
          <a:prstGeom prst="rect">
            <a:avLst/>
          </a:prstGeom>
        </p:spPr>
        <p:txBody>
          <a:bodyPr wrap="square">
            <a:spAutoFit/>
          </a:bodyPr>
          <a:lstStyle/>
          <a:p>
            <a:endParaRPr lang="en-US" sz="3200" dirty="0"/>
          </a:p>
        </p:txBody>
      </p:sp>
      <p:pic>
        <p:nvPicPr>
          <p:cNvPr id="3" name="Picture 2"/>
          <p:cNvPicPr>
            <a:picLocks noChangeAspect="1"/>
          </p:cNvPicPr>
          <p:nvPr/>
        </p:nvPicPr>
        <p:blipFill>
          <a:blip r:embed="rId3"/>
          <a:stretch>
            <a:fillRect/>
          </a:stretch>
        </p:blipFill>
        <p:spPr>
          <a:xfrm>
            <a:off x="533400" y="1295400"/>
            <a:ext cx="9696611" cy="2253259"/>
          </a:xfrm>
          <a:prstGeom prst="rect">
            <a:avLst/>
          </a:prstGeom>
        </p:spPr>
      </p:pic>
      <p:pic>
        <p:nvPicPr>
          <p:cNvPr id="7" name="Picture 6"/>
          <p:cNvPicPr>
            <a:picLocks noChangeAspect="1"/>
          </p:cNvPicPr>
          <p:nvPr/>
        </p:nvPicPr>
        <p:blipFill>
          <a:blip r:embed="rId4"/>
          <a:stretch>
            <a:fillRect/>
          </a:stretch>
        </p:blipFill>
        <p:spPr>
          <a:xfrm>
            <a:off x="457200" y="3657600"/>
            <a:ext cx="9658509" cy="2700989"/>
          </a:xfrm>
          <a:prstGeom prst="rect">
            <a:avLst/>
          </a:prstGeom>
        </p:spPr>
      </p:pic>
    </p:spTree>
    <p:extLst>
      <p:ext uri="{BB962C8B-B14F-4D97-AF65-F5344CB8AC3E}">
        <p14:creationId xmlns:p14="http://schemas.microsoft.com/office/powerpoint/2010/main" val="273702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FULLLENGTH" val="True"/>
</p:tagLst>
</file>

<file path=ppt/tags/tag5.xml><?xml version="1.0" encoding="utf-8"?>
<p:tagLst xmlns:a="http://schemas.openxmlformats.org/drawingml/2006/main" xmlns:r="http://schemas.openxmlformats.org/officeDocument/2006/relationships" xmlns:p="http://schemas.openxmlformats.org/presentationml/2006/main">
  <p:tag name="FULLLENGTH" val="True"/>
</p:tagLst>
</file>

<file path=ppt/tags/tag6.xml><?xml version="1.0" encoding="utf-8"?>
<p:tagLst xmlns:a="http://schemas.openxmlformats.org/drawingml/2006/main" xmlns:r="http://schemas.openxmlformats.org/officeDocument/2006/relationships" xmlns:p="http://schemas.openxmlformats.org/presentationml/2006/main">
  <p:tag name="SMARTISVISIBLE" val="{SmartShowDisclaimer} = Yes"/>
  <p:tag name="SMARTSHAPETYPE" val="Disclaimer"/>
</p:tagLst>
</file>

<file path=ppt/tags/tag7.xml><?xml version="1.0" encoding="utf-8"?>
<p:tagLst xmlns:a="http://schemas.openxmlformats.org/drawingml/2006/main" xmlns:r="http://schemas.openxmlformats.org/officeDocument/2006/relationships" xmlns:p="http://schemas.openxmlformats.org/presentationml/2006/main">
  <p:tag name="SMARTWRITE" val="{$Executive Summary}"/>
  <p:tag name="SMARTISVISIBLE" val="{$Show Executive Summary} = Yes"/>
  <p:tag name="SMARTLOCKSHAPE" val="Yes"/>
  <p:tag name="SMARTOBJECT" val="Executive Summary v.2"/>
</p:tagLst>
</file>

<file path=ppt/tags/tag8.xml><?xml version="1.0" encoding="utf-8"?>
<p:tagLst xmlns:a="http://schemas.openxmlformats.org/drawingml/2006/main" xmlns:r="http://schemas.openxmlformats.org/officeDocument/2006/relationships" xmlns:p="http://schemas.openxmlformats.org/presentationml/2006/main">
  <p:tag name="SMARTWRITE" val="{$SmartDividertext} {$SmartDividernumber} – {$Smart Divider title}"/>
  <p:tag name="SMARTLOCKSHAPE" val="Yes"/>
  <p:tag name="SMARTISVISIBLE" val="{$SmartDividernumber} !="/>
  <p:tag name="SMARTOBJECT" val="Section Header v.2"/>
</p:tagLst>
</file>

<file path=ppt/tags/tag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Read-Only]" id="{CBF74BDD-6C94-4398-B902-0B4DDEA509F2}" vid="{05698389-9781-4173-9836-881E15BA0581}"/>
    </a:ext>
  </a:extLst>
</a:theme>
</file>

<file path=ppt/theme/theme2.xml><?xml version="1.0" encoding="utf-8"?>
<a:theme xmlns:a="http://schemas.openxmlformats.org/drawingml/2006/main" name="1_HP_Standard_Arial_16x9">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accent3"/>
          </a:solidFill>
          <a:miter lim="800000"/>
        </a:ln>
        <a:effectLst/>
      </a:spPr>
      <a:bodyPr lIns="121899" tIns="121899" rIns="121899" bIns="121920" rtlCol="0" anchor="t" anchorCtr="0"/>
      <a:lstStyle>
        <a:defPPr algn="ctr">
          <a:defRPr sz="1100" b="1" dirty="0" smtClean="0">
            <a:solidFill>
              <a:schemeClr val="accent3"/>
            </a:solidFill>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3.xml><?xml version="1.0" encoding="utf-8"?>
<a:theme xmlns:a="http://schemas.openxmlformats.org/drawingml/2006/main" name="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4.xml><?xml version="1.0" encoding="utf-8"?>
<a:theme xmlns:a="http://schemas.openxmlformats.org/drawingml/2006/main" name="HPE_Standard_Metric_16x9_080117">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MetricHPE">
      <a:majorFont>
        <a:latin typeface="MetricHPE"/>
        <a:ea typeface=""/>
        <a:cs typeface=""/>
      </a:majorFont>
      <a:minorFont>
        <a:latin typeface="MetricH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Metric_16x9_v6.potx" id="{67D35E2D-FB75-40C7-8C62-C707EEFABC0F}" vid="{B8B7BD2C-3B3B-46D4-AACF-F4D9047DB826}"/>
    </a:ext>
  </a:extLst>
</a:theme>
</file>

<file path=ppt/theme/theme5.xml><?xml version="1.0" encoding="utf-8"?>
<a:theme xmlns:a="http://schemas.openxmlformats.org/drawingml/2006/main" name="1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potx" id="{21F84462-1C9F-438F-A772-0EBAD7B3BCD8}" vid="{077F0EBE-C80C-4B61-8BF1-0309CF31637A}"/>
    </a:ext>
  </a:extLst>
</a:theme>
</file>

<file path=ppt/theme/theme6.xml><?xml version="1.0" encoding="utf-8"?>
<a:theme xmlns:a="http://schemas.openxmlformats.org/drawingml/2006/main" name="2_HPE_Standard_Arial_16x9_v5">
  <a:themeElements>
    <a:clrScheme name="HPE">
      <a:dk1>
        <a:sysClr val="windowText" lastClr="000000"/>
      </a:dk1>
      <a:lt1>
        <a:sysClr val="window" lastClr="FFFFFF"/>
      </a:lt1>
      <a:dk2>
        <a:srgbClr val="808285"/>
      </a:dk2>
      <a:lt2>
        <a:srgbClr val="C6C9CA"/>
      </a:lt2>
      <a:accent1>
        <a:srgbClr val="2AD2C9"/>
      </a:accent1>
      <a:accent2>
        <a:srgbClr val="614767"/>
      </a:accent2>
      <a:accent3>
        <a:srgbClr val="FF8D6D"/>
      </a:accent3>
      <a:accent4>
        <a:srgbClr val="5F7A76"/>
      </a:accent4>
      <a:accent5>
        <a:srgbClr val="C6C9CA"/>
      </a:accent5>
      <a:accent6>
        <a:srgbClr val="808285"/>
      </a:accent6>
      <a:hlink>
        <a:srgbClr val="01A982"/>
      </a:hlink>
      <a:folHlink>
        <a:srgbClr val="01A9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6"/>
        </a:solidFill>
        <a:ln w="19050">
          <a:solidFill>
            <a:schemeClr val="accent6"/>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169|130">
      <a:srgbClr val="01A982"/>
    </a:custClr>
    <a:custClr name="128|116|110">
      <a:srgbClr val="80746E"/>
    </a:custClr>
    <a:custClr name="66|85|99">
      <a:srgbClr val="425563"/>
    </a:custClr>
  </a:custClrLst>
  <a:extLst>
    <a:ext uri="{05A4C25C-085E-4340-85A3-A5531E510DB2}">
      <thm15:themeFamily xmlns:thm15="http://schemas.microsoft.com/office/thememl/2012/main" name="HPE_Standard_Arial_16x9_v5.potx" id="{6E765CE8-72DF-47CC-8CE6-E2F106A29740}" vid="{F1B02632-9815-49C8-944D-886AB684271D}"/>
    </a:ext>
  </a:extLst>
</a:theme>
</file>

<file path=ppt/theme/theme7.xml><?xml version="1.0" encoding="utf-8"?>
<a:theme xmlns:a="http://schemas.openxmlformats.org/drawingml/2006/main" name="3_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Read-Only]" id="{CBF74BDD-6C94-4398-B902-0B4DDEA509F2}" vid="{05698389-9781-4173-9836-881E15BA0581}"/>
    </a:ext>
  </a:extLst>
</a:theme>
</file>

<file path=ppt/theme/theme8.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1B43E9C0311F84CB4CC1A7E23F4A4B5" ma:contentTypeVersion="0" ma:contentTypeDescription="Create a new document." ma:contentTypeScope="" ma:versionID="5899c062513700afdd341422729218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22523D-ACE9-44F4-BB64-F8492BA9C3D9}">
  <ds:schemaRefs>
    <ds:schemaRef ds:uri="http://schemas.microsoft.com/sharepoint/v3/contenttype/forms"/>
  </ds:schemaRefs>
</ds:datastoreItem>
</file>

<file path=customXml/itemProps2.xml><?xml version="1.0" encoding="utf-8"?>
<ds:datastoreItem xmlns:ds="http://schemas.openxmlformats.org/officeDocument/2006/customXml" ds:itemID="{7B98D63B-62BD-43C6-8184-9E7A1ED244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EC62066-3068-47B8-A49B-ABC53BD58B9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HPE_Standard_Arial_16x9_v2</Template>
  <TotalTime>121330</TotalTime>
  <Words>993</Words>
  <Application>Microsoft Office PowerPoint</Application>
  <PresentationFormat>Widescreen</PresentationFormat>
  <Paragraphs>140</Paragraphs>
  <Slides>29</Slides>
  <Notes>27</Notes>
  <HiddenSlides>0</HiddenSlides>
  <MMClips>0</MMClips>
  <ScaleCrop>false</ScaleCrop>
  <HeadingPairs>
    <vt:vector size="8" baseType="variant">
      <vt:variant>
        <vt:lpstr>Fonts Used</vt:lpstr>
      </vt:variant>
      <vt:variant>
        <vt:i4>3</vt:i4>
      </vt:variant>
      <vt:variant>
        <vt:lpstr>Theme</vt:lpstr>
      </vt:variant>
      <vt:variant>
        <vt:i4>7</vt:i4>
      </vt:variant>
      <vt:variant>
        <vt:lpstr>Embedded OLE Servers</vt:lpstr>
      </vt:variant>
      <vt:variant>
        <vt:i4>1</vt:i4>
      </vt:variant>
      <vt:variant>
        <vt:lpstr>Slide Titles</vt:lpstr>
      </vt:variant>
      <vt:variant>
        <vt:i4>29</vt:i4>
      </vt:variant>
    </vt:vector>
  </HeadingPairs>
  <TitlesOfParts>
    <vt:vector size="40" baseType="lpstr">
      <vt:lpstr>Arial</vt:lpstr>
      <vt:lpstr>HP Simplified</vt:lpstr>
      <vt:lpstr>MetricHPE</vt:lpstr>
      <vt:lpstr>HPE_Standard_Arial_16x9_v2</vt:lpstr>
      <vt:lpstr>1_HP_Standard_Arial_16x9</vt:lpstr>
      <vt:lpstr>HPE_Standard_Arial_16x9_v5</vt:lpstr>
      <vt:lpstr>HPE_Standard_Metric_16x9_080117</vt:lpstr>
      <vt:lpstr>1_HPE_Standard_Arial_16x9_v2</vt:lpstr>
      <vt:lpstr>2_HPE_Standard_Arial_16x9_v5</vt:lpstr>
      <vt:lpstr>3_HPE_Standard_Arial_16x9_v2</vt:lpstr>
      <vt:lpstr>think-cell Slide</vt:lpstr>
      <vt:lpstr>Introduction to Python Session - 2</vt:lpstr>
      <vt:lpstr>List comprehension</vt:lpstr>
      <vt:lpstr>Difference between for loop and comprehension</vt:lpstr>
      <vt:lpstr>Difference between for loop and comprehension</vt:lpstr>
      <vt:lpstr>Applying function in List comprehension</vt:lpstr>
      <vt:lpstr>Dictionary comprehension</vt:lpstr>
      <vt:lpstr>numpy</vt:lpstr>
      <vt:lpstr>numpy Array</vt:lpstr>
      <vt:lpstr>Difference between list calculations and numpy calculations</vt:lpstr>
      <vt:lpstr>Basic functions - numpy</vt:lpstr>
      <vt:lpstr>Basic functions - numpy</vt:lpstr>
      <vt:lpstr>Vector operations – sparse matrix</vt:lpstr>
      <vt:lpstr>Selecting Elements – numpy vectors and matrix</vt:lpstr>
      <vt:lpstr>Describing a matrix </vt:lpstr>
      <vt:lpstr>Finding max and min values in a matrix</vt:lpstr>
      <vt:lpstr>Calculate descriptive statistics about an array</vt:lpstr>
      <vt:lpstr>Reshaping arrays</vt:lpstr>
      <vt:lpstr>Transposing a matrix</vt:lpstr>
      <vt:lpstr>Flattening of a matrix</vt:lpstr>
      <vt:lpstr>Rank of a matrix</vt:lpstr>
      <vt:lpstr>Determinant of a matrix</vt:lpstr>
      <vt:lpstr>Diagonal of a matrix</vt:lpstr>
      <vt:lpstr>Trace of a matrix</vt:lpstr>
      <vt:lpstr>Eigen Values and Eigen Vectors</vt:lpstr>
      <vt:lpstr>Dot product of two vectors</vt:lpstr>
      <vt:lpstr>Addition/Subtraction of two vectors</vt:lpstr>
      <vt:lpstr>Dot product of two vectors</vt:lpstr>
      <vt:lpstr>Cross product of two vectors</vt:lpstr>
      <vt:lpstr>Inverse of a Matrix</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Ball, Jeffrey</dc:creator>
  <cp:lastModifiedBy>Kumar, Amit</cp:lastModifiedBy>
  <cp:revision>1641</cp:revision>
  <dcterms:created xsi:type="dcterms:W3CDTF">2016-08-01T11:50:17Z</dcterms:created>
  <dcterms:modified xsi:type="dcterms:W3CDTF">2022-04-28T13:28:40Z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y fmtid="{D5CDD505-2E9C-101B-9397-08002B2CF9AE}" pid="5" name="ContentTypeId">
    <vt:lpwstr>0x01010011B43E9C0311F84CB4CC1A7E23F4A4B5</vt:lpwstr>
  </property>
</Properties>
</file>