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7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0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6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4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8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3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A117-F896-404D-8683-3AB6E91CE182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FDA1-27E9-4F1D-A56E-6F46021DD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9715" y="164013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Micro Credit Defaulter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553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telecommunication company is providing micro loan credit to their customers with primary focus on low income families. </a:t>
            </a:r>
            <a:endParaRPr lang="en-IN" sz="2400" dirty="0" smtClean="0"/>
          </a:p>
          <a:p>
            <a:r>
              <a:rPr lang="en-IN" sz="2400" dirty="0" smtClean="0"/>
              <a:t>In this use case there </a:t>
            </a:r>
            <a:r>
              <a:rPr lang="en-IN" sz="2400" dirty="0"/>
              <a:t>are multiple customers which taken loan and paid the loan amount and some defaulted on loan </a:t>
            </a:r>
            <a:r>
              <a:rPr lang="en-IN" sz="2400" dirty="0" smtClean="0"/>
              <a:t>payment</a:t>
            </a:r>
          </a:p>
          <a:p>
            <a:r>
              <a:rPr lang="en-IN" sz="2400" dirty="0" smtClean="0"/>
              <a:t>This use </a:t>
            </a:r>
            <a:r>
              <a:rPr lang="en-IN" sz="2400" dirty="0"/>
              <a:t>case </a:t>
            </a:r>
            <a:r>
              <a:rPr lang="en-IN" sz="2400" dirty="0" smtClean="0"/>
              <a:t>will </a:t>
            </a:r>
            <a:r>
              <a:rPr lang="en-IN" sz="2400" dirty="0"/>
              <a:t>help telecom industry to provide the loan to which type of customers.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416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Client provided dataset.</a:t>
            </a:r>
          </a:p>
          <a:p>
            <a:r>
              <a:rPr lang="en-US" sz="2400" dirty="0" smtClean="0"/>
              <a:t>Number of data rows : </a:t>
            </a:r>
            <a:r>
              <a:rPr lang="en-US" sz="2400" dirty="0" smtClean="0"/>
              <a:t>209593</a:t>
            </a:r>
          </a:p>
          <a:p>
            <a:r>
              <a:rPr lang="en-US" sz="2400" dirty="0" smtClean="0"/>
              <a:t>Columns:</a:t>
            </a:r>
            <a:r>
              <a:rPr lang="en-US" sz="2400" dirty="0" smtClean="0"/>
              <a:t>label,msisdn,aon,daily_decr30,daily_decr90,rental30,rental90,last_rech_date_ma,last_rech_date_da,last_rech_amt_ma,cnt_ma_rech30,fr_ma_rech30,sumamnt_ma_rech30,medianamnt_ma_rech30,medianmarechprebal30,cnt_ma_rech90,fr_ma_rech90,sumamnt_ma_rech90,medianamnt_ma_rech90,medianmarechprebal90,cnt_da_rech30,fr_da_rech30,cnt_da_rech90,fr_da_rech90,cnt_loans30,amnt_loans30,maxamnt_loans30,medianamnt_loans30,cnt_loans90,amnt_loans90,maxamnt_loans90,medianamnt_loans90,payback30,payback90,pcircle,pdat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901225" cy="2999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13" y="4690257"/>
            <a:ext cx="2745197" cy="19295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425" y="1754848"/>
            <a:ext cx="6978335" cy="25228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398" y="4277653"/>
            <a:ext cx="3226474" cy="22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7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Attribute’s Correlation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51" y="1690688"/>
            <a:ext cx="6096836" cy="4351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92287" y="1690688"/>
            <a:ext cx="54040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heatmap shows relation between attributes.</a:t>
            </a:r>
          </a:p>
          <a:p>
            <a:endParaRPr lang="en-US" dirty="0"/>
          </a:p>
          <a:p>
            <a:r>
              <a:rPr lang="en-US" dirty="0" smtClean="0"/>
              <a:t>The attributes which are correlated are :</a:t>
            </a:r>
          </a:p>
          <a:p>
            <a:r>
              <a:rPr lang="en-IN" dirty="0" smtClean="0"/>
              <a:t>Customer spending Daily amount in last 30 days , spending average main account balance in last 30 days, Frequency of recharge for data account  &amp; main account in 30/90 days, loan taken in last 90 days &amp; payback time for last 30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3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smtClean="0"/>
              <a:t>The classification </a:t>
            </a:r>
            <a:r>
              <a:rPr lang="en-IN" sz="2400" dirty="0"/>
              <a:t>algorithms used for the training and testing this dataset. </a:t>
            </a:r>
            <a:endParaRPr lang="en-US" sz="2400" dirty="0"/>
          </a:p>
          <a:p>
            <a:pPr lvl="0"/>
            <a:r>
              <a:rPr lang="en-IN" sz="2400" dirty="0"/>
              <a:t>Logistic Regression</a:t>
            </a:r>
            <a:endParaRPr lang="en-US" sz="2400" dirty="0"/>
          </a:p>
          <a:p>
            <a:pPr lvl="0"/>
            <a:r>
              <a:rPr lang="en-IN" sz="2400" dirty="0"/>
              <a:t>Random Forest Classifier</a:t>
            </a:r>
            <a:endParaRPr lang="en-US" sz="2400" dirty="0"/>
          </a:p>
          <a:p>
            <a:pPr lvl="0"/>
            <a:r>
              <a:rPr lang="en-IN" sz="2400" dirty="0"/>
              <a:t>K-</a:t>
            </a:r>
            <a:r>
              <a:rPr lang="en-IN" sz="2400" dirty="0" err="1"/>
              <a:t>Neighbors</a:t>
            </a:r>
            <a:r>
              <a:rPr lang="en-IN" sz="2400" dirty="0"/>
              <a:t> Classifier</a:t>
            </a:r>
            <a:endParaRPr lang="en-US" sz="2400" dirty="0"/>
          </a:p>
          <a:p>
            <a:pPr lvl="0"/>
            <a:r>
              <a:rPr lang="en-IN" sz="2400" dirty="0"/>
              <a:t>Decision Tree Classifier</a:t>
            </a:r>
            <a:endParaRPr lang="en-US" sz="2400" dirty="0"/>
          </a:p>
          <a:p>
            <a:pPr lvl="0"/>
            <a:r>
              <a:rPr lang="en-IN" sz="2400" dirty="0"/>
              <a:t>Gaussian NB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9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b="1" dirty="0"/>
              <a:t>Key Findings and Conclusions of the Study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Removing unwanted column like msisdn </a:t>
            </a:r>
            <a:r>
              <a:rPr lang="en-IN" sz="2400" dirty="0" smtClean="0"/>
              <a:t>number, telecom </a:t>
            </a:r>
            <a:r>
              <a:rPr lang="en-IN" sz="2400" dirty="0"/>
              <a:t>circle and date column.</a:t>
            </a:r>
            <a:endParaRPr lang="en-US" sz="2400" dirty="0"/>
          </a:p>
          <a:p>
            <a:r>
              <a:rPr lang="en-IN" sz="2400" dirty="0"/>
              <a:t>As per dataset statistical analysis there is difference between the 75th percentile and </a:t>
            </a:r>
            <a:r>
              <a:rPr lang="en-IN" sz="2400" dirty="0" smtClean="0"/>
              <a:t>max </a:t>
            </a:r>
            <a:r>
              <a:rPr lang="en-IN" sz="2400" dirty="0"/>
              <a:t>so this is an indication of the outliers in the dataset.</a:t>
            </a:r>
            <a:endParaRPr lang="en-US" sz="2400" dirty="0"/>
          </a:p>
          <a:p>
            <a:r>
              <a:rPr lang="en-IN" sz="2400" dirty="0"/>
              <a:t>In this data set there are negative values which are from the total amount, age which can’t be </a:t>
            </a:r>
            <a:r>
              <a:rPr lang="en-IN" sz="2400" dirty="0" smtClean="0"/>
              <a:t>negative.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3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9144" y="238499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005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Micro Credit Defaulter Model</vt:lpstr>
      <vt:lpstr>Problem Statement</vt:lpstr>
      <vt:lpstr>Dataset</vt:lpstr>
      <vt:lpstr>EDA</vt:lpstr>
      <vt:lpstr>Attribute’s Correlation</vt:lpstr>
      <vt:lpstr>Model building</vt:lpstr>
      <vt:lpstr>Key Findings and Conclusions of the Study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Model</dc:title>
  <dc:creator>admin</dc:creator>
  <cp:lastModifiedBy>admin</cp:lastModifiedBy>
  <cp:revision>12</cp:revision>
  <dcterms:created xsi:type="dcterms:W3CDTF">2020-11-08T09:16:55Z</dcterms:created>
  <dcterms:modified xsi:type="dcterms:W3CDTF">2020-11-08T09:42:13Z</dcterms:modified>
</cp:coreProperties>
</file>