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124525"/>
            <a:ext cx="8222100" cy="162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Security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3075" y="28357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Gaurav Kumar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Nishit Majithia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Rohit Sehgal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Man-in-Middle</a:t>
            </a:r>
          </a:p>
        </p:txBody>
      </p:sp>
      <p:pic>
        <p:nvPicPr>
          <p:cNvPr descr="download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400" y="1662400"/>
            <a:ext cx="4867249" cy="34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DH? Why it is used?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552275" y="1919075"/>
            <a:ext cx="8142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Diffie-Hellman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Diffie-Hellman key agreement protocol.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Allows two users to exchange a secret key.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Requires no prior secrets.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Real-time over an untrusted 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552275" y="1919075"/>
            <a:ext cx="8142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Diffie-Hellman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Secure Sockets Layer (SSL)/Transport Layer Security (TLS)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Secure Shell (SSH)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Internet Protocol Security (IPSec)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Protocol Stack</a:t>
            </a:r>
          </a:p>
        </p:txBody>
      </p:sp>
      <p:pic>
        <p:nvPicPr>
          <p:cNvPr descr="Selection_032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850" y="1692100"/>
            <a:ext cx="62484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Layer 2-3 Security Problems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38975" y="1919075"/>
            <a:ext cx="8155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Network packets pass by untrusted hosts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Eavesdropping, packet sniffing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Especially easy when attacker controls a machine close to victim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TCP state can be easy to guess and it enables spoofing and session hijacking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IPSEC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538975" y="1919075"/>
            <a:ext cx="8155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Security extensions for IPv4 and IPv6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IP Authentication Header (AH)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b="1" lang="en" sz="1600"/>
              <a:t>Authentication</a:t>
            </a:r>
            <a:r>
              <a:rPr lang="en" sz="1600"/>
              <a:t> and </a:t>
            </a:r>
            <a:r>
              <a:rPr b="1" lang="en" sz="1600"/>
              <a:t>integrity</a:t>
            </a:r>
            <a:r>
              <a:rPr lang="en" sz="1600"/>
              <a:t> of payload and header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IP Encapsulating Security Protocol (ESP)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b="1" lang="en" sz="1600"/>
              <a:t>Confidentiality</a:t>
            </a:r>
            <a:r>
              <a:rPr lang="en" sz="1600"/>
              <a:t> of payload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IPSEC</a:t>
            </a:r>
          </a:p>
        </p:txBody>
      </p:sp>
      <p:pic>
        <p:nvPicPr>
          <p:cNvPr descr="Selection_033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692000"/>
            <a:ext cx="6503849" cy="44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Firewall concept</a:t>
            </a:r>
          </a:p>
        </p:txBody>
      </p:sp>
      <p:pic>
        <p:nvPicPr>
          <p:cNvPr descr="Selection_034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775" y="1692100"/>
            <a:ext cx="55626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Why DNS?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How it works?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