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9144000"/>
  <p:notesSz cx="6858000" cy="9144000"/>
  <p:embeddedFontLst>
    <p:embeddedFont>
      <p:font typeface="Playfair Display"/>
      <p:regular r:id="rId13"/>
      <p:bold r:id="rId14"/>
      <p:italic r:id="rId15"/>
      <p:boldItalic r:id="rId16"/>
    </p:embeddedFont>
    <p:embeddedFont>
      <p:font typeface="Droid Sans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layfairDisplay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layfairDisplay-italic.fntdata"/><Relationship Id="rId14" Type="http://schemas.openxmlformats.org/officeDocument/2006/relationships/font" Target="fonts/PlayfairDisplay-bold.fntdata"/><Relationship Id="rId17" Type="http://schemas.openxmlformats.org/officeDocument/2006/relationships/font" Target="fonts/DroidSans-regular.fntdata"/><Relationship Id="rId16" Type="http://schemas.openxmlformats.org/officeDocument/2006/relationships/font" Target="fonts/PlayfairDisplay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Droid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3189150"/>
            <a:ext cx="4126799" cy="1546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b="1" sz="48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0" name="Shape 10"/>
          <p:cNvSpPr/>
          <p:nvPr/>
        </p:nvSpPr>
        <p:spPr>
          <a:xfrm>
            <a:off x="25" y="5216825"/>
            <a:ext cx="9144000" cy="1641300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color">
    <p:bg>
      <p:bgPr>
        <a:solidFill>
          <a:srgbClr val="FFD900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hape 48"/>
          <p:cNvCxnSpPr/>
          <p:nvPr/>
        </p:nvCxnSpPr>
        <p:spPr>
          <a:xfrm>
            <a:off x="734700" y="6310075"/>
            <a:ext cx="7674599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9" name="Shape 49"/>
          <p:cNvCxnSpPr/>
          <p:nvPr/>
        </p:nvCxnSpPr>
        <p:spPr>
          <a:xfrm>
            <a:off x="734700" y="547925"/>
            <a:ext cx="7674599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circle">
    <p:bg>
      <p:bgPr>
        <a:solidFill>
          <a:srgbClr val="FFD900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rk_wood.jpg" id="51" name="Shape 51"/>
          <p:cNvPicPr preferRelativeResize="0"/>
          <p:nvPr/>
        </p:nvPicPr>
        <p:blipFill rotWithShape="1">
          <a:blip r:embed="rId2">
            <a:alphaModFix/>
          </a:blip>
          <a:srcRect b="0" l="0" r="24998" t="0"/>
          <a:stretch/>
        </p:blipFill>
        <p:spPr>
          <a:xfrm>
            <a:off x="1523550" y="380550"/>
            <a:ext cx="6096899" cy="6096899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idx="1" type="subTitle"/>
          </p:nvPr>
        </p:nvSpPr>
        <p:spPr>
          <a:xfrm>
            <a:off x="685800" y="5082150"/>
            <a:ext cx="4126799" cy="104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FD900"/>
              </a:buClr>
              <a:buSzPct val="100000"/>
              <a:buFont typeface="Playfair Display"/>
              <a:buNone/>
              <a:defRPr i="1" sz="24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buClr>
                <a:srgbClr val="FFD900"/>
              </a:buClr>
              <a:buFont typeface="Playfair Display"/>
              <a:buNone/>
              <a:defRPr i="1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buClr>
                <a:srgbClr val="FFD900"/>
              </a:buClr>
              <a:buFont typeface="Playfair Display"/>
              <a:buNone/>
              <a:defRPr i="1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buClr>
                <a:srgbClr val="FFD900"/>
              </a:buClr>
              <a:buSzPct val="100000"/>
              <a:buFont typeface="Playfair Display"/>
              <a:buNone/>
              <a:defRPr i="1" sz="24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buClr>
                <a:srgbClr val="FFD900"/>
              </a:buClr>
              <a:buSzPct val="100000"/>
              <a:buFont typeface="Playfair Display"/>
              <a:buNone/>
              <a:defRPr i="1" sz="24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buClr>
                <a:srgbClr val="FFD900"/>
              </a:buClr>
              <a:buSzPct val="100000"/>
              <a:buFont typeface="Playfair Display"/>
              <a:buNone/>
              <a:defRPr i="1" sz="24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buClr>
                <a:srgbClr val="FFD900"/>
              </a:buClr>
              <a:buSzPct val="100000"/>
              <a:buFont typeface="Playfair Display"/>
              <a:buNone/>
              <a:defRPr i="1" sz="24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buClr>
                <a:srgbClr val="FFD900"/>
              </a:buClr>
              <a:buSzPct val="100000"/>
              <a:buFont typeface="Playfair Display"/>
              <a:buNone/>
              <a:defRPr i="1" sz="24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buClr>
                <a:srgbClr val="FFD900"/>
              </a:buClr>
              <a:buSzPct val="100000"/>
              <a:buFont typeface="Playfair Display"/>
              <a:buNone/>
              <a:defRPr i="1" sz="24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Shape 13"/>
          <p:cNvSpPr txBox="1"/>
          <p:nvPr>
            <p:ph type="ctrTitle"/>
          </p:nvPr>
        </p:nvSpPr>
        <p:spPr>
          <a:xfrm>
            <a:off x="685800" y="3112950"/>
            <a:ext cx="4126799" cy="1546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48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cxnSp>
        <p:nvCxnSpPr>
          <p:cNvPr id="14" name="Shape 14"/>
          <p:cNvCxnSpPr/>
          <p:nvPr/>
        </p:nvCxnSpPr>
        <p:spPr>
          <a:xfrm>
            <a:off x="806100" y="4831425"/>
            <a:ext cx="7531800" cy="0"/>
          </a:xfrm>
          <a:prstGeom prst="straightConnector1">
            <a:avLst/>
          </a:prstGeom>
          <a:noFill/>
          <a:ln cap="flat" cmpd="sng" w="19050">
            <a:solidFill>
              <a:srgbClr val="FFD9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" type="body"/>
          </p:nvPr>
        </p:nvSpPr>
        <p:spPr>
          <a:xfrm>
            <a:off x="1261500" y="2882400"/>
            <a:ext cx="6621000" cy="10931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Font typeface="Playfair Display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buFont typeface="Playfair Display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buFont typeface="Playfair Display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buFont typeface="Playfair Display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buFont typeface="Playfair Display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buFont typeface="Playfair Display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buFont typeface="Playfair Display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buFont typeface="Playfair Display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buFont typeface="Playfair Display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7" name="Shape 17"/>
          <p:cNvSpPr txBox="1"/>
          <p:nvPr/>
        </p:nvSpPr>
        <p:spPr>
          <a:xfrm>
            <a:off x="3593400" y="1012467"/>
            <a:ext cx="19572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“</a:t>
            </a:r>
          </a:p>
        </p:txBody>
      </p:sp>
      <p:cxnSp>
        <p:nvCxnSpPr>
          <p:cNvPr id="18" name="Shape 18"/>
          <p:cNvCxnSpPr/>
          <p:nvPr/>
        </p:nvCxnSpPr>
        <p:spPr>
          <a:xfrm>
            <a:off x="3028650" y="5540732"/>
            <a:ext cx="3086700" cy="0"/>
          </a:xfrm>
          <a:prstGeom prst="straightConnector1">
            <a:avLst/>
          </a:prstGeom>
          <a:noFill/>
          <a:ln cap="flat" cmpd="sng" w="19050">
            <a:solidFill>
              <a:srgbClr val="FFD9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25" y="6636000"/>
            <a:ext cx="9144000" cy="222000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57200" y="0"/>
            <a:ext cx="8229600" cy="1295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rgbClr val="F3F3F3"/>
              </a:buClr>
              <a:buSzPct val="100000"/>
              <a:defRPr b="0" sz="2400">
                <a:solidFill>
                  <a:srgbClr val="F3F3F3"/>
                </a:solidFill>
              </a:defRPr>
            </a:lvl1pPr>
            <a:lvl2pPr lvl="1" algn="ctr">
              <a:spcBef>
                <a:spcPts val="0"/>
              </a:spcBef>
              <a:buClr>
                <a:srgbClr val="999999"/>
              </a:buClr>
              <a:buSzPct val="100000"/>
              <a:defRPr b="0" sz="2400">
                <a:solidFill>
                  <a:srgbClr val="999999"/>
                </a:solidFill>
              </a:defRPr>
            </a:lvl2pPr>
            <a:lvl3pPr lvl="2" algn="ctr">
              <a:spcBef>
                <a:spcPts val="0"/>
              </a:spcBef>
              <a:buClr>
                <a:srgbClr val="999999"/>
              </a:buClr>
              <a:buSzPct val="100000"/>
              <a:defRPr b="0" sz="2400">
                <a:solidFill>
                  <a:srgbClr val="999999"/>
                </a:solidFill>
              </a:defRPr>
            </a:lvl3pPr>
            <a:lvl4pPr lvl="3" algn="ctr">
              <a:spcBef>
                <a:spcPts val="0"/>
              </a:spcBef>
              <a:buClr>
                <a:srgbClr val="999999"/>
              </a:buClr>
              <a:buSzPct val="100000"/>
              <a:defRPr b="0" sz="2400">
                <a:solidFill>
                  <a:srgbClr val="999999"/>
                </a:solidFill>
              </a:defRPr>
            </a:lvl4pPr>
            <a:lvl5pPr lvl="4" algn="ctr">
              <a:spcBef>
                <a:spcPts val="0"/>
              </a:spcBef>
              <a:buClr>
                <a:srgbClr val="999999"/>
              </a:buClr>
              <a:buSzPct val="100000"/>
              <a:defRPr b="0" sz="2400">
                <a:solidFill>
                  <a:srgbClr val="999999"/>
                </a:solidFill>
              </a:defRPr>
            </a:lvl5pPr>
            <a:lvl6pPr lvl="5" algn="ctr">
              <a:spcBef>
                <a:spcPts val="0"/>
              </a:spcBef>
              <a:buClr>
                <a:srgbClr val="999999"/>
              </a:buClr>
              <a:buSzPct val="100000"/>
              <a:defRPr b="0" sz="2400">
                <a:solidFill>
                  <a:srgbClr val="999999"/>
                </a:solidFill>
              </a:defRPr>
            </a:lvl6pPr>
            <a:lvl7pPr lvl="6" algn="ctr">
              <a:spcBef>
                <a:spcPts val="0"/>
              </a:spcBef>
              <a:buClr>
                <a:srgbClr val="999999"/>
              </a:buClr>
              <a:buSzPct val="100000"/>
              <a:defRPr b="0" sz="2400">
                <a:solidFill>
                  <a:srgbClr val="999999"/>
                </a:solidFill>
              </a:defRPr>
            </a:lvl7pPr>
            <a:lvl8pPr lvl="7" algn="ctr">
              <a:spcBef>
                <a:spcPts val="0"/>
              </a:spcBef>
              <a:buClr>
                <a:srgbClr val="999999"/>
              </a:buClr>
              <a:buSzPct val="100000"/>
              <a:defRPr b="0" sz="2400">
                <a:solidFill>
                  <a:srgbClr val="999999"/>
                </a:solidFill>
              </a:defRPr>
            </a:lvl8pPr>
            <a:lvl9pPr lvl="8" algn="ctr">
              <a:spcBef>
                <a:spcPts val="0"/>
              </a:spcBef>
              <a:buClr>
                <a:srgbClr val="999999"/>
              </a:buClr>
              <a:buSzPct val="100000"/>
              <a:defRPr b="0" sz="2400">
                <a:solidFill>
                  <a:srgbClr val="999999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1005600" y="1600200"/>
            <a:ext cx="7132799" cy="4837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cxnSp>
        <p:nvCxnSpPr>
          <p:cNvPr id="23" name="Shape 23"/>
          <p:cNvCxnSpPr/>
          <p:nvPr/>
        </p:nvCxnSpPr>
        <p:spPr>
          <a:xfrm>
            <a:off x="3028650" y="1295407"/>
            <a:ext cx="3086700" cy="0"/>
          </a:xfrm>
          <a:prstGeom prst="straightConnector1">
            <a:avLst/>
          </a:prstGeom>
          <a:noFill/>
          <a:ln cap="flat" cmpd="sng" w="19050">
            <a:solidFill>
              <a:srgbClr val="FFD9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457200" y="0"/>
            <a:ext cx="8229600" cy="1295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2400"/>
            </a:lvl1pPr>
            <a:lvl2pPr lvl="1" algn="ctr">
              <a:spcBef>
                <a:spcPts val="0"/>
              </a:spcBef>
              <a:buSzPct val="100000"/>
              <a:defRPr sz="2400"/>
            </a:lvl2pPr>
            <a:lvl3pPr lvl="2" algn="ctr">
              <a:spcBef>
                <a:spcPts val="0"/>
              </a:spcBef>
              <a:buSzPct val="100000"/>
              <a:defRPr sz="2400"/>
            </a:lvl3pPr>
            <a:lvl4pPr lvl="3" algn="ctr">
              <a:spcBef>
                <a:spcPts val="0"/>
              </a:spcBef>
              <a:buSzPct val="100000"/>
              <a:defRPr sz="2400"/>
            </a:lvl4pPr>
            <a:lvl5pPr lvl="4" algn="ctr">
              <a:spcBef>
                <a:spcPts val="0"/>
              </a:spcBef>
              <a:buSzPct val="100000"/>
              <a:defRPr sz="2400"/>
            </a:lvl5pPr>
            <a:lvl6pPr lvl="5" algn="ctr">
              <a:spcBef>
                <a:spcPts val="0"/>
              </a:spcBef>
              <a:buSzPct val="100000"/>
              <a:defRPr sz="2400"/>
            </a:lvl6pPr>
            <a:lvl7pPr lvl="6" algn="ctr">
              <a:spcBef>
                <a:spcPts val="0"/>
              </a:spcBef>
              <a:buSzPct val="100000"/>
              <a:defRPr sz="2400"/>
            </a:lvl7pPr>
            <a:lvl8pPr lvl="7" algn="ctr">
              <a:spcBef>
                <a:spcPts val="0"/>
              </a:spcBef>
              <a:buSzPct val="100000"/>
              <a:defRPr sz="2400"/>
            </a:lvl8pPr>
            <a:lvl9pPr lvl="8" algn="ctr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880025" y="1600200"/>
            <a:ext cx="3584100" cy="4774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679874" y="1600200"/>
            <a:ext cx="3584100" cy="4774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cxnSp>
        <p:nvCxnSpPr>
          <p:cNvPr id="28" name="Shape 28"/>
          <p:cNvCxnSpPr/>
          <p:nvPr/>
        </p:nvCxnSpPr>
        <p:spPr>
          <a:xfrm>
            <a:off x="3028650" y="1295407"/>
            <a:ext cx="3086700" cy="0"/>
          </a:xfrm>
          <a:prstGeom prst="straightConnector1">
            <a:avLst/>
          </a:prstGeom>
          <a:noFill/>
          <a:ln cap="flat" cmpd="sng" w="19050">
            <a:solidFill>
              <a:srgbClr val="FFD9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9" name="Shape 29"/>
          <p:cNvSpPr/>
          <p:nvPr/>
        </p:nvSpPr>
        <p:spPr>
          <a:xfrm>
            <a:off x="25" y="6636000"/>
            <a:ext cx="9144000" cy="222000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457200" y="0"/>
            <a:ext cx="8229600" cy="1295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2400"/>
            </a:lvl1pPr>
            <a:lvl2pPr lvl="1" rtl="0" algn="ctr">
              <a:spcBef>
                <a:spcPts val="0"/>
              </a:spcBef>
              <a:buSzPct val="100000"/>
              <a:defRPr sz="2400"/>
            </a:lvl2pPr>
            <a:lvl3pPr lvl="2" rtl="0" algn="ctr">
              <a:spcBef>
                <a:spcPts val="0"/>
              </a:spcBef>
              <a:buSzPct val="100000"/>
              <a:defRPr sz="2400"/>
            </a:lvl3pPr>
            <a:lvl4pPr lvl="3" rtl="0" algn="ctr">
              <a:spcBef>
                <a:spcPts val="0"/>
              </a:spcBef>
              <a:buSzPct val="100000"/>
              <a:defRPr sz="2400"/>
            </a:lvl4pPr>
            <a:lvl5pPr lvl="4" rtl="0" algn="ctr">
              <a:spcBef>
                <a:spcPts val="0"/>
              </a:spcBef>
              <a:buSzPct val="100000"/>
              <a:defRPr sz="2400"/>
            </a:lvl5pPr>
            <a:lvl6pPr lvl="5" rtl="0" algn="ctr">
              <a:spcBef>
                <a:spcPts val="0"/>
              </a:spcBef>
              <a:buSzPct val="100000"/>
              <a:defRPr sz="2400"/>
            </a:lvl6pPr>
            <a:lvl7pPr lvl="6" rtl="0" algn="ctr">
              <a:spcBef>
                <a:spcPts val="0"/>
              </a:spcBef>
              <a:buSzPct val="100000"/>
              <a:defRPr sz="2400"/>
            </a:lvl7pPr>
            <a:lvl8pPr lvl="7" rtl="0" algn="ctr">
              <a:spcBef>
                <a:spcPts val="0"/>
              </a:spcBef>
              <a:buSzPct val="100000"/>
              <a:defRPr sz="2400"/>
            </a:lvl8pPr>
            <a:lvl9pPr lvl="8" rtl="0" algn="ctr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457200" y="1600200"/>
            <a:ext cx="2631900" cy="4514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3223963" y="1600200"/>
            <a:ext cx="2631900" cy="4514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3" type="body"/>
          </p:nvPr>
        </p:nvSpPr>
        <p:spPr>
          <a:xfrm>
            <a:off x="5990727" y="1600200"/>
            <a:ext cx="2631900" cy="4514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35" name="Shape 35"/>
          <p:cNvCxnSpPr/>
          <p:nvPr/>
        </p:nvCxnSpPr>
        <p:spPr>
          <a:xfrm>
            <a:off x="3028650" y="1295407"/>
            <a:ext cx="3086700" cy="0"/>
          </a:xfrm>
          <a:prstGeom prst="straightConnector1">
            <a:avLst/>
          </a:prstGeom>
          <a:noFill/>
          <a:ln cap="flat" cmpd="sng" w="19050">
            <a:solidFill>
              <a:srgbClr val="FFD9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6" name="Shape 36"/>
          <p:cNvSpPr/>
          <p:nvPr/>
        </p:nvSpPr>
        <p:spPr>
          <a:xfrm>
            <a:off x="25" y="6636000"/>
            <a:ext cx="9144000" cy="222000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57200" y="0"/>
            <a:ext cx="8229600" cy="1295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2400"/>
            </a:lvl1pPr>
            <a:lvl2pPr lvl="1" algn="ctr">
              <a:spcBef>
                <a:spcPts val="0"/>
              </a:spcBef>
              <a:buSzPct val="100000"/>
              <a:defRPr sz="2400"/>
            </a:lvl2pPr>
            <a:lvl3pPr lvl="2" algn="ctr">
              <a:spcBef>
                <a:spcPts val="0"/>
              </a:spcBef>
              <a:buSzPct val="100000"/>
              <a:defRPr sz="2400"/>
            </a:lvl3pPr>
            <a:lvl4pPr lvl="3" algn="ctr">
              <a:spcBef>
                <a:spcPts val="0"/>
              </a:spcBef>
              <a:buSzPct val="100000"/>
              <a:defRPr sz="2400"/>
            </a:lvl4pPr>
            <a:lvl5pPr lvl="4" algn="ctr">
              <a:spcBef>
                <a:spcPts val="0"/>
              </a:spcBef>
              <a:buSzPct val="100000"/>
              <a:defRPr sz="2400"/>
            </a:lvl5pPr>
            <a:lvl6pPr lvl="5" algn="ctr">
              <a:spcBef>
                <a:spcPts val="0"/>
              </a:spcBef>
              <a:buSzPct val="100000"/>
              <a:defRPr sz="2400"/>
            </a:lvl6pPr>
            <a:lvl7pPr lvl="6" algn="ctr">
              <a:spcBef>
                <a:spcPts val="0"/>
              </a:spcBef>
              <a:buSzPct val="100000"/>
              <a:defRPr sz="2400"/>
            </a:lvl7pPr>
            <a:lvl8pPr lvl="7" algn="ctr">
              <a:spcBef>
                <a:spcPts val="0"/>
              </a:spcBef>
              <a:buSzPct val="100000"/>
              <a:defRPr sz="2400"/>
            </a:lvl8pPr>
            <a:lvl9pPr lvl="8" algn="ctr">
              <a:spcBef>
                <a:spcPts val="0"/>
              </a:spcBef>
              <a:buSzPct val="100000"/>
              <a:defRPr sz="2400"/>
            </a:lvl9pPr>
          </a:lstStyle>
          <a:p/>
        </p:txBody>
      </p:sp>
      <p:cxnSp>
        <p:nvCxnSpPr>
          <p:cNvPr id="39" name="Shape 39"/>
          <p:cNvCxnSpPr/>
          <p:nvPr/>
        </p:nvCxnSpPr>
        <p:spPr>
          <a:xfrm>
            <a:off x="3028650" y="1295407"/>
            <a:ext cx="3086700" cy="0"/>
          </a:xfrm>
          <a:prstGeom prst="straightConnector1">
            <a:avLst/>
          </a:prstGeom>
          <a:noFill/>
          <a:ln cap="flat" cmpd="sng" w="19050">
            <a:solidFill>
              <a:srgbClr val="FFD9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0" name="Shape 40"/>
          <p:cNvSpPr/>
          <p:nvPr/>
        </p:nvSpPr>
        <p:spPr>
          <a:xfrm>
            <a:off x="25" y="6636000"/>
            <a:ext cx="9144000" cy="222000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5875073"/>
            <a:ext cx="8229600" cy="98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360"/>
              </a:spcBef>
              <a:buSzPct val="100000"/>
              <a:buFont typeface="Playfair Display"/>
              <a:buNone/>
              <a:defRPr i="1" sz="1600">
                <a:latin typeface="Playfair Display"/>
                <a:ea typeface="Playfair Display"/>
                <a:cs typeface="Playfair Display"/>
                <a:sym typeface="Playfair Display"/>
              </a:defRPr>
            </a:lvl1pPr>
          </a:lstStyle>
          <a:p/>
        </p:txBody>
      </p:sp>
      <p:cxnSp>
        <p:nvCxnSpPr>
          <p:cNvPr id="43" name="Shape 43"/>
          <p:cNvCxnSpPr/>
          <p:nvPr/>
        </p:nvCxnSpPr>
        <p:spPr>
          <a:xfrm>
            <a:off x="3028650" y="5875082"/>
            <a:ext cx="3086700" cy="0"/>
          </a:xfrm>
          <a:prstGeom prst="straightConnector1">
            <a:avLst/>
          </a:prstGeom>
          <a:noFill/>
          <a:ln cap="flat" cmpd="sng" w="19050">
            <a:solidFill>
              <a:srgbClr val="FFD9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734700" y="6310075"/>
            <a:ext cx="7674599" cy="0"/>
          </a:xfrm>
          <a:prstGeom prst="straightConnector1">
            <a:avLst/>
          </a:prstGeom>
          <a:noFill/>
          <a:ln cap="flat" cmpd="sng" w="19050">
            <a:solidFill>
              <a:srgbClr val="FFD9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6" name="Shape 46"/>
          <p:cNvCxnSpPr/>
          <p:nvPr/>
        </p:nvCxnSpPr>
        <p:spPr>
          <a:xfrm>
            <a:off x="734700" y="547925"/>
            <a:ext cx="7674599" cy="0"/>
          </a:xfrm>
          <a:prstGeom prst="straightConnector1">
            <a:avLst/>
          </a:prstGeom>
          <a:noFill/>
          <a:ln cap="flat" cmpd="sng" w="19050">
            <a:solidFill>
              <a:srgbClr val="FFD9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sz="36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b="1" sz="36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b="1" sz="36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b="1" sz="36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b="1" sz="36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b="1" sz="36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b="1" sz="36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b="1" sz="36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b="1" sz="36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F3F3F3"/>
              </a:buClr>
              <a:buSzPct val="100000"/>
              <a:buFont typeface="Droid Sans"/>
              <a:buChar char="◈"/>
              <a:defRPr sz="30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>
              <a:spcBef>
                <a:spcPts val="480"/>
              </a:spcBef>
              <a:buClr>
                <a:srgbClr val="F3F3F3"/>
              </a:buClr>
              <a:buSzPct val="100000"/>
              <a:buFont typeface="Droid Sans"/>
              <a:defRPr sz="24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>
              <a:spcBef>
                <a:spcPts val="480"/>
              </a:spcBef>
              <a:buClr>
                <a:srgbClr val="F3F3F3"/>
              </a:buClr>
              <a:buSzPct val="100000"/>
              <a:buFont typeface="Droid Sans"/>
              <a:defRPr sz="24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>
              <a:spcBef>
                <a:spcPts val="360"/>
              </a:spcBef>
              <a:buClr>
                <a:srgbClr val="F3F3F3"/>
              </a:buClr>
              <a:buSzPct val="100000"/>
              <a:buFont typeface="Droid Sans"/>
              <a:defRPr sz="18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>
              <a:spcBef>
                <a:spcPts val="360"/>
              </a:spcBef>
              <a:buClr>
                <a:srgbClr val="F3F3F3"/>
              </a:buClr>
              <a:buSzPct val="100000"/>
              <a:buFont typeface="Droid Sans"/>
              <a:defRPr sz="18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>
              <a:spcBef>
                <a:spcPts val="360"/>
              </a:spcBef>
              <a:buClr>
                <a:srgbClr val="F3F3F3"/>
              </a:buClr>
              <a:buSzPct val="100000"/>
              <a:buFont typeface="Droid Sans"/>
              <a:defRPr sz="18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>
              <a:spcBef>
                <a:spcPts val="360"/>
              </a:spcBef>
              <a:buClr>
                <a:srgbClr val="F3F3F3"/>
              </a:buClr>
              <a:buSzPct val="100000"/>
              <a:buFont typeface="Droid Sans"/>
              <a:defRPr sz="18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>
              <a:spcBef>
                <a:spcPts val="360"/>
              </a:spcBef>
              <a:buClr>
                <a:srgbClr val="F3F3F3"/>
              </a:buClr>
              <a:buSzPct val="100000"/>
              <a:buFont typeface="Droid Sans"/>
              <a:defRPr sz="18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>
              <a:spcBef>
                <a:spcPts val="360"/>
              </a:spcBef>
              <a:buClr>
                <a:srgbClr val="F3F3F3"/>
              </a:buClr>
              <a:buSzPct val="100000"/>
              <a:buFont typeface="Droid Sans"/>
              <a:defRPr sz="18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Online_identity" TargetMode="External"/><Relationship Id="rId4" Type="http://schemas.openxmlformats.org/officeDocument/2006/relationships/hyperlink" Target="https://en.wikipedia.org/wiki/HTTP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685800" y="1268349"/>
            <a:ext cx="4126800" cy="346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CSRF &amp;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	SQL-i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/>
        </p:nvSpPr>
        <p:spPr>
          <a:xfrm>
            <a:off x="5872275" y="3485300"/>
            <a:ext cx="2589900" cy="11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</a:rPr>
              <a:t>By: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</a:rPr>
              <a:t>	Rohit Sehgal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</a:rPr>
              <a:t>	Nishit Majithia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</a:rPr>
              <a:t>	Gaurav Kumar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0"/>
            <a:ext cx="8229600" cy="1295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CSRF/XSRF/sea-surf ?</a:t>
            </a:r>
          </a:p>
        </p:txBody>
      </p:sp>
      <p:pic>
        <p:nvPicPr>
          <p:cNvPr descr="XSRF+(aka+CSRF)-+Summary.jpg"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4750" y="1295399"/>
            <a:ext cx="7149218" cy="525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0"/>
            <a:ext cx="8229600" cy="1295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Characteristics of CSRF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507775" y="1730025"/>
            <a:ext cx="8178900" cy="45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indent="-419100" lvl="0" marL="68580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rgbClr val="FFFFFF"/>
              </a:buClr>
              <a:buSzPct val="100000"/>
            </a:pPr>
            <a:r>
              <a:rPr lang="en" sz="3000">
                <a:solidFill>
                  <a:srgbClr val="FFFFFF"/>
                </a:solidFill>
              </a:rPr>
              <a:t>It involves sites that rely on a user's </a:t>
            </a:r>
            <a:r>
              <a:rPr lang="en" sz="3000">
                <a:solidFill>
                  <a:srgbClr val="FFFFFF"/>
                </a:solidFill>
                <a:hlinkClick r:id="rId3"/>
              </a:rPr>
              <a:t>identity</a:t>
            </a:r>
            <a:r>
              <a:rPr lang="en" sz="3000">
                <a:solidFill>
                  <a:srgbClr val="FFFFFF"/>
                </a:solidFill>
              </a:rPr>
              <a:t>.</a:t>
            </a:r>
          </a:p>
          <a:p>
            <a:pPr indent="-419100" lvl="0" marL="68580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rgbClr val="FFFFFF"/>
              </a:buClr>
              <a:buSzPct val="100000"/>
            </a:pPr>
            <a:r>
              <a:rPr lang="en" sz="3000">
                <a:solidFill>
                  <a:srgbClr val="FFFFFF"/>
                </a:solidFill>
              </a:rPr>
              <a:t>It exploits the site's trust in that identity.</a:t>
            </a:r>
          </a:p>
          <a:p>
            <a:pPr indent="-419100" lvl="0" marL="68580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rgbClr val="FFFFFF"/>
              </a:buClr>
              <a:buSzPct val="100000"/>
            </a:pPr>
            <a:r>
              <a:rPr lang="en" sz="3000">
                <a:solidFill>
                  <a:srgbClr val="FFFFFF"/>
                </a:solidFill>
              </a:rPr>
              <a:t>It tricks the user's browser into sending </a:t>
            </a:r>
            <a:r>
              <a:rPr lang="en" sz="3000">
                <a:solidFill>
                  <a:srgbClr val="FFFFFF"/>
                </a:solidFill>
                <a:hlinkClick r:id="rId4"/>
              </a:rPr>
              <a:t>HTTP</a:t>
            </a:r>
            <a:r>
              <a:rPr lang="en" sz="3000">
                <a:solidFill>
                  <a:srgbClr val="FFFFFF"/>
                </a:solidFill>
              </a:rPr>
              <a:t> requests to a target site.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57200" y="0"/>
            <a:ext cx="8229600" cy="1295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SQL-i ?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1005600" y="1600200"/>
            <a:ext cx="7132799" cy="4837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700"/>
              </a:spcBef>
              <a:buClr>
                <a:schemeClr val="lt1"/>
              </a:buClr>
            </a:pPr>
            <a:r>
              <a:rPr lang="en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Many web applications take user input from a form</a:t>
            </a:r>
          </a:p>
          <a:p>
            <a:pPr indent="-228600" lvl="0" marL="457200" rtl="0">
              <a:lnSpc>
                <a:spcPct val="115000"/>
              </a:lnSpc>
              <a:spcBef>
                <a:spcPts val="700"/>
              </a:spcBef>
              <a:buClr>
                <a:schemeClr val="lt1"/>
              </a:buClr>
            </a:pPr>
            <a:r>
              <a:rPr lang="en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Often this user input is used literally in the construction of a SQL query submitted to a database. For example:</a:t>
            </a: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–SELECT productdata FROM table WHERE  productname = ‘</a:t>
            </a:r>
            <a:r>
              <a:rPr b="1" i="1"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 input product name</a:t>
            </a: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’;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SQL injection is placing SQL statements in that user input field.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57200" y="0"/>
            <a:ext cx="8229600" cy="1295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 of SQL-i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1005600" y="1600200"/>
            <a:ext cx="7132800" cy="217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# Define POST variables</a:t>
            </a:r>
            <a:br>
              <a:rPr lang="en" sz="1600">
                <a:solidFill>
                  <a:schemeClr val="lt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uname = request.POST['username']</a:t>
            </a:r>
            <a:br>
              <a:rPr lang="en" sz="1600">
                <a:solidFill>
                  <a:schemeClr val="lt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passwd = request.POST['password']</a:t>
            </a:r>
            <a:br>
              <a:rPr lang="en" sz="1600">
                <a:solidFill>
                  <a:schemeClr val="lt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600">
                <a:solidFill>
                  <a:schemeClr val="lt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# SQL query vulnerable to SQLi</a:t>
            </a:r>
            <a:br>
              <a:rPr lang="en" sz="1600">
                <a:solidFill>
                  <a:schemeClr val="lt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sql = “</a:t>
            </a:r>
            <a:r>
              <a:rPr b="1" lang="en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id </a:t>
            </a:r>
            <a:r>
              <a:rPr b="1" lang="en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users </a:t>
            </a:r>
            <a:r>
              <a:rPr b="1" lang="en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username=’” + </a:t>
            </a:r>
            <a:r>
              <a:rPr b="1" lang="en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uname</a:t>
            </a:r>
            <a:r>
              <a:rPr lang="en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“’ </a:t>
            </a:r>
            <a:r>
              <a:rPr b="1" lang="en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lang="en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=’” + </a:t>
            </a:r>
            <a:r>
              <a:rPr b="1" lang="en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passwd</a:t>
            </a:r>
            <a:r>
              <a:rPr lang="en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“’”</a:t>
            </a:r>
            <a:br>
              <a:rPr lang="en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b="1" lang="en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Execute</a:t>
            </a:r>
            <a:r>
              <a:rPr lang="en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the </a:t>
            </a:r>
            <a:r>
              <a:rPr b="1" lang="en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SQL</a:t>
            </a:r>
            <a:r>
              <a:rPr lang="en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statement</a:t>
            </a:r>
            <a:br>
              <a:rPr lang="en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database</a:t>
            </a:r>
            <a:r>
              <a:rPr lang="en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execute</a:t>
            </a:r>
            <a:r>
              <a:rPr lang="en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sql</a:t>
            </a:r>
            <a:r>
              <a:rPr lang="en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7200" y="0"/>
            <a:ext cx="8229600" cy="1295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Types of </a:t>
            </a:r>
            <a:r>
              <a:rPr lang="en"/>
              <a:t>SQL-i ?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1005600" y="1600200"/>
            <a:ext cx="7132800" cy="483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700"/>
              </a:spcBef>
              <a:buClr>
                <a:schemeClr val="lt1"/>
              </a:buClr>
            </a:pPr>
            <a:r>
              <a:rPr lang="en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Error Based SQL-i</a:t>
            </a:r>
          </a:p>
          <a:p>
            <a:pPr lvl="0" rtl="0">
              <a:lnSpc>
                <a:spcPct val="115000"/>
              </a:lnSpc>
              <a:spcBef>
                <a:spcPts val="700"/>
              </a:spcBef>
              <a:buNone/>
            </a:pPr>
            <a:r>
              <a:t/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>
              <a:lnSpc>
                <a:spcPct val="115000"/>
              </a:lnSpc>
              <a:spcBef>
                <a:spcPts val="700"/>
              </a:spcBef>
              <a:buClr>
                <a:schemeClr val="lt1"/>
              </a:buClr>
              <a:buSzPct val="100000"/>
              <a:buFont typeface="Arial"/>
            </a:pPr>
            <a:r>
              <a:rPr lang="en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Blind SQL-i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0"/>
            <a:ext cx="8229600" cy="4407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Let’s see NATAS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D900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/>
        </p:nvSpPr>
        <p:spPr>
          <a:xfrm>
            <a:off x="572775" y="1618425"/>
            <a:ext cx="74250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THANK YOU!!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sper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