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1EE91-D749-48B8-BB80-6F8CDE50CAB2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F7C00-A0E3-4920-A052-E11585992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64ABF-4A3B-4F8C-9526-B64FCCB14E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2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0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2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1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9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8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7AC0-085E-404F-B6B0-25506DD5100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47AB-0181-4123-8556-03EAEBA80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8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50000">
              <a:srgbClr val="FFFF00"/>
            </a:gs>
            <a:gs pos="73000">
              <a:srgbClr val="FFFF00"/>
            </a:gs>
            <a:gs pos="95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0622" y="812913"/>
            <a:ext cx="5692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b="1" i="1" dirty="0">
                <a:latin typeface="Times New Roman" pitchFamily="18" charset="0"/>
                <a:cs typeface="Times New Roman" pitchFamily="18" charset="0"/>
              </a:rPr>
              <a:t>  A Project Presentation on</a:t>
            </a:r>
          </a:p>
          <a:p>
            <a:pPr algn="ctr"/>
            <a:r>
              <a:rPr lang="en-US" sz="2250" b="1" i="1" dirty="0" smtClean="0">
                <a:latin typeface="Times New Roman" pitchFamily="18" charset="0"/>
                <a:cs typeface="Times New Roman" pitchFamily="18" charset="0"/>
              </a:rPr>
              <a:t>Blood Bank </a:t>
            </a:r>
            <a:r>
              <a:rPr lang="en-US" sz="2250" b="1" i="1" dirty="0">
                <a:latin typeface="Times New Roman" pitchFamily="18" charset="0"/>
                <a:cs typeface="Times New Roman" pitchFamily="18" charset="0"/>
              </a:rPr>
              <a:t>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9512" y="1451963"/>
            <a:ext cx="422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Under Taken At</a:t>
            </a:r>
          </a:p>
          <a:p>
            <a:pPr algn="ctr"/>
            <a:endParaRPr lang="en-US" b="1" i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:-SUBMITTED TO-: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0597" y="384692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Kalol</a:t>
            </a:r>
            <a:r>
              <a:rPr lang="en-US" sz="27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Institute Of Management Studies </a:t>
            </a:r>
            <a:r>
              <a:rPr lang="en-US" sz="27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Kalol</a:t>
            </a:r>
            <a:r>
              <a:rPr lang="en-US" sz="27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1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747" y="5143500"/>
            <a:ext cx="1943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b="1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3571" y="4381753"/>
            <a:ext cx="417195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:-UNDER THE GUIDENCE OF-: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2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Santosi</a:t>
            </a: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Mam</a:t>
            </a: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750" y="4324046"/>
            <a:ext cx="31432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100" b="1" i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2100" b="1" i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:-SUBMITTED BY-: </a:t>
            </a:r>
            <a:endParaRPr lang="en-US" sz="21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Chauhan Amit</a:t>
            </a:r>
          </a:p>
          <a:p>
            <a:pPr lvl="0"/>
            <a:r>
              <a:rPr lang="en-US" sz="30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Krushang</a:t>
            </a:r>
            <a:r>
              <a:rPr lang="en-US" sz="3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Parekh</a:t>
            </a:r>
          </a:p>
          <a:p>
            <a:pPr lvl="0" algn="ctr"/>
            <a:endParaRPr lang="en-US" sz="2100" b="1" i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22" y="2496480"/>
            <a:ext cx="5829300" cy="11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7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Chauhan</dc:creator>
  <cp:lastModifiedBy>Amit Chauhan</cp:lastModifiedBy>
  <cp:revision>1</cp:revision>
  <dcterms:created xsi:type="dcterms:W3CDTF">2021-07-06T14:15:09Z</dcterms:created>
  <dcterms:modified xsi:type="dcterms:W3CDTF">2021-07-06T14:15:48Z</dcterms:modified>
</cp:coreProperties>
</file>