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55032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69026" y="1885723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200" dirty="0"/>
              <a:t>NSC, a top-five player in the IoT sensor space focusing on energy consumption and production. Management has figured out the spike in </a:t>
            </a:r>
            <a:r>
              <a:rPr lang="en-US" sz="1200" dirty="0" err="1"/>
              <a:t>Insense</a:t>
            </a:r>
            <a:r>
              <a:rPr lang="en-US" sz="1200" dirty="0"/>
              <a:t> sensor failure rate from 2% to 15%. They have decided to get the failure rate down below 5% by stopping the faulty parts or poor manufacturing or a particular manufacturer shutdown responsible for this.</a:t>
            </a:r>
            <a:endParaRPr sz="1200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08794" y="3495411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Data from Cert that covers manufacturing dates with dated testing results.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Connecting parts supplier and manufacturer to each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Insense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sensor and check the testing condition.</a:t>
            </a:r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Statistical analysis to achieve the data to normalization. Figure out </a:t>
            </a:r>
            <a:r>
              <a:rPr lang="en-US" sz="1200" dirty="0"/>
              <a:t>the manufacturer or supplier responsible for the faulty parts from the outliers or the skewed data.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limits exports, only has 20K rows.</a:t>
            </a:r>
          </a:p>
          <a:p>
            <a:pPr lvl="0"/>
            <a:r>
              <a:rPr lang="en-US" sz="1200" dirty="0"/>
              <a:t>Time constraint is there if we don’t want to lose the massive orders from our OEM partners.</a:t>
            </a:r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Data from Singapore.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from Cert.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Parts of </a:t>
            </a:r>
            <a:r>
              <a:rPr lang="en-US" sz="1200" dirty="0" err="1"/>
              <a:t>Insense</a:t>
            </a:r>
            <a:r>
              <a:rPr lang="en-US" sz="1200" dirty="0"/>
              <a:t> sensors.</a:t>
            </a:r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Company leaders. 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opportunity exist for NSC to reduce the </a:t>
            </a:r>
            <a:r>
              <a:rPr lang="en-AU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InSense</a:t>
            </a: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sensor failure rate from 15% to below 5% through organisational chart, data from Cert and Chi-square </a:t>
            </a:r>
            <a:r>
              <a:rPr lang="en-AU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tesiting</a:t>
            </a: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525</Words>
  <Application>Microsoft Office PowerPoint</Application>
  <PresentationFormat>On-screen Show (4:3)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Amit Kumar Agrawal</cp:lastModifiedBy>
  <cp:revision>10</cp:revision>
  <dcterms:modified xsi:type="dcterms:W3CDTF">2020-08-01T15:24:48Z</dcterms:modified>
</cp:coreProperties>
</file>