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5032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69026" y="1885723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Monalco</a:t>
            </a:r>
            <a:r>
              <a:rPr lang="en-US" sz="1200" dirty="0"/>
              <a:t> Mining, the world’s largest iron ore mining companies, is famous for exploration efforts in iron resources. Increased market supply has shifted the price downwards from 110$ per ton to 55$. Management has decided to focus on streamlining maintenance expenditure.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08794" y="3495411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Need to exhibit spending discipline and reduce operating costs.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back the annual maintenance expenditure that meant to be maintained every 3 years instead of every year.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we’re able to shave off ~ %20 worth of costs over the year w.r.t ore crusher maintenance, this will be enough of a buffer to weather future downward shifts in pricing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T3000DS, Ore crusher system.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operating beyond the limits of the equipment for a while and it’s eating into our profit margins.</a:t>
            </a:r>
          </a:p>
          <a:p>
            <a:pPr lvl="0"/>
            <a:r>
              <a:rPr lang="en-US" sz="1200" dirty="0"/>
              <a:t>resistance from the reliability engineering team.</a:t>
            </a:r>
          </a:p>
          <a:p>
            <a:pPr lvl="0"/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 Historian, Ellipse, SAP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Chanel Adams – Reliability Engineer, Jonas Richards – Asset Integrity Manager, Bruce Banner – Maintenance SME, Jane </a:t>
            </a:r>
            <a:r>
              <a:rPr lang="en-US" sz="1200" dirty="0" err="1"/>
              <a:t>Steere</a:t>
            </a:r>
            <a:r>
              <a:rPr lang="en-US" sz="1200" dirty="0"/>
              <a:t> - Principal Maintenance, Fargo Williams – Change Manager, Tara Starr - Maintenance SME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opportunity exist for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to reduce the maintenance cost to 30 million through Data Historian, ellipse, sap and some additional systems?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545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Amit Kumar Agrawal</cp:lastModifiedBy>
  <cp:revision>6</cp:revision>
  <dcterms:modified xsi:type="dcterms:W3CDTF">2020-07-31T19:39:55Z</dcterms:modified>
</cp:coreProperties>
</file>