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26T06:52:40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18768 13758 0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26T06:53:35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2805 1940 0,'0'18'141,"-36"35"-126,36-18-15,0 18 16,-70 0-16,34 88 16,1-17 30,0-54-14,35-105 93,0 0-125,53-1 15,-18-34-15,-35 17 16,53 0 0,-53-35-16,71 35 0,-18-71 31,-18 54-16,-35 87 110,35-17-125,-35 36 16,0-1 0,0 53-1,0-70-15,0 52 16,0 19 15,0-54-15,0 35-1,0-52 1</inkml:trace>
  <inkml:trace contextRef="#ctx0" brushRef="#br0" timeOffset="238.62">2769 2258 0,'18'0'31,"17"0"-16,1-53-15,-1 53 16,35-35 0,1-1-1,-71 1-15</inkml:trace>
  <inkml:trace contextRef="#ctx0" brushRef="#br0" timeOffset="870.93">3175 2064 0,'0'17'31,"0"36"-15,0-17 15,0 69-15,0-69-1,0-1 1,-18-35 15,18-35 0,0-18-15,0 18-16,18-36 16,53 18-1,-19 0-15,-16 53 16,-1 0 15,0 0 0,-35 71-15,0-36-16,0 36 16,0-1-1,-17 1 1,17-18 0,0-18 15,17-35-16,54-18 1,-1 18-16,19-106 16,-19 71-1,-70-18 1</inkml:trace>
  <inkml:trace contextRef="#ctx0" brushRef="#br0" timeOffset="1389.15">3863 2134 0,'-18'0'47,"-17"0"-31,35 18-16,-53 35 15,0 0 1,18 17 0,35-52-1,18-18 32,70-35-31,-53-1-1,36-52 1,-36 53 0,-35 70 15,35 18-15,-35 0-1,35-18 1,1-35 15,-1 0 0,18-35-31,0-35 16,-53 17 0</inkml:trace>
  <inkml:trace contextRef="#ctx0" brushRef="#br0" timeOffset="2670.21">4180 1764 0,'0'0'16,"0"18"31,0 34-47,0 72 15,0 52 1,-17-35-1,17-52 1,0-54 0,35-35 15,36-35-15,34-36-1,-69 18 1,-1 18-1,-35 53 17,35 52-17,-35-52 1,0 17 0,36 36-1,-36-36 1,35-35-1,71-35 1,-71-18 0,-35 0-1,0 17 1,-71 1 15,36 35-31,0 0 16,-36 0-1,124 0 48,-18 0-47,1 0-16,-1-35 15,124-18 1,-36 53-1,-87-35 1,16 35 0,-52-36-16,-17 36 47,-18 18-32,-18-18 1,-18 71-1,71-36 1,0 0 0,71-35-1,17 0 1,0-35 0,-88 88 30,0-18-30,0-17-16,0 17 16,0 194-1,0-70 1,0-35 0,0-36-1,-18-35 1,-17 17-1,-18-35 1,-17-35 0,-1 0-1,18-52 1,53-37 0,0-34-1,71-1 1,87-34-1,-69 87 1,-36 36 0,-53 0 15</inkml:trace>
  <inkml:trace contextRef="#ctx0" brushRef="#br0" timeOffset="4103.6">5838 1887 0,'0'-53'15,"0"18"1,0 106 46,0-1-46,0 18 0,-52 18-16,52 35 0,-71 89 15,18 193 32,71-335-16,52-88 1,36-141-1,-106 106-31,0 0 15,0-1 1,-123-87 0,87 88-1,36-1 1,0-17 0,53-17-1,-17 35 1,52-36-1,-18 36 1,-34 35 0,-19 0 15,-17 17-15,53 54-1,-53-18 1,0 17-1,0-34 1,0-54 15</inkml:trace>
  <inkml:trace contextRef="#ctx0" brushRef="#br0" timeOffset="4282.07">6121 2028 0,'0'18'78</inkml:trace>
  <inkml:trace contextRef="#ctx0" brushRef="#br0" timeOffset="4803.97">6350 1993 0,'0'35'47,"0"18"-47,0 36 16,0-19-16,0 1 15,0 87 1,0-87 0,0-36-1,35-35 1,53-70-1,1-71 1,17-89 0,-106 124-1,35-17 1,-35 88 0,0-1 15,0 54-16,0 158 1,0 36 0,-18-53-1,18 0 1,0-124 0,0 0-1,35-35 1,36-70-1</inkml:trace>
  <inkml:trace contextRef="#ctx0" brushRef="#br0" timeOffset="5755.9">6544 2328 0,'53'0'31,"35"0"-31,18-53 16,35 53-1,-70 0 1,-54 0 0,-17-35-1,-35 35 79,-36 0-78,71 18-16,-17-18 15,17 35-15,-53 0 31,53 1-15,35-1 0,-17-35-1,17 0 1,0 0 0,1 0-16,17 0 15,17-71 1,-35 36-1,-17 35 1,17 0 0,54 71-1,-37-1 1,-52-17 0,0-18-1,-17-35 32,17-35-31,70-18-1,107-88 1,-107 106 0,-34-18-1,-36 18 1,0-1-1,-18 36 1,-35 36 0,53 17-1,0-1 1,71 19 0,34-18-16,-69-18 31,-36 0-16,-18 1 1,-123-36 0,53 0-1,52 0 1</inkml:trace>
  <inkml:trace contextRef="#ctx0" brushRef="#br0" timeOffset="7275.18">8114 2452 0,'18'-18'78,"34"-35"-62,-16 53-1,34-53-15,1 18 16,52-18-16,36 0 16,17 0-16,18 0 15,-35 0-15,141-52 16,-71-19 0,-123 36 30,-70 53-14,-36 52 30</inkml:trace>
  <inkml:trace contextRef="#ctx0" brushRef="#br0" timeOffset="8285.96">8061 2452 0,'53'53'125,"-18"-53"-125,0 35 15,1-35-15,-1 53 16,88 35 0,318 141 15,-105-70 0,-142-35 0,-159-124-31,0 53 16,71-18 0,0 0 15,-71-35-16,0 0 79</inkml:trace>
  <inkml:trace contextRef="#ctx0" brushRef="#br0" timeOffset="10502.91">10231 1182 0,'0'88'125,"0"0"-125,-53 0 16,53-17-16,-36 123 31,36-106 16,-35-88-31,0 0 15</inkml:trace>
  <inkml:trace contextRef="#ctx0" brushRef="#br0" timeOffset="11002.05">10125 1288 0,'0'-53'15,"0"106"-15,35-106 0,-35 0 0,71-18 16,17 36 15,-18 35-31,-52 0 16,53 53-1,-71 35 1,-71 0 0,-17-17-1,17-36 1,89-35 15,158 35 0,-140 1-15,-54 70 0,-106-54-1,19-52 1,16 36-1,19-36 17,105 0-1,0 0-31</inkml:trace>
  <inkml:trace contextRef="#ctx0" brushRef="#br0" timeOffset="11935.51">10654 1517 0,'0'35'31,"35"1"-15,-35-1 0,0 0-1,0 36 1,0-54-16,53-52 47,-18 0-47,1-1 15,34 1 1,-17-18 0,-53 106 15,0-18-31,0 18 31,53-53-15,35-35 15,36-35-15,-1-125-1,-88 90 1,-35 16 0,0 37-1,0 104 32,-17 1-47,17 18 16,-53 88-1,53-36 1,0-52 0,18-36-1,52-35 1,-35 0-1,1-71 1,-1 36-16,0-106 16,36-18-1,-36 18 1,-35 35 0,0 71-1,0 88 16,0 18-15,0 193 0,-18-123-1,18-70 1,0-36 0,18-35-1,106-35 16</inkml:trace>
  <inkml:trace contextRef="#ctx0" brushRef="#br0" timeOffset="12280.15">11289 1270 0,'-35'0'15,"88"0"17,52 0-32,195 0 15,-88 0 16,-71 0-15,-106 0-16,1 0 16,-54 0 15,-35 0-15</inkml:trace>
  <inkml:trace contextRef="#ctx0" brushRef="#br0" timeOffset="12903.7">12047 1482 0,'18'0'31,"17"0"-15,1 0-16,-1 0 16,35-18-1,-70-17 1,0-1-1,-53 36 1,1 0 0,-1 36-1,53 17 1,0 0 0,0-18-1,53 0 16,-18-35-15,-18-17 0,54-19-1,-18 36 1,-18 0-16,-35 53 31,0 0-15,0-18-1,36-35 1,34 0 0,106-88-1,-17 53 1,-124 35 0,1-35-1</inkml:trace>
  <inkml:trace contextRef="#ctx0" brushRef="#br0" timeOffset="15335.94">12700 1376 0,'18'0'62,"-18"35"-46,0 0-16,0 1 16,0 34-1,0-17 17,53-53-1,70-88 0,-88 53-15,1 70 15,-36 0-31,0 1 16,35-36-16,-35 52 15,35-16 1,18-54 15,-53-17-15,35-36-1,-35 36-15,0 0 16,0-1 0,0 1-1,0 53 32</inkml:trace>
  <inkml:trace contextRef="#ctx0" brushRef="#br0" timeOffset="15819.16">13423 1499 0,'-53'0'16,"36"0"-16,-19 0 15,-34 36 1,70-1-16,-35 18 16,35-18-1,17-35 1,36 53-1,18-88 1,-36-18 0,0 18-1,0-1 1,18 36 15,0 53-31,18 0 31,-71-18-15,0-17 0,-18-18-1,18-88 17,53 53-17,106-54 1,0 36-1,-159-17-15</inkml:trace>
  <inkml:trace contextRef="#ctx0" brushRef="#br0" timeOffset="16037.99">14023 1323 0,'0'-53'15,"0"159"-15,0-159 0,-18-35 16,18 52 0,0 54 15,0 17-16,0 1 1,0 158 0,-35-53-1,0-71 1,35-17 0</inkml:trace>
  <inkml:trace contextRef="#ctx0" brushRef="#br0" timeOffset="16568.93">13899 1499 0,'0'0'0,"36"0"31,17 0-31,35-35 15,53 35 1,-53-71 0,-53 19-16,-35-37 31,0 19-15,-17 17-1,-18 71 16,35 70-15,-36 35 0,36 1-1,0-1 1,0-88 0,0 1-16,36-36 46,16 0-30,-16 0 15,-36 17-15,35-17 0,0 0-1,53-17 1,-35-19-1,-53 1-15</inkml:trace>
  <inkml:trace contextRef="#ctx0" brushRef="#br0" timeOffset="17819.18">15152 1182 0,'0'-35'0,"35"35"16,-35 17 46,0 18-62,-18 18 16,-52 88 0,-1 18 15,36-106-31,35-106 62,53-17-62,-18-19 16,36 37-16,35-37 31,-71 54-31,0 35 16,-35 18 31,0 105-32,0-17 1,0-35 0,0-18-1,0-18 1,-17 0-1,-36-35-15</inkml:trace>
  <inkml:trace contextRef="#ctx0" brushRef="#br0" timeOffset="18169.91">15134 1499 0,'18'0'0,"52"0"15,1 0 1,17-35 0,0 35-1,-52 0 1,-1 0 0,-35 18 15,0 17-16,-18 141 1,-52-17 0,-1-35-1,36-72 1,17-52 15,18-17-15</inkml:trace>
  <inkml:trace contextRef="#ctx0" brushRef="#br0" timeOffset="18423.89">15469 1570 0,'36'-88'16,"-72"176"-16,125-212 16,-37 71-1,19 1 1,-18 52-1,-53 17 1,0 107 0,-71-54-1,1-34 1,35 52 0</inkml:trace>
  <inkml:trace contextRef="#ctx0" brushRef="#br0" timeOffset="18868.88">15769 1605 0,'0'35'16,"0"1"-1,-17 87 1,17 1-1,-36-107 1,36 19 0,-35-36 15,35-71-15,0-17-1,18-71 1,87-53 15,-52 124-15,0 35-1,0 53 1,-18 0 0,1 36-1,-36 34 1,-18-17-1,-35-18 1,18 18 0,0-53-1</inkml:trace>
  <inkml:trace contextRef="#ctx0" brushRef="#br0" timeOffset="19391.77">16104 1429 0,'0'0'0,"0"17"31,36-17-15,-36 53 0,0 0-1,0-17 1,0-72 31,35 36-32,-35-35-15,53 0 16,-18 35 0,-35 17 30,0 19-30,0-1 0,35 0-1,1-35 17,-1 0-32,-35-35 31,0-36-16,0 18 1,-18 18 0,-17 35-1,35 18 32</inkml:trace>
  <inkml:trace contextRef="#ctx0" brushRef="#br0" timeOffset="19668.25">16686 1429 0,'-35'35'47,"0"-35"-47,35 71 15,-53-71-15,53 35 16,-35-17 0,-1-18-1,1 0 1,0 0 15</inkml:trace>
  <inkml:trace contextRef="#ctx0" brushRef="#br0" timeOffset="19835.84">16510 1517 0,'35'0'31,"18"35"-15,-18 1-1,-35-1 1</inkml:trace>
  <inkml:trace contextRef="#ctx0" brushRef="#br0" timeOffset="19985.86">16704 1658 0,'-18'0'63</inkml:trace>
  <inkml:trace contextRef="#ctx0" brushRef="#br0" timeOffset="24203.96">10389 3175 0,'0'-35'16,"-17"35"46,-36 0-46,53 35-1,-71 18-15,36-18 16,35 0-16,-53 54 31,18 17 1,105-106-1,213-124 0,-142-17 0,-106 70-15,-35 1 0,0 87 30,0 19-30,0 17 0,-53 123-1,0-88 1,53-52 0,0-1-16,53-53 46,18-52-30,-1 34 0,-35 36-1,-35 53 1,0 18 0,0-36-1,0 0 1,36-35-1,-1 0 1,0-17-16</inkml:trace>
  <inkml:trace contextRef="#ctx0" brushRef="#br0" timeOffset="24550.89">10971 3404 0,'71'0'62,"-18"0"-46,-53-35 0,0 0-16,-18-1 31,-17 36-16,35 18-15,-71 141 47,71-71-31,18-88 0,53 0-1,17-53 1,-18-17-1</inkml:trace>
  <inkml:trace contextRef="#ctx0" brushRef="#br0" timeOffset="24984.96">11324 3034 0,'0'0'16,"0"35"31,-17 18-47,-36 88 15,53-35 17,-36-53-32,36-18 15,0-17 1,18-18 0,17 0-1,53-35 1,-35-1-1,-17 36 1,-36 53 15,0-35-15,-18 17 0,0-35-1,-52 53 1,35-53-1,35-18 32</inkml:trace>
  <inkml:trace contextRef="#ctx0" brushRef="#br0" timeOffset="25752.85">11624 3440 0,'0'35'47,"35"-35"-31,-35 35-16,18-35 15,35-17 1,-18-36-1,-35 17 17,0 72-1,0-1-15,-35 53-1,35 36 1,35-19-1,-35 1 1,0-53 0,-70 0-1,-19-53 1,54 0 0,0-35-16,35-18 15,53-35 1,70-36 15,-17 36-15,88-71-1,-123 71 1,-71 35 0,0 18 15,-18 52-16,18 36 1,0 18 0,35-18-1,53 35 1,-88-53 0,0 18-1,-88-17 1,18-36-16,-36 0 31,71-18-15,35-17 15,70-1-31,-17 36 0</inkml:trace>
  <inkml:trace contextRef="#ctx0" brushRef="#br0" timeOffset="26250.77">12471 3016 0,'-18'18'15,"18"17"1,-53 36-16,53-18 16,-35 105-1,35-69 1,0-54-1,0 0 1,18-35 0,-18-17-1,52-19 1,-16 1 0,-36 53-1,0 52 1,0-17-1,0-18 17,35-35-17,36-17 1,-36-54 0</inkml:trace>
  <inkml:trace contextRef="#ctx0" brushRef="#br0" timeOffset="26851.03">12629 3440 0,'0'0'15,"0"17"17,18-17-17,17 0 17,-35-17-32,0-19 15,-35 72 32,0 17-31,35-1-1,0-16 1,17-36 15,36 0-15,-17-36-1,34 1 1,-35 35 0,1 0-1,-36 18 1,0-1 0,0 19-1,53-36 32,0 0-31,-18-18-1,0 18 1,-35-35 0,53 0-1,-53-18 1,0 17-1,18 36 1,-18 18 0</inkml:trace>
  <inkml:trace contextRef="#ctx0" brushRef="#br0" timeOffset="28884.66">13741 3193 0,'-18'53'62,"18"-18"-62,0 0 16,-53 0-16,36 1 16,-19 17 15,36-124 16,71-70-16,35 70-15,-106 36-16,17 35 15,-17 18 16,0-1-31,0 54 16,0 52 0,0-87-1,0 17 1,0-18 0</inkml:trace>
  <inkml:trace contextRef="#ctx0" brushRef="#br0" timeOffset="29463.37">13617 3422 0,'0'-35'16,"53"35"-16,88-36 31,-105 1-16,-1 35 1,-35 35 15,0 1-31,0 17 16,0 158 0,0-87-1,-18-89 1,18 0-1,-35-35 17,0 0-17,35-17 1,0-72 0,0 54-16,17-35 15,36-124 1,-18 105-1,89 19 1,-54 17 0,-17 53-1,-53 70 17,0-34-32,-70 34 15,35-17 1,-36-17 15</inkml:trace>
  <inkml:trace contextRef="#ctx0" brushRef="#br0" timeOffset="29922.74">14199 3404 0,'0'71'16,"-17"70"0,17-88-1,-36-18 1,36 36 0,0-89 30,0-17-30,0 0-16,0-89 31,0 54-31,18-54 16,17 53 0,18 36-1,18 35 1,-36 0-1,-35 53 1,0 18 0,-18-36-1,-17 18 1,-35-18 0,34 0-1</inkml:trace>
  <inkml:trace contextRef="#ctx0" brushRef="#br0" timeOffset="30230.13">14464 3369 0,'0'18'31,"35"-18"-31,-35 141 32,0-106-17,-17 0 1,17-70 15,0 0-31,17 0 16,89-54-1,-53 89 17</inkml:trace>
  <inkml:trace contextRef="#ctx0" brushRef="#br0" timeOffset="30371.45">14746 3457 0,'35'0'63</inkml:trace>
  <inkml:trace contextRef="#ctx0" brushRef="#br0" timeOffset="31206.21">15452 3157 0,'0'18'31,"0"35"-15,-18 70 15,-53-87 16,71-213-16,124 36 0,-18 106 0,-71 229 16,-35-106-31,-18-53 0,-17-35-1,0 0 1,35-70-1,53-54 1,17 54 0,-34 70-1,-1 35 1,-35 89 0,-18-36-1,18-53-15,-35 0 31,35 1 1</inkml:trace>
  <inkml:trace contextRef="#ctx0" brushRef="#br0" timeOffset="31768">15804 3387 0,'36'0'32,"17"0"-17,0 0 1,-1-36 15,-52 1-15,-17 35-1,-18 0 1,-36 35 0,36 36-1,35-36 1,0 1 0,35-36-1,88 0 1,-87-53-1,34-18 1,-34 0 0,-1 36-16,-35 0 15,35 0 1,-35 123 46,-35 53-62,35-53 16,0-53 15,0 18-15,0-17 0</inkml:trace>
  <inkml:trace contextRef="#ctx0" brushRef="#br0" timeOffset="32968.99">16104 3387 0,'53'-36'16,"-17"36"-16,-19 0 0,107-35 15,-36 0 1,-35-36-1,-53 18 1,0 18 15,-18 35-15,-17 0 0,0 53-1,35 35 1,-53 36-1,53-89-15,0 36 16,0-36 0,17-35-1,54 0 1,-1-53 0,-34 53-1,-36 35 16,0 0-15,0 18 15,53-53 1,70-35-17,-88-18 1,-35 36-1,0 87 32,0-17-31,0 0 0,36-71 30,-36-17-46,0 0 0,0-36 16,-18 36 15,-35 35-15,141 35 31,0-35-47,-35 0 15,53 0 1,0 0 0,-124 0 46,-35 35-46,18 1-1,35-1 17,35-35-1,1-18-15,17-52-1,17-54 1,-35 18-1,-35 36-15,36 52 16,-36-52 0,0 123 31,0 17-47,-36 89 15,-16-18 1,52-35-1,0-53 1</inkml:trace>
  <inkml:trace contextRef="#ctx0" brushRef="#br0" timeOffset="33125.47">17480 3704 0,'0'-35'63</inkml:trace>
  <inkml:trace contextRef="#ctx0" brushRef="#br0" timeOffset="49648.92">18080 1235 0,'-35'0'0,"52"-18"156,54 18-141,-36 0 17,-17 0-17,-18 18-15,106 17 32,-71 36-1,-35 34 0,-53-16 0,-71 16 1,124-52-17,0-17-15,-35 69 16,35 19-1,0 35 1,71-124 0,-1 18-1,1-53 17,17 0-17,-106 0 16,-35-18-15,1 18 0,16 0-1,36 18 1,-35-18 0,35 106-1,0 70 1,0-35-1,0 18 1,18 0 0,-18-53-1,0-36 1,0 36 0,0 0-1,-18-36 1,-17-17-1,-1-53 1,1 0 0,-18 0-1,18 0 1,0-35 0,35-18-1</inkml:trace>
  <inkml:trace contextRef="#ctx0" brushRef="#br0" timeOffset="51250.03">18891 1993 0,'36'0'63,"-1"0"-48,35 0-15,1 0 16,35 0-16,194 53 15,88 0 17,-300-53-1</inkml:trace>
  <inkml:trace contextRef="#ctx0" brushRef="#br0" timeOffset="51564.59">19808 1958 0,'0'-35'31,"0"52"16,18-17-31,-18 36-16,35-1 15,-17 18 1,35-18 15,-53 0-15,-18 1 0,-70-1-1,18 0 1,34 0-1</inkml:trace>
  <inkml:trace contextRef="#ctx0" brushRef="#br0" timeOffset="52064.65">20585 1711 0,'0'18'47,"0"52"-32,0-35-15,0 36 16,0 35 0,0 0-1,0-36 1,0-34-16,0-1 15,0 0 1,0 0 15,229-35 16,-106 0-31,-34-53-1,-89 1-15</inkml:trace>
  <inkml:trace contextRef="#ctx0" brushRef="#br0" timeOffset="52336.34">21096 1993 0,'0'18'31,"0"70"1,0 36-17,0-36 1,0-18 0,-18-34-1,18-54 32,0-70-31</inkml:trace>
  <inkml:trace contextRef="#ctx0" brushRef="#br0" timeOffset="52615.43">21078 1958 0,'0'0'15,"0"-53"-15,18-53 16,17 71-1,-35 0 1,36-1 0,52 36-16,-53 0 31,-35 71-15,0 52-1,-70 54 16,34-142-15,-52-35 0,88 35-1</inkml:trace>
  <inkml:trace contextRef="#ctx0" brushRef="#br0" timeOffset="53114.57">21590 2117 0,'0'17'15,"0"36"1,0-17-1,0 87 1,0-88-16,0 1 16,0-1-1,0 18 1,0-106 31,0-35-32,0-36 1,0 54-16,0-89 16,0 18-1,0 88 1,53-18 15,-18 36-15,71 35-1,-71 18 17,-35 17-17</inkml:trace>
  <inkml:trace contextRef="#ctx0" brushRef="#br0" timeOffset="53393.81">21537 2152 0,'18'0'32,"17"0"-17,71 0 1,35 0-1,-70 0 1,-107 0 47</inkml:trace>
  <inkml:trace contextRef="#ctx0" brushRef="#br0" timeOffset="65545.08">2240 3193 0,'18'0'31,"17"17"-15,0-17 15,18 36-15,35-1-1,124-35 32,-106 0-31,-53 0-1,-18 0 1,53-18 0,1-17-1,-54 0 1,18 35 0,0-36-1,17 1 1,18 35-1,1 35 1,-19 36 0,-17-18-1,0 0 1,-53-18-16,35-35 16,18-18 46,18-17-46,-1 35-1,36-53 1,-53 53-16,18 0 16,-18 0-16,-1 0 15,90 35 1,16-35-1,1 0 1,35 0 0,35 0-1,-70 0 1,88 0 0,335 53 15,-370-53-16,229-35 1,-230 35 0,19 0-1,-19 0 1,301-141 15,-371 106-15,-53 35-1,-52-36 1,34 1 0,-52 35-1,-18-35 1,-36 35 31</inkml:trace>
  <inkml:trace contextRef="#ctx0" brushRef="#br0" timeOffset="67396.14">2469 3881 0,'-35'0'16,"35"70"78,0-35-79,0 1-15,0 17 16,0 0 0,0 105 15,0-70 0,-35-17 0,35-36 94,18-35-109,17 36 0,18-36-1,0 0 1,-18 0 0</inkml:trace>
  <inkml:trace contextRef="#ctx0" brushRef="#br0" timeOffset="67663.6">2646 4392 0,'0'18'78,"0"17"-62,0 18-16,-35-18 16,35 0-1,-36 36 1,19-71 15</inkml:trace>
  <inkml:trace contextRef="#ctx0" brushRef="#br0" timeOffset="67845.44">2275 4586 0,'18'-35'15,"70"35"1,-35 0-1,0 0 1,-18 0-16,18 0 16</inkml:trace>
  <inkml:trace contextRef="#ctx0" brushRef="#br0" timeOffset="68478.67">3281 4322 0,'-35'0'0,"35"-36"15,0 54 32,0 17-47,0 18 0,0 0 16,-36 70 0,1 19 15,0-142 16</inkml:trace>
  <inkml:trace contextRef="#ctx0" brushRef="#br0" timeOffset="68778.55">3157 4374 0,'0'-35'15,"36"0"1,-1 35 0,35 0-1,1 53 1,-36 17 0,-35-17-1,0 18 1,0-36-16,-123 89 31,88-124-31,-36 35 16,36 0-1,35-52 32</inkml:trace>
  <inkml:trace contextRef="#ctx0" brushRef="#br0" timeOffset="69197.33">3475 4657 0,'0'-36'16,"53"36"-16,-18 0 15,36-35 1,-1 0 0,-70 0-16,53-1 15,-53 1 17,-18 35-1,-34 0-16,-1 18 1,0 52 0,53 71 15,0-123-15,70-18-1,-34 0 1,-1 0-16,35-18 15</inkml:trace>
  <inkml:trace contextRef="#ctx0" brushRef="#br0" timeOffset="69730.47">4004 4357 0,'0'0'0,"0"17"47,0 19-32,0 34 1,88 1 0,-70-1-1,70-70-15,-88 71 16,35-71-16,-35 35 15,0-17 1,-70-18 0,-1 0-1,71-71 32,71 36-47,17 0 31,-17-71-15,-36 106 0,-35 70 46,35-34-62,-35 34 16,0-34-1,0 17 1,-18-53 15</inkml:trace>
  <inkml:trace contextRef="#ctx0" brushRef="#br0" timeOffset="69912.63">4463 4286 0,'0'18'62,"0"17"-46</inkml:trace>
  <inkml:trace contextRef="#ctx0" brushRef="#br0" timeOffset="70894.63">4763 4480 0,'-36'0'0,"1"0"16,0 0-1,-36 0 1,36 36 0,52-36 15,19 0-31,-1 0 16,18 0-1,-53 35 1,35 0-16,-35 36 15,36 123 17,-36-71-17,0 18 1,-36-70 0,-34-18-1,17-53 16,0-36-15,53-105 0,17 18-1,54 17 1,-36-17 0,124-36-1,-124 124 1,18 35-1,0 70 17,-53-17-32,0 71 15,0-72 1,0-16 0,0-54 46,0-17-62,0 17 16,53-88-1,0 71 1,-18 35-16,1 18 31,-1 70-15,-35-53-1,0 0 1,35-35 31,-35-17-47,53-54 16,53 71-1,-53 0 16,-18 36-15,-35 16 0,35-16-1,-35-72 17,0 1-17</inkml:trace>
  <inkml:trace contextRef="#ctx0" brushRef="#br0" timeOffset="71065.22">5556 4427 0,'36'0'16,"-1"0"-1,-35 18 1,53 35-1,-53 0-15</inkml:trace>
  <inkml:trace contextRef="#ctx0" brushRef="#br0" timeOffset="71530.16">5680 4904 0,'0'-18'31,"0"-53"-15,35 54-1,18-18 1,17 35 0,-34 0-16,34 0 15,-34-53 17,-1 17-17,-70-34 16,-36 70-15,0-36 0,36 54-1,35 70 1,0 106 0,0-53-1,18-35 1,-18-35-1,0 35 1,0-71 0,-18-35-1,18-18 32,0-17-47</inkml:trace>
  <inkml:trace contextRef="#ctx0" brushRef="#br0" timeOffset="71910.95">6350 4868 0,'53'-53'16,"-35"53"-16,17 0 47,71 0-1,-71 0-30,0 0-16</inkml:trace>
  <inkml:trace contextRef="#ctx0" brushRef="#br0" timeOffset="72196.78">6315 4710 0,'53'0'46,"52"0"-30,-69 17-16,-1-17 16,0 36-1,-35-1 1,0 0-16,0 0 16,-17 1-1,-19-36 1,1 35-1,-18-35-15</inkml:trace>
  <inkml:trace contextRef="#ctx0" brushRef="#br0" timeOffset="75146.72">4163 5821 0,'35'0'47,"-35"-18"15,-18 18-46,18-35 0,-35 35-16,-71 0 46,36 18-14,-1 140-1,36-122-15,35 34-1,18-70 1,34 0-1,-52-53 1,53 0 0,36 0-1,-89 18 1,35 35 0,-35 18 30,35 52-30,-35 1 0,35-18-1,1-18 1,-1-35 0,36-35-1</inkml:trace>
  <inkml:trace contextRef="#ctx0" brushRef="#br0" timeOffset="75595.81">4533 5909 0,'-35'0'16,"-36"18"0,71 17-1,-70 36-15,70-36 31,53-53 16,-53-17-47,35 0 16,0-89 0,-35 1-1,36-18 1,-36 88-16,0 17 15,35-17 1,-35 71 15,0 176 1,-18-18-17,18-123-15,0 89 31,-35-107-15,53-35 15</inkml:trace>
  <inkml:trace contextRef="#ctx0" brushRef="#br0" timeOffset="75946.1">4674 5838 0,'0'36'16,"36"52"-1,-1-70 1,-35 17 0,35-53 30,-35-35-30,53 0-16,-18-17 16,36-1-1,-71 36 1,35 35 0,-35 35 15,0 1-16,35-36 1</inkml:trace>
  <inkml:trace contextRef="#ctx0" brushRef="#br0" timeOffset="76395.7">5274 5821 0,'-35'0'31,"-1"0"-31,-69 70 31,69 1-15,-17-71-16,53 53 16,0-18-1,0 0 16,53-52-15,18-71 0,-18 17-1,-53 36 1,35 35-16,-35 17 31,0 36 0,35-17-15,-35-1 0,36-35 31,-36-18-47</inkml:trace>
  <inkml:trace contextRef="#ctx0" brushRef="#br0" timeOffset="76794.27">5521 5856 0,'0'35'16,"-35"1"-16,35 52 15,-36-53 16,36 0-31,0-52 63,89-71-47,-19 52-1,-17 1 1,-18 35-1,-35 71 1,36 17 0,-36-35-1,35-53 32,0 0-31</inkml:trace>
  <inkml:trace contextRef="#ctx0" brushRef="#br0" timeOffset="77514.07">6033 5927 0,'0'-36'16,"-18"36"-1,-17 0 1,-1 53-1,-34 18 1,70-36 0,0 36-1,0-54 1,70 36 0,54-53-1,-18-17 16,-36-19-15,-35-69 0,-35 69-1,0 19 1,-17 17 31,-18 35-32,35 18 1,-36-18 0,36 53-1,0-52 1,18-36 0,70 0-1,0-18 16,-88-35-15,36 0 0,-36-17-1,0 52 1,88-17 0,-35 35-1,17 0 1,-70 17-16,36-17 15,-36 18 1,0 17 0,-18-35-1,-17 35 1</inkml:trace>
  <inkml:trace contextRef="#ctx0" brushRef="#br0" timeOffset="78110.85">6720 5997 0,'-35'0'15,"0"0"1,0 0 0,-18 18-1,17 70 1,1-17 0,0-18-1,52-53 16,72 0-15,-54-18 0,18-17-16,-18-18 15,18-18 1,-53-35 0,88-70-1,-52 105 1,-36 18-1,35 53 1,-53 53 31,-35 88-31,18 36-1,35-54 16,0-87-31,0-1 16,0 0 0,0 0-1</inkml:trace>
  <inkml:trace contextRef="#ctx0" brushRef="#br0" timeOffset="88086.91">5062 6332 0,'0'36'390,"0"-1"-359,0 0 1,0 0-17,0 1 1,0-1 15,0 0 0,0 36 16,0-18-15,0-18-32,0 36 31,0-36-16,0 0 1,0 18 0,0-18-1,0 1 1,0-1 0,0 0 15,0 0-16,0 1-15,0-1 32,0 0-17,0-17 1,0 17 0,36 18-1,-36-35 1,0 17-1,0 0 17,35-35 140,0 0-157,0 0 1,18 0-1,0 0 1,18 0-16,-18 0 16,-18 0-1,0 0 17,-35-17-17,36 17-15,-1 0 16,-17 0-1,17 0 64,0 0 46,0 0-94,1 0 63,-1 0-1,0 0 1,0 0 0</inkml:trace>
  <inkml:trace contextRef="#ctx0" brushRef="#br0" timeOffset="89976.69">5750 7161 0,'-35'0'109,"53"0"16,-18 18-109,35 17-1,0 36 17,53-71-17,-52 0-15,-1 35 16,18-35 0,-53 35 30,-18-35-30,-17 0 0,35 36-1,-18-36 1,-35 35 0,18 0-1,0 18 1,0-53-1,35 35 1,-36-35-16</inkml:trace>
  <inkml:trace contextRef="#ctx0" brushRef="#br0" timeOffset="96050.67">6138 7426 0,'0'35'203,"18"-35"-203,35 0 15,-18 0 1,0 0-16,1 0 16,-1 0-16,18 0 15,0 0-15,0 0 16,123 0 0,53 0 15,-35 0 0,36 0 16,-71 0-16,-142 0-31,54 0 16,-18 0-1,-18 0 17,0 0-1</inkml:trace>
  <inkml:trace contextRef="#ctx0" brushRef="#br0" timeOffset="96460.33">7479 7320 0,'0'0'0,"-35"0"0,-1 0 16,36-35-1,18 35 48,-18 18-63,88-18 15,-53 0-15,36 35 16,-18-35 15,-53 35-31,35 0 16,-35 36 15,-70-18-15,34-18-1,1 18 1,35 0 0</inkml:trace>
  <inkml:trace contextRef="#ctx0" brushRef="#br0" timeOffset="97544.32">8502 7161 0,'0'-35'16,"0"53"62,0 17-78,0 0 15,0 71 1,0-53-16,-18 141 31,18-141 1,-35-53-17</inkml:trace>
  <inkml:trace contextRef="#ctx0" brushRef="#br0" timeOffset="97911.21">8449 7144 0,'0'0'16,"0"-53"-1,53 53 1,-35 0-16,70 17 16,-18 72-1,-34 17 1,34-36-16,-70 36 16,0-36-1,0-34 1,-17 17-1,-54-18 1,-35 0 15,18-35-15,53 0 0</inkml:trace>
  <inkml:trace contextRef="#ctx0" brushRef="#br0" timeOffset="98158.7">8890 7532 0,'35'0'16,"1"70"-1,-36-34-15,0 34 16,0-35 15,0 1-15,-71-36 15,71-36-31</inkml:trace>
  <inkml:trace contextRef="#ctx0" brushRef="#br0" timeOffset="98315.15">8908 7426 0,'35'0'62,"-35"18"-62</inkml:trace>
  <inkml:trace contextRef="#ctx0" brushRef="#br0" timeOffset="99036.97">9260 7532 0,'0'0'0,"-17"0"0,-36 0 16,18 0-1,-1 0-15,1 17 16,0 19 0,35 52 15,17-88-16,19 0 1,-1-18 15,0 18-15,1 0 15,34 106-15,1 18-1,-71 17 1,0-35 0,-18-1-1,-53-69 1,19-1-16,-1-35 16,-18 0-1,71-53 1,35-159-1,54 36 1,-19 52 15,1 54-15,17 17 0,-53 0-1,0 53-15,-35-35 16,36 35-1,-36 53 1,35 53 0,-35-54-1,0-16 17</inkml:trace>
  <inkml:trace contextRef="#ctx0" brushRef="#br0" timeOffset="99259.62">9578 7038 0,'35'0'78,"-35"18"-78</inkml:trace>
  <inkml:trace contextRef="#ctx0" brushRef="#br0" timeOffset="99509.21">9825 7003 0,'0'17'32,"0"36"-32,0 35 15,0 18 1,0-35-16,0 88 15,0-36 1,0-52 0,-18-36-1,-17-35 1</inkml:trace>
  <inkml:trace contextRef="#ctx0" brushRef="#br0" timeOffset="99677.83">9701 7602 0,'18'0'31,"35"0"-15,70 0-1,-70 0-15,18 0 16,-36 0-1</inkml:trace>
  <inkml:trace contextRef="#ctx0" brushRef="#br0" timeOffset="100274.71">10089 7532 0,'0'0'0,"-17"0"32,-18 17-17,-1-17 1,1 36 15,35-1-31,-35 0 31,70-35 1,18 0-17,-18 0 1,-35 36-1,35-36-15,-35 35 16,36-18 0,-1-17-1,36 0 1,105-88 0,-70-35-1,-71-1 1,0 19-1,-35-54 1,0 35 0,-35 89 15,0 0-15,-89 352 15,124-158-16,18-18 1,-18-35 0,35-36-1,-35-34 1,-53-1 0,0-35-1</inkml:trace>
  <inkml:trace contextRef="#ctx0" brushRef="#br0" timeOffset="101975.59">11483 7126 0,'0'53'93,"0"0"-93,0 35 16,0 18-16,-35 370 31,-1-282-15,36-35-1,0-124 1,0 1 15,71-36-15,35-71 0,-71 0-1,-35 19 1,-35-72-1,-18 89-15,-18-36 16,1 36 0,34 35-1,36-35 1,18-1 0,106-69-1,-36 34 1,-53 36 15,18 35-15,-18 0-1,1 0 17,-36 70-17,0-34-15,35 16 16,-35-34-1,0 17 1,-18-35 0</inkml:trace>
  <inkml:trace contextRef="#ctx0" brushRef="#br0" timeOffset="102127.94">11748 7444 0,'0'0'0,"0"-36"16,35 54 31</inkml:trace>
  <inkml:trace contextRef="#ctx0" brushRef="#br0" timeOffset="102678.26">12083 7303 0,'0'35'46,"35"0"-46,-35 106 32,0 0-17,0-88-15,0-18 16,35 1 0,0-36-1,36-36 1,0-52-1,17-18 1,-18-105 0,-70 105-1,0 35 1,-17 36 0,17 70 30,0 18-46,0 36 0,0 87 16,0 53 15,0-158-31,0 17 16,0-53 0,0 18-1,17-53 16</inkml:trace>
  <inkml:trace contextRef="#ctx0" brushRef="#br0" timeOffset="102875.78">12400 7691 0,'18'0'0,"17"0"15,18 0-15,229-36 47,-247 1-31</inkml:trace>
  <inkml:trace contextRef="#ctx0" brushRef="#br0" timeOffset="103274.96">12806 7585 0,'-53'-36'16,"18"36"-1,-1 0 1,36 53 0,0 36-1,18-37 1,53-52 0,-19 0-1,-52-17 1,159-89-1,-106 106 1,18 0 0,-36 0-1,18 88 1,-18 71 0,-35-124-1,0 1 1,-17-36-1,-19-53 1,54-194 0,88 158-1,-18 54 1,-53 35 0,0 0-16</inkml:trace>
  <inkml:trace contextRef="#ctx0" brushRef="#br0" timeOffset="103442.72">13653 7726 0,'-36'0'46</inkml:trace>
  <inkml:trace contextRef="#ctx0" brushRef="#br0" timeOffset="112816.11">10107 2028 0,'18'0'140,"17"0"-124,0 0-1,53 0 1,1 0 15,-54 0-31,71 36 32,35-1-1,-71-35-16,36 0 1,-35 53 0,-1-53 15,1 0-15,35 35-1,-36-35 1,1 0-1,-1 0 1,-52 0-16,17 0 16,71 0-1,-35 36 1,-1-36 0,-17 0-1,35 0 1,-17 35-1,0-35 1,17 0 0,88 0 15,-70 0-15,0 0-1,-89 0 1,213 0 15,-54 0-15,-141 0-1,71 0 1,18 0 0,34 35-1,-34-35 1,-18 0-1,-18 0 1,35 0 0,1 0-1,-36 0 17,18 0-17,-36 0 1,-17 0-1,-17 0 1,17 0 0,-18 0-16,0 0 31,0 0-15</inkml:trace>
  <inkml:trace contextRef="#ctx0" brushRef="#br0" timeOffset="114556.9">10125 4022 0,'0'35'32,"17"-35"-17,19 0 1,17 0 0,88 35 15,-18 1-16,71-36 1,-53 0 0,-17 52-1,17-52 1,-18 0 0,36 0-1,-18 0 1,-35 0-1,18 0 1,-19 0 0,36 0-1,-17-35 17,17 35-17,18 0 1,52 0-1,-52 35 1,-18-35 0,-52 0-1,-19 0 1,18 0 0,18 0-1,18 0 1,-36 0-1,71 0-15,-1 36 16,-17-36 0,-35 35-1,35-35 17,-17 53-17,-71-53-15,35 0 16,-18 35-1,1-35 1,17 0 0,-17 0-1,-36 0 1,-53 0 31,18-17-32</inkml:trace>
  <inkml:trace contextRef="#ctx0" brushRef="#br0" timeOffset="122305.29">22172 2152 0,'35'0'172,"18"0"-172,-17 0 16,-1 0-16,18 0 15,17 0-15,1 0 16,88 0 0,105 0 15,142 0 0,-106 0 0,-141 0 1,-54 0-32,107 0 15,-71 0 1,-35 0-1,35 0 1,-106 0 0,1 0-1,-1 0 1,0 0 15,0 0 16,-35 18 62,36-18-93,-36 35-16,0 0 16,0 18-1,0 0 1,0 0 0,0-18-1,0 53 1,35-17-1,-35-1 1,0-34-16,0-1 16,35 124 31,-35-89-32,0 36 1,0-53-1,0-18 1,36 1 0,-36-1-1,0 0 17,-18-35-1</inkml:trace>
  <inkml:trace contextRef="#ctx0" brushRef="#br0" timeOffset="122557.43">24712 3034 0,'0'18'62,"0"34"-46,0 1 0,18-53-16,-18 36 15,35-36-15,36 35 16</inkml:trace>
  <inkml:trace contextRef="#ctx0" brushRef="#br0" timeOffset="122739.56">25065 3140 0,'-18'17'15,"-35"54"1,-17-18 0,-1-18-1,1 36 1</inkml:trace>
  <inkml:trace contextRef="#ctx0" brushRef="#br0" timeOffset="124961.32">23989 3898 0,'0'-35'16,"0"0"0,0 52 109,0 19-125,0-1 15,0 0-15,0 18 16,0 53-1,0 17 17,-35-52-1,35-106 63</inkml:trace>
  <inkml:trace contextRef="#ctx0" brushRef="#br0" timeOffset="125189.16">23971 4128 0,'53'0'15,"-18"0"1,1 0-16,-1 0 16,53-36-1,-17 36 1,-1-35-1,-34-18-15</inkml:trace>
  <inkml:trace contextRef="#ctx0" brushRef="#br0" timeOffset="125439.07">24395 3898 0,'0'35'78,"0"1"-63,-18 17-15,18 17 16,-35 36 0,35-53-16,0 18 15,-36-1 1,36 18-1</inkml:trace>
  <inkml:trace contextRef="#ctx0" brushRef="#br0" timeOffset="126206.3">24800 4498 0,'0'-35'0,"-35"-1"15,0 1 17,-1 35-1,-16 18-16,-19 35 1,18 0 0,0-18-1,53 0 17,18-35-17,17 0 1,-35-18-1,35 18 1,1-35 0,-1-18-1,-35 18 1,35 35 0,0 0 62,-35 35-78,0 1 15,0-1 1,0 0 0,0 0-16,0 18 31,0-17-31,71-36 15,17-18 1,-35-17-16</inkml:trace>
  <inkml:trace contextRef="#ctx0" brushRef="#br0" timeOffset="127538.65">25135 3969 0,'-17'0'47,"-36"35"15,53 0-46,-53 1-16,53-1 0,-35 106 47,35-123-32,17 17 1,19-35-1,-1 0 79,-35-18-78</inkml:trace>
  <inkml:trace contextRef="#ctx0" brushRef="#br0" timeOffset="127955.43">25400 4057 0,'-18'0'15,"-17"0"17,35 35-17,-35 36 1,35-18-16,17 0 16,36-18-1,-35-35 1,-53 0 62,-1 0-78,-16 0 16,16 0-1,54 0 16,17 0-15</inkml:trace>
  <inkml:trace contextRef="#ctx0" brushRef="#br0" timeOffset="128206.77">25612 3986 0,'35'0'63,"18"18"-63,-18 17 16,18 54-16,-53-1 31,35-18-16,-70-34 1,-141 16 0</inkml:trace>
  <inkml:trace contextRef="#ctx0" brushRef="#br0" timeOffset="139737">24659 5133 0,'0'18'313,"-35"-18"-297,35 52-16,0-16 15,0-1-15,0 0 16,0 1-16,0-1 15,0 18 1,0 88 15,0-18 1,0 71-1,0-123-16,0 35 1,-53 53 0,53-89 15,0-35-31,0 1 16,0 52-16,-35 71 15,35-36 16,0-52-15,0-1 0,0 1-1,0 70 1,0-35 0,0 35-1,0 18 1,0-1-1,0-17 1,0-52 0,0-19-1,0-35 1,0 1 0,0-1 15,-36-35 0,1 35 0,0-70-15</inkml:trace>
  <inkml:trace contextRef="#ctx0" brushRef="#br0" timeOffset="140086.78">24077 7655 0,'18'18'47,"17"-18"-47,18 70 16,-18-34-16,0-1 16,18 18-1,18 0 1,-36-18-1,1-35 1</inkml:trace>
  <inkml:trace contextRef="#ctx0" brushRef="#br0" timeOffset="140286.72">24836 7620 0,'-18'18'16,"-53"-18"-16,36 35 15,0 35 1,-89 72 15,89-107-15</inkml:trace>
  <inkml:trace contextRef="#ctx0" brushRef="#br0" timeOffset="142673.89">25118 6332 0,'-35'0'16,"17"0"15,18 36-16,0-1 1,-53 35 0,-18 125 15,71-37 0,71-122 0,0-36-15,52-89 0,-88 89-1,-35-53-15,36 18 16,-1 35 46,-35 18-62,0 17 32,35 0-17,0 1 1,1-1 0,-1-35-1,0-18 1,-35-35-1,0 0 1,-17-105 15,-36 158-15,0 0 0,17 35-1,1 36 16,35-54-15,53-17 0,-18-17-1,54-36 1,-54 0 0,18 17-1,-18 36 1,0 18-1,1 70 1,34-17 0,-52 17-1,-18-53 17,0-52-1,0-54-16,0 36 1,70-36 0,-34 71-1,-1 0 1,-35 18 0,35-18-1,-35 123 1,35-87-1,-35-1 1,36-35 31,-1-53-31,0-53 15,1 106-16,-1 0 17,-35 53-17,35 0 1,0-18 0,1-35-1,-1 0 1,0-17-1,1-19 1,-36-52 0,0 18-1,-18 17 1,36 53 31</inkml:trace>
  <inkml:trace contextRef="#ctx0" brushRef="#br0" timeOffset="143203.34">26494 6703 0,'35'0'31,"0"0"-15,-35-18 15,0-17-15,0 105 30,0 107-14,0-89-17,35-88 1,-17 0 0,-18-35-1,106-71 1,-36 71-1,1 35 1,-18 53 0,-53 17-16,0-17 15,35-18 1,1-70 46,87-141-46,-70 87-16</inkml:trace>
  <inkml:trace contextRef="#ctx0" brushRef="#br0" timeOffset="143439.91">27217 6456 0,'0'-53'16,"0"106"-16,0-212 16,-18 124-1,-17 70 16,35 106-15,0 36 0,0-36-1,0-35 1,0-1 0,0-87-1</inkml:trace>
  <inkml:trace contextRef="#ctx0" brushRef="#br0" timeOffset="143687.78">27058 6791 0,'18'0'15,"35"0"1,158 0 0,107-53-1,-283 53 1,0 0 0,-52 0 15,17 18-16,-53-18 1</inkml:trace>
  <inkml:trace contextRef="#ctx0" brushRef="#br0" timeOffset="146119.1">22631 8661 0,'0'35'79,"0"18"-64,0 17-15,0-17 16,0 0-16,0 0 15,0-18-15,-18 1 16,18-1-16,0 0 16,-35-35-16,35 53 15,-35-53-15</inkml:trace>
  <inkml:trace contextRef="#ctx0" brushRef="#br0" timeOffset="146452.32">22560 8643 0,'0'-35'15,"0"70"-15,71-70 32,17 35-17,18 106 1,-53-36-16,0 36 15,-53 17 1,0-17 0,-106 0-1,35-71-15,1 18 16,17-53 15,53 36 0</inkml:trace>
  <inkml:trace contextRef="#ctx0" brushRef="#br0" timeOffset="146686.57">23001 9102 0,'0'70'31,"35"-17"-15,-35 0-16,0 18 15,0-36-15,0-17 16,0 17 0,-35-53 15</inkml:trace>
  <inkml:trace contextRef="#ctx0" brushRef="#br0" timeOffset="146836.22">23195 8961 0,'0'17'46,"0"18"-30</inkml:trace>
  <inkml:trace contextRef="#ctx0" brushRef="#br0" timeOffset="147519.85">23424 9119 0,'-70'0'16,"35"0"-16,-1 0 15,-34 0 1,35 36 0,35-1-1,17 0 1,18-35-16,36 0 15,-36 0 1,18-17 0,-18 17-1,-35 70 17,36 36-17,17 35 1,-53 18 15,0-106-31,-106 123 31,35-141-15,1-35 0,34-35-1,36-53 1,71-53-1,35-53 1,105-36 15,-122 125-15,-19 34-16,-34 71 47,-36 106-32,0-36 1,0-34 0,0 17-1,0-18-15,-18-35 16,-17 0 0,-1 0-16</inkml:trace>
  <inkml:trace contextRef="#ctx0" brushRef="#br0" timeOffset="147698.45">23848 8890 0</inkml:trace>
  <inkml:trace contextRef="#ctx0" brushRef="#br0" timeOffset="147954.1">24148 8625 0,'0'36'32,"0"34"-32,0 1 15,0 193 1,0-105 0,-18-71-1,18-52 1,-35 17 15,-1-53-31</inkml:trace>
  <inkml:trace contextRef="#ctx0" brushRef="#br0" timeOffset="148772.16">24007 9296 0,'35'-53'16,"18"53"-16,17-35 16,-17 35-16,71 0 15,-36-36 1,-70 36 0,17 0 15,-53 0 47,1 0-62,-19 0-1,1 71 1,0-36-1,35 18 1,17-53 15,19 0-15,-1-18-16,0-17 16,18 0-16,-18 52 46,-35 36-30,0-17 0,36-36-1,34 0 1,1-18 0,17-123-1,-53 88-15,0-18 16,18-140-1,-53 70 1,0 52 0,-17 37-1,-19 52 1,-69 70 0,52 71-1,53 18 1,0-36 15,17-17-15,-17-35-16,36 35 15,-36-36 1,-71 1 0,-52 17-1</inkml:trace>
  <inkml:trace contextRef="#ctx0" brushRef="#br0" timeOffset="150035.96">25541 8731 0,'35'0'47,"-35"71"-31,0 105-1,-17-17-15,-89 211 16,53-140 0,53-54-1,0 18 1,0-159 15,0 1-15,18-36-1,17-36 1,0-34 0,-52-89-1,-36 89 1,17-19-1,36 54 1,36-18 0,52-17-1,159-54 17,-194 89-17,17 0 1,-70 105 31,0 18-32,0-52 1,0-1 0,-35-35 15</inkml:trace>
  <inkml:trace contextRef="#ctx0" brushRef="#br0" timeOffset="150218.64">25859 8978 0,'35'0'78</inkml:trace>
  <inkml:trace contextRef="#ctx0" brushRef="#br0" timeOffset="150786.07">26176 8802 0,'0'17'47,"0"36"-47,0 18 15,0 246 16,0-175-15,-18-72 0,18-35-1,18-35 1,35 0 0,-18 0-16,89-88 15,-36-53 1,-53 18-1,-35-19 1,0 72 0,0 35-1,0 105 48,0-17-48,0 106 1,-35 0 0,35-71-16,0-35 15,0-18-15,0 0 16,0 18 0,53-53 15</inkml:trace>
  <inkml:trace contextRef="#ctx0" brushRef="#br0" timeOffset="151486.44">26370 9296 0,'18'0'31,"52"0"-16,1 0-15,141-36 47,-212 1-31,-18 35 46,18 35-46,-35 1-16,35-1 16,0 36-1,0-19 1,35-52 15,0 0-31,71-35 31,-35-18-15,-1 53 0,-17 53-1,-53-18-15,35 1 16,-35-1 0,0 18-16,0-71 62,0-17-46,36 35-16,17-53 15,-18 18 1,-35 0 0,35 35 77,-35-36-77</inkml:trace>
  <inkml:trace contextRef="#ctx0" brushRef="#br0" timeOffset="151726.78">27323 9648 0,'-18'0'31</inkml:trace>
  <inkml:trace contextRef="#ctx0" brushRef="#br0" timeOffset="154817.88">1464 1711 0,'18'0'78,"17"53"-63,-35-18-15,35 53 32,1-52-17,-36-72 16,158-122-15,-17-36 0,-52 141-16,-19 0 15,18 17 1,-88 1-16,36 35 16,-36 18 30</inkml:trace>
  <inkml:trace contextRef="#ctx0" brushRef="#br0" timeOffset="155251.04">1552 1729 0,'0'53'15,"0"17"1,0-35 0,0 1-1,18 17 1,52-53 31,1-53-47,-18 0 15,70-18 1,1-17 15,-89 70-31,-35-17 31,35 35-15,-35-35 31</inkml:trace>
  <inkml:trace contextRef="#ctx0" brushRef="#br0" timeOffset="161488.2">9543 953 0,'0'-36'16,"0"1"31,0 53 46,17-18-93,-17 53 16,36 17 0,-1-35-1,0 36 1,-35-53-16,35-18 62,-35-89-62,36 36 16,34-88 0,-34 88-16,69-70 15,72-18 1,-54 53 0,-52 52-1,-36-17 1</inkml:trace>
  <inkml:trace contextRef="#ctx0" brushRef="#br0" timeOffset="162978.76">9807 2963 0,'0'36'109,"0"17"-93,0-18 0,36 18 15,-1-53 0,0-71-15,36 18-16,70-53 15,35 18 1,-52 53 0,-89-18-1</inkml:trace>
  <inkml:trace contextRef="#ctx0" brushRef="#br0" timeOffset="170119.08">24306 3651 0,'36'0'0,"-54"-35"141,-35 0-110,35 35-15,-34-53-1,16 53 1,-17-35-1,0 35 1,-35-36 0,35 36-1,0-35 1,1 35 0,16-35-1,1 35 1,-53 0 15,17 0-31,18 0 31,18 0-15,0 0 0,-18 17-1,0-17 1,18 36-1,-1-36-15,36 35 16,-35 0 0,35 0-1,-35 1 1,35 17 0,-35 0-1,35-1 1,-36 19-1,36-18 1,0 53 15,0-53-15,0-18 0,0 36-1,0 34 1,0-52-1,18 18 1,-18-18 0,35 0-1,0-18 1,1 0 0,-1 0-1,0 1 1,1 17-1,-1 53 1,53-54 0,-17-16 15,-1-1-15,71 0-1,-53 18 1,36 0-1,-18-18 1,-36-35 0,107 71-1,-54-18 1,-17-53 0,0 35-1,70 0 1,-88-35-1,18 36 1,0-36 15,88 0-15,-106 0 0,-17-18-1,-1 18 1,54-71-1,-1 36 1,-34 35 0,-19-53-1,1 18 1,-1 0 0,36-36-1,-53 18 1,0 18 15,0 0-15,0-18-1,-18-18 1,0 18 0,-35 0-1,36 0 1,-1-70-1,-35 88 1,0-18 0,0 0-1,0 0 1,-18 0 0,-17 35-1,0-17 1,17 0-1,-53-89 17,36 89-32,35 0 31,-35 0-15,0-1-1,-71 1 1,70 0-1,-69-1 1,87 1 0,-53-35-1,-17 34 1,18 1 0,17 0-1,-18 0 1,18 35-1,-35-36 1,0-17 15,53 53-15,-71-35 0,71 0-1,-54 35 1,19-36-1,-1 36 1,18-35 0,-17 35-1,34 0 1,-52 0 0,35 0-1,18 0 1,0 0-1,0 0 1,-54 0 15,54 0-15,0 0 0,0 0-1,-1 0 16,-17 0-15,18 18 0,0-18-1,17 0 1,-17 0-16,0 0 31,-1 35-15,1-35 15,0 0-31,-1 35 31,1-35 47,0 0-46,0 0-17,35 36 1,-36-36-16</inkml:trace>
  <inkml:trace contextRef="#ctx0" brushRef="#br0" timeOffset="178681.77">27958 6597 0,'0'-35'266,"17"35"-250,-17-89-16,53 54 15,0-18-15,18-70 16,140-142 15,-34 71 16,-89 71-16,-88 87-15,35 1-1,-35 0 1,35 35 62,-35 18-62</inkml:trace>
  <inkml:trace contextRef="#ctx0" brushRef="#br0" timeOffset="179270.09">28011 6491 0,'17'0'125,"36"0"-125,35 0 16,-17 0-16,17 0 16,18 0-16,70 0 15,-17 0 16,-141 0 1</inkml:trace>
  <inkml:trace contextRef="#ctx0" brushRef="#br0" timeOffset="179901.09">28099 6720 0,'-36'0'16,"36"-17"0,0 34 140,0 19-156,71-1 15,-36 18-15,18 35 16,18 36-16,70 123 16,18-1-1,-89-122 1,36 52 0,-18-52-1,-52-36 1,-36-53-1,0 36 1,0-36 0,-18-70 46</inkml:trace>
  <inkml:trace contextRef="#ctx0" brushRef="#br0" timeOffset="202801.97">29139 4815 0,'0'53'125,"-17"-17"-125,17-1 15,-35 0 1,35 0-16,-36 36 16,-17 0-1,18-36 1,0 0 0,0 0-1,35-52 48,35 17-63,-35-71 15,70 18-15,19-35 16,-54-71 0,35 89 15,19-18-16,-89 52 1,35 36 15,-35 36 32,0 17-48,0-18-15,0 35 16,0 19 0,0-1-1,0-18 1,0-17 0,0-18 15</inkml:trace>
  <inkml:trace contextRef="#ctx0" brushRef="#br0" timeOffset="203029.21">29087 5027 0,'0'-35'16,"17"35"-16,1 0 15,141-35 1,-36-1 0,-105 36-1</inkml:trace>
  <inkml:trace contextRef="#ctx0" brushRef="#br0" timeOffset="203362.74">29598 4921 0,'0'71'16,"0"-36"0,0 0-16,0 18 15,-18 0-15,18 0 0,-35 53 16,35-53 15,0-18-15,-35 18-1,35-106 17,0 18-17,0-53-15</inkml:trace>
  <inkml:trace contextRef="#ctx0" brushRef="#br0" timeOffset="203612.3">29528 4939 0,'52'-53'15,"-104"106"-15,175-159 16,-70 71 0,0 35-1,-53 53 1,0 70 0,0-70-1,-35 18 1,-1-18-1,-17-53 1,18 35 0</inkml:trace>
  <inkml:trace contextRef="#ctx0" brushRef="#br0" timeOffset="204145.91">29810 5045 0,'0'17'16,"35"-17"-16,-35 89 16,0-19 15,0-17-31,0 18 15,-18 17 1,18-35 0,-35-53-1,35-53 17,0-71-17,18-17 1,35 35-1,-53 18 1,35-18 0,-35 71-16,35 0 15,-17 35 1,17 0 0,0 0-1,-35 88 16,-35-17-15,-53 17 0,35-53-1,18-35 1,35 35 0</inkml:trace>
  <inkml:trace contextRef="#ctx0" brushRef="#br0" timeOffset="204713.32">30057 4939 0,'0'35'15,"70"0"-15,-70 1 16,36 34-1,-36-34 1,0 16 0,-53-16-1,53-54 1,0-17 0,53-71-1,17 18 1,1 53-1,-36 35 1,-35 17 31,0 18-47,0 1 16,0 17-1,0-18 16,35-35-15,89 0 0,-89-53-1,0-18 1,-35 19 0,-106-19-1,36 71 1,52 0-1,18 18 17</inkml:trace>
  <inkml:trace contextRef="#ctx0" brushRef="#br0" timeOffset="204999.82">30868 4921 0,'0'53'47,"-18"18"-47,18-18 16,-52 17-1,-54 36 1,70-71 0,1-35-1</inkml:trace>
  <inkml:trace contextRef="#ctx0" brushRef="#br0" timeOffset="205211.78">30745 4992 0,'35'35'31,"-35"0"-31,70 18 16,-17 18-1,-53-36 1,36 18-1,-36-18-15</inkml:trace>
  <inkml:trace contextRef="#ctx0" brushRef="#br0" timeOffset="205477.98">31044 5115 0,'0'18'62,"0"35"-46,0-18-16,0 0 15,0 36 1</inkml:trace>
  <inkml:trace contextRef="#ctx0" brushRef="#br0" timeOffset="205663.19">31009 4710 0</inkml:trace>
  <inkml:trace contextRef="#ctx0" brushRef="#br0" timeOffset="208412.84">31591 4992 0,'-35'0'94,"35"35"-78,-53 18-1,53 70 17,35-87-1,71-89 0,-106-71 16,-35 71-31,-53-17-1,88 52 1,35 18 0,18 0-1,123-53 1</inkml:trace>
  <inkml:trace contextRef="#ctx0" brushRef="#br0" timeOffset="208850.18">31838 4763 0,'0'0'16,"0"-36"-16,-17 36 15,17-17 1,17 70 46,-17-36-62,0 54 16,0 35 0,0 52-1,-17 1 1,17-18 0,-36 18-1,36-141 1,0 52-1,36-70 17,34-18-17,-17-34 1,-53-19 0,0 36-1,-35-1 1,-18-16-16,-35 16 15,52-17 1</inkml:trace>
  <inkml:trace contextRef="#ctx0" brushRef="#br0" timeOffset="209794.46">30110 5944 0,'0'-35'31,"-18"35"-31,-17 0 31,-1 0-15,-69 88 15,69 0 0,54-88-15,52 0 0,-34 0-1,-1-52-15,71-90 31,-106 72-31,35 17 16,-35-18 0,0 36-1,0-53 1,0 158 31,0-34-32,0-19-15,0 107 16,-17-18 0,17 17 15,-36-52-15,36-36 15,18-35-31</inkml:trace>
  <inkml:trace contextRef="#ctx0" brushRef="#br0" timeOffset="210161.32">30339 6015 0,'18'0'31,"52"0"-16,-17-35-15,-18-18 16,-35 0 0,0 17-1,-17 1 17,-19 53-1,36 17-16,-35 0-15,35 36 16,-53 17 0,53-53-1,18 1 17,17-36-32,36 0 15,-18-18 1</inkml:trace>
  <inkml:trace contextRef="#ctx0" brushRef="#br0" timeOffset="210566.64">30727 5874 0,'18'0'0,"17"0"16,-35 35-1,53 36 1,-53-1 0,0-35-1,-18-35 17,18-70-1,0 35-31,18-1 15,70 1 1,-35 35 0,-18 71-1,-35 34 1,0 1 0,0-88 15,-35-18-16,35-35 1</inkml:trace>
  <inkml:trace contextRef="#ctx0" brushRef="#br0" timeOffset="210745.36">31062 5768 0</inkml:trace>
  <inkml:trace contextRef="#ctx0" brushRef="#br0" timeOffset="211115.39">31238 5891 0,'36'36'0,"-36"-1"16,0 0-1,0 18 1,35 53-1,-35-71 1,0 1 0,35-36-1,36-71 1,-36-70 0,18 0-1,-18 70 16,-52 89 16,17 17-31</inkml:trace>
  <inkml:trace contextRef="#ctx0" brushRef="#br0" timeOffset="211811.3">31803 5927 0,'-18'0'15,"-17"0"1,0 0-1,35 53 1,-36-18 0,1 53-1,0-53 1,53-52 15,17-19-31,53-34 16,-35 17-1,-18 71 17,-35 17-32,0 35 31,0-17-31,35-53 16,1 0 15,-1 0-16,71-70 1,-71-71 0,18-18-1,0 35 1,-53 89 0,0 0-1,0 53 16,-35 34-15,35 90 0,-36-37-16,36 19 15,0-36 1,0-35 0,0-18 15,0-52-16</inkml:trace>
  <inkml:trace contextRef="#ctx0" brushRef="#br0" timeOffset="212212.15">31944 5838 0,'35'0'31,"18"18"-31,35-18 16,71 0 0,-124 0-1,1 0 16,-36-18-31,0 36 47,0 17-31,0 54 0,0-19-1,-18-17 1,18-18 15,-35-35-31,0 0 0,35-17 16</inkml:trace>
  <inkml:trace contextRef="#ctx0" brushRef="#br0" timeOffset="212388.79">32385 5750 0,'0'36'63</inkml:trace>
  <inkml:trace contextRef="#ctx0" brushRef="#br0" timeOffset="212728.02">32579 5856 0,'0'35'31,"0"1"-31,0 52 16,0-70-1,35 52 1,-35-35 0,36-35 15,52-35-15,-53-35-1,36-19 1,-36 72-1,-53 17 32</inkml:trace>
  <inkml:trace contextRef="#ctx0" brushRef="#br0" timeOffset="213747.07">32914 6033 0,'18'0'31,"17"0"-15,0 0-1,-35-53 1,0 0-1,-17 53 32,-19 53-31,36-18-16,-35 35 16,35 1-1,0-53 16,18-18 1,17 0-17,18 0 1,-18 0 0,1-18-1,-1-17 1,-35-1-1,0 1 1,35 0 0,-35 0 46,-18 35 141,18 53-171,0-18-17,18-35 1,17 0-1,-35 35 1,36-35 0,-1 0-1,-35 18 1,0 17 0,0 0-1,-18 1 1,-17-36-1,-53 0 1,35 0 0,0-18-1,53-17 1</inkml:trace>
  <inkml:trace contextRef="#ctx0" brushRef="#br0" timeOffset="-203904.39">28134 4868 0,'-35'0'16,"35"18"62,0 17-63,17 1 1,-17 34 15,0-35 0</inkml:trace>
  <inkml:trace contextRef="#ctx0" brushRef="#br0" timeOffset="-203604.34">28205 4727 0,'35'18'47,"0"70"-32,-35-70 1,35 88 0,-35-1-1,0 19 1,-141 52 0,71-88-16,34-35 0</inkml:trace>
  <inkml:trace contextRef="#ctx0" brushRef="#br0" timeOffset="-202601.22">28734 6368 0,'0'-18'31,"17"18"-16,72 0 1,-54 0 0,-17 0 15,-18 18-31,0 35 31,-36 70 0,36-88 16,71-35-31,52-35 0,-87 0-1</inkml:trace>
  <inkml:trace contextRef="#ctx0" brushRef="#br0" timeOffset="-202318.81">29034 6262 0,'-36'0'0,"36"-35"16,53 52 30,-17 18-30,-1 1-16,0 122 31,-35-52-15,0-17 0,-53-1-1,0-88-15,-17 53 16,17-53-16,0 0 0</inkml:trace>
  <inkml:trace contextRef="#ctx0" brushRef="#br0" timeOffset="-198471.15">29598 6720 0,'0'-17'31,"0"-18"-15,0-1-1,0 1 17,-18 35-17,-17-35 16,0 35 1,-36 17-17,54-17-15,-54 53 16,71-17 0,0-1-1,53-35 1,-35 0-1,52-18 1,-70-17 0,36 0-1,-1 35 48,-35 17-48,0 19-15,0-1 16,0 35 0,0-17-1,-18 53 1,-52-71 0,70 1-1,-53-36 1,53-71 15,0 1-15,17-1-1,54 36 1,-18 35 0,-18 0-1,0 17 16,-35 19-15,0 17 0,0-1-1,0 19 1,0-124 62,53 18-78,-17 0 16,-1-1-16,53 1 15,-88 53 17,0 35-17,0-1 16,0-16-15,0-72 47,35 1-63,18-35 15,-18 70 1,-35 35 31,36 18-47,-36 0 15,0-18 1,35-35 0</inkml:trace>
  <inkml:trace contextRef="#ctx0" brushRef="#br0" timeOffset="-198238.17">30145 6897 0,'0'35'16,"0"0"-16,0 1 15,0 52 1,0 0-1,-18-35 1,18-35-16,0-54 63</inkml:trace>
  <inkml:trace contextRef="#ctx0" brushRef="#br0" timeOffset="-197961.61">30127 6914 0,'0'0'0,"0"-52"16,18 52-1,-18-36 1,106 36 0,-71 0-1,-35 36 1,0-1-1,-35 0 1,-1 53 0,1-88-1,35 36 1</inkml:trace>
  <inkml:trace contextRef="#ctx0" brushRef="#br0" timeOffset="-197555.51">30480 6932 0,'0'35'47,"0"18"-32,0-17 1,0-72 31,53 36-32,-53-53-15,106 18 32,-71 53-17,-35 35 1,0-18 0,0 0 15</inkml:trace>
  <inkml:trace contextRef="#ctx0" brushRef="#br0" timeOffset="-197321.66">30815 6615 0,'0'53'16,"0"-1"0,0 1-16,0 0 15,0 0 1,0 18 0,0-36-16,0 18 15,0-18 1</inkml:trace>
  <inkml:trace contextRef="#ctx0" brushRef="#br0" timeOffset="-196771.83">31044 6897 0,'-35'17'47,"35"54"-31,0-36-1,71 1 1,-18-1 0,-53 0-1,0 0 1,-124-35-1,89 0 1,35-17 0,35-54-1,89 18 1,34 0 0,-16 0-1,-107 18 1,-35 0 15,-35 88 16,-18 0-31,53-18-1,0 18 1,35-18-1,71-35 1,35 0 0,-71-35-1</inkml:trace>
  <inkml:trace contextRef="#ctx0" brushRef="#br0" timeOffset="-194819.6">29845 7320 0,'0'-17'15,"0"-19"17,-18 36-32,-17 0 15,-18 0 1,53 18 0,-35 17-1,0 36 16,211-89 16,-141-17-15,-35 0-17,0 52 16,0 54-15,0-36-16,0 0 16,36 18-16,-36 18 31,-18 35-15,-53-54-1,18-16 1,18-36-1,88-36 17,-18 1-32,1 0 15,52-53 1,-18 52 0,-70 1-16,36 35 15,-36 35 32,35 1-47,-35 34 31,53 1-15,-71-71 31,18-18-32,0-17 1,106-53 0,-35 52-1,-36 36-15,0 0 16,-35 71 0,35 0-1,-35-1 1,0-35-1,0-52 32,36-36-31,-36 0 0,35 53-1,-35-35 1,35 35 15,-35 35-15,36 0-16,-36 18 15,35-18 1,0-35 0,18 0 15,-53-17-31,35-36 15,1 18 1,-36-18 0,35 53 15,-35-36-31,35 36 62</inkml:trace>
  <inkml:trace contextRef="#ctx0" brushRef="#br0" timeOffset="-194352.76">31133 7691 0,'-18'0'16,"18"-18"-16,-35 18 16,-1 0-1,1 0 1,0 0 0,35 35-1,-18 18 1,18-18-1,53-52 32,-53-19-31,35 1-16,1 0 16,-36 0-1,0 52 1,35 19-1,-35 69 17,0-69-17</inkml:trace>
  <inkml:trace contextRef="#ctx0" brushRef="#br0" timeOffset="-193986.46">31274 7620 0,'53'0'16,"-53"53"0,53 17-1,0-34-15,-53-1 16,0 0-1,-53-35 17,17-17-1,36-89-15,89 71-1,-19-1 1,-35 54-1,18-18-15,-53 53 16,0 0 0,0 17-1,-17-34 1,-107-36 0</inkml:trace>
  <inkml:trace contextRef="#ctx0" brushRef="#br0" timeOffset="-193812.5">31609 7479 0,'0'0'16,"0"53"46</inkml:trace>
  <inkml:trace contextRef="#ctx0" brushRef="#br0" timeOffset="-193338.27">31962 7655 0,'-36'0'16,"36"-17"-16,-35 17 31,-18 35-15,18 18-1,0 0 1,35-18-1,17-35 32,-17-18-47,36-17 16,-1-18 0,0 53-1,0 0 16,-35 35-15,36 18 0,-36 0-1,0-17 1,0-54 15</inkml:trace>
  <inkml:trace contextRef="#ctx0" brushRef="#br0" timeOffset="-192972.82">32103 7743 0,'0'18'16,"0"35"-1,0-18 1,35-35-1,-35 36 1,0-89 31,0 17-31,53-34-1,18 35 1,-1 35-1,-35 17 1,-35 54 0,0 17-1,0-53 1,36-35 15</inkml:trace>
  <inkml:trace contextRef="#ctx0" brushRef="#br0" timeOffset="-192499.62">32632 7743 0,'0'36'47,"-18"-1"-47,18 0 15,-35 36 1,35-36 0,0 0-1,53-35 1,35-17 0,0-54-1,-17 18 1,-71 18-1,0 0 17,-18 35-1,-17 0-15,35 53-1,-35 17 1,35-17-1,17-18 1,107-35 0,-36 0-1,-53-17 1</inkml:trace>
  <inkml:trace contextRef="#ctx0" brushRef="#br0" timeOffset="-189970.57">28804 8220 0,'-35'0'0,"35"35"94,18 0-78,17 36-1,36-18 17,-36-18-17</inkml:trace>
  <inkml:trace contextRef="#ctx0" brushRef="#br0" timeOffset="-189753.98">29122 8114 0,'0'-35'16,"-18"88"15,-17-18-15,0 0-16,-1 0 15,-69 36 1</inkml:trace>
  <inkml:trace contextRef="#ctx0" brushRef="#br0" timeOffset="-187789.51">29263 8467 0,'18'-36'110,"17"36"-95,0 0-15,0 0 16,1 0-1,17 18 17,-195 70-1,107-52 0,88-36 0,18 0-15,-71 35-16,17-35 31,-17 17-31,0 19 16,-17 17 0,-19 0-1,-17-18 1,18-35-1</inkml:trace>
  <inkml:trace contextRef="#ctx0" brushRef="#br0" timeOffset="-187437.57">29580 8326 0,'0'-36'15,"0"72"63,36 52-62,-36-53-16,35 0 16,-35 36-16,0-18 15,53 88 1,-53-71-16,-106 54 16,-53-18-1,53-71 1,36 0-16</inkml:trace>
  <inkml:trace contextRef="#ctx0" brushRef="#br0" timeOffset="-184306.48">29986 8484 0,'0'-35'31,"0"53"16,0 17-31,0 0-16,0 18 15,0 18 1,-35 105 31,0-176-16,35-70 0,0 17-15,0 0 0,0-18-1,0 36-15,17-36 32,54 18-17,-1 53 1,-34-35-16,-1 35 15,-35 18 1,0 52 0,-53 1-1,-18 17 1,36-88 0,53 35 15,52-35-16,-70 36-15,53-1 32,-53 0-32,-17 0 31,-36-35-15,-18 0-1,18 36 1</inkml:trace>
  <inkml:trace contextRef="#ctx0" brushRef="#br0" timeOffset="-184057.38">30357 8767 0,'0'70'47,"0"-35"-31,-18-35 0,18 36-1,-35-36 1</inkml:trace>
  <inkml:trace contextRef="#ctx0" brushRef="#br0" timeOffset="-183904.5">30374 8608 0,'35'0'63</inkml:trace>
  <inkml:trace contextRef="#ctx0" brushRef="#br0" timeOffset="-183388.6">30603 8467 0,'0'17'62,"0"19"-62,0-19 16,0 19-16,0 34 15,0-17-15,-35 53 16,35-71 0,0 18-1,0-18 17,18 1-17,17-36 1,36-71 15,-36 18-15,-17 53-16,-18-53 15,35 53 1,-35-35 0,0 53-1,53 123 1,-53-106-1,0 18 17</inkml:trace>
  <inkml:trace contextRef="#ctx0" brushRef="#br0" timeOffset="-183216.38">30921 8643 0,'0'18'62</inkml:trace>
  <inkml:trace contextRef="#ctx0" brushRef="#br0" timeOffset="-182806.99">31027 8819 0,'0'53'16,"0"0"-1,0-17 1,-18-1 0,18-53 31,0-17-32,35 0-15,36-36 16,-36 71-1,1 0 17,-36 18-17,0 17-15,0 0 32,0 53-17,17-88 1</inkml:trace>
  <inkml:trace contextRef="#ctx0" brushRef="#br0" timeOffset="-182014.48">31362 8872 0,'35'0'16,"18"0"0,-18 0-16,1 0 15,-1 0-15,0-35 32,-35 0-17,-17 35 16,-19 0-15,1 0 0,35 17-1,-35 36 1,0 0 0,35-17-16,0 34 15,0-17 1,0-18-1,17-35 1,71 0 0,71-35-1,-88-18 17,-36-17-17,0 17 1,-35 17-1,0 1 1,-53 35 15,18 0-15,17 53 0,18-35-1,0 17 1,53-53 46,-17 18-30,-36 18-17,0 52 1,17-34-1,-17 17 1,0-18 0</inkml:trace>
  <inkml:trace contextRef="#ctx0" brushRef="#br0" timeOffset="-181670.64">32085 8908 0,'35'0'16,"1"53"15,-36-18-31,0-18 16,0 54-1,35-71 32,-35-53-31,71 0-16,-36 18 15,0-18 1,18 53 0,-53 18 46</inkml:trace>
  <inkml:trace contextRef="#ctx0" brushRef="#br0" timeOffset="-179889.38">29210 9454 0,'0'18'94,"0"17"-79,0 1-15,-35-1 16,35 0-16,-36 89 15,1-89 1,-71 88 15</inkml:trace>
  <inkml:trace contextRef="#ctx0" brushRef="#br0" timeOffset="-179507.87">28840 9454 0,'0'-35'16,"17"35"0,19 0-16,87-35 15,106 35 17,18-35-17,-176 35 1,-71 17 46</inkml:trace>
  <inkml:trace contextRef="#ctx0" brushRef="#br0" timeOffset="-177834.93">29245 9772 0,'0'-35'16,"18"35"0,35 0-1,17 0 1,54 106 15,-124 17 0,-71-88 1,36-105-1,106-36-16,-36 71 1,0 35-16,0-71 16,18 71-1,-53 35 48</inkml:trace>
  <inkml:trace contextRef="#ctx0" brushRef="#br0" timeOffset="-176955.16">29863 9913 0,'-36'-35'0,"1"35"16,0 17 15,0 36-15,35 0-1,0-17 1,35-36 31,18 0-32,-18-18 1,0-17 0,-35 17-1,36-17 1,-1 35 15,-35 17-15,0 36-1,0 0 1,0-18 0,35-70 46,0-35-46,36 34-1,-36 36 1,-35 18 15,18 17-15,-18 1-1,0-1 1,0-53 31,53-17-31,0 0-1,-18-18 1,18 53-1,-18 88 1,-35-35 0,0-18-1,35-35 17,54-18-17,-19-52 1</inkml:trace>
  <inkml:trace contextRef="#ctx0" brushRef="#br0" timeOffset="-176297.84">30674 9913 0,'0'0'0,"-18"0"31,18 18-31,0 17 31,0 0-15,36 1-1,-1-1 1,-35 0 0,0 0-1,-18 1 1,-17-36 0,35-36-1,35-17 1,54-17-1,34 17 1,-105 18 0,-18 52 46,0 36-46,0 0-1,-53 18 1,53-54 0,0 19-1,17-36 1,19 0 0,-1 0-1,-35-18 16,0 0 1,0-17-17,0 0 1,-18 35 15,18-35-31</inkml:trace>
  <inkml:trace contextRef="#ctx0" brushRef="#br0" timeOffset="-175258.09">31062 9719 0,'-35'53'78,"35"0"-78,0 0 0,0 158 31,0-122-15,0 52-1,0-53 1,-35 0-1,-1-88 1,1 0 0</inkml:trace>
  <inkml:trace contextRef="#ctx0" brushRef="#br0" timeOffset="-174634.35">30956 10160 0,'36'0'16,"-1"0"-16,35-35 15,1-1 1,-1 36 15,-87 0 32,17 18-63,0 35 15,0-18 1,0 1 15,17-36-15,-17-18-1,18-35 1,-18 0 0,0 18 15,71 35-15,-18 0-1,0 0 1,-53 17-1,0 72 1,0-36 0,0-18-1,0-70 32,35-18-31,0-18-1,0 36 1</inkml:trace>
  <inkml:trace contextRef="#ctx0" brushRef="#br0" timeOffset="-174107.49">31679 10072 0,'0'53'31,"36"0"-15,-36 17 0,0-35-1,-18 1 1,18-72 31,0 1-47,53-18 15,18 53 17,-36 0-32,0 0 15,-35 18 1,0 17-1,0 18 1,0-18 0,-18-35-1,-17 0 1,35-70 0,71 17-1,35 18 1,-71 52-1,-35 54 1,0-1 0,0-17-1</inkml:trace>
  <inkml:trace contextRef="#ctx0" brushRef="#br0" timeOffset="-173491.44">32367 10266 0,'0'-35'0,"-17"35"15,-36 0 1,-18 17-1,36 36-15,35 18 16,-35-71 0,70 0 31,0 0-32,1 0 1,-1 0-1,-35 17 1,0 19 0,35-36-1,0 0 17,-35-18-17,36-53 1,17-34-1,17 34-15,-35-17 16,-35 53 0,0-1-1,-17 89 32,-71 71-31,52 17-1,36-71 1,0-34 0,0-19-1,18-17 1,35 0-16</inkml:trace>
  <inkml:trace contextRef="#ctx0" brushRef="#br0" timeOffset="-173156.61">32385 10213 0,'53'0'32,"17"0"-32,-52 0 15,17 0 1,36 0-1,-36 0 1,-35 35 31,0 0-31,0 1-16,-17-1 15,17 18 1,-36-18-1,36 1 1,-35-36-16</inkml:trace>
  <inkml:trace contextRef="#ctx0" brushRef="#br0" timeOffset="-172989.47">32791 10213 0,'0'-35'15,"0"52"32,53-17-31</inkml:trace>
  <inkml:trace contextRef="#ctx0" brushRef="#br0" timeOffset="-172324.5">33143 10266 0,'-35'0'16,"0"0"-16,0 35 16,-1 53-1,-17-52 1,53 17-1,0-18 1,0 0 0,18-35-1,17 0 1,-35-18 0,36-17-1,-36 0 1,0 0-16,35-1 15,18 36 1,-18-35 15,0 35-15,1 35 15,-36 36-15,0-18-1,0-18 1,0-53 31,35 18-47,36-70 16,-36 35-1,18 35 1,-53 53-1,0-1 1,-18-16 0,18 34-16,18-70 47,70 0-32,-53 0-15,-35-53 16,18 53-16</inkml:trace>
  <inkml:trace contextRef="#ctx0" brushRef="#br0" timeOffset="-157459.64">19932 4427 0,'-35'0'0,"35"18"94,-53 35-79,53 0-15,-36 17 32,1 1-17,53-142 48,-18 18-63,70-17 15,-70 17-15,53 0 16,0-70 0,-53 34-1,18 54 1,-18 53 31,53 17-32,-53 106 1,0-17 0,35-1-1,-35-52 1,0-18 0,35-53-16</inkml:trace>
  <inkml:trace contextRef="#ctx0" brushRef="#br0" timeOffset="-156892.21">19844 4639 0,'0'-35'31,"35"35"-31,0 0 16,1 0-16,34-36 31,-17 36-15,0-35-1,-18-18 1,1 106 31,-36-18-32,0 1-15,0-1 16,0-17 0,35-54 46,-35 1-62,35-35 31,53-1-15,-52 71 0,-19 0 15,-17 35-31,0 53 16,0-70-1,0 53 1,0-36-1,35-35 1,36 0 0,-36-18-1,1 18-15</inkml:trace>
  <inkml:trace contextRef="#ctx0" brushRef="#br0" timeOffset="-156509.59">20726 4551 0,'0'-35'16,"-18"35"15,-17 0-15,35 17-1,-35-17 1,35 53-16,17-53 78,-17-18-78,35 18 16,1 18 15,-1 17-15,-35 1-1,35-36 1,1 0 15,-36-18-15,0-53-1</inkml:trace>
  <inkml:trace contextRef="#ctx0" brushRef="#br0" timeOffset="-155474.89">20867 4180 0,'0'0'0,"0"-35"15,35 53 32,-35 17-47,0 53 16,0 53 0,0-52-1,0-54 16,0 0-31,35-35 32,1 0-17,-36-35 1,35-36 0,0 54-1,0 34 16,-35 54-15,36-18 0,-1-18-1,0-35 1,1-35 15,-36-18-15,-18 18-1,-17-1 1,-1 36 0,-34 0 15,35 0-15,35 18-1,52-18 1,72 0-1,-71 0-15,35-18 32,-53-17-32,-35 0 15,-17 35 17,17 35 61,0 0-77,0 18-16,0 35 16,0-17-16,0 17 15,35 71 1,-35 35-1,0-88 1,-35-71 0,-18 18-1,18-53 1,-1-176 0,36-18-1,88 17 1,54 1 15,-107 123-15,0 18-1,-35 52 32</inkml:trace>
  <inkml:trace contextRef="#ctx0" brushRef="#br0" timeOffset="-154693.08">19950 5062 0,'0'0'0,"35"0"0,-35 36 47,0 17-31,0 35-1,0 18-15,0-1 0,-35 1 16,35-18-16,0 18 31,17-35 1,89-142-1,-71 71-31,-52-123 31,-124 88 0,194-1 1,52-34-1,1 34-16,-88 36-15,52-35 16,-70 53 0,0 35-1,0-18 1,0 18 0,0-18-1,0 0 1</inkml:trace>
  <inkml:trace contextRef="#ctx0" brushRef="#br0" timeOffset="-154509.61">20373 5151 0,'35'0'47,"18"0"-31,-18 17-1</inkml:trace>
  <inkml:trace contextRef="#ctx0" brushRef="#br0" timeOffset="-154072.91">20673 5009 0,'0'36'47,"0"17"-47,0 158 16,-18-87-16,18 17 31,0-123-16,53-54 17,-18-17-17,71-123 1,-71 70 0,-35 71-1,0-18 1,0 71 15,0 34-31,0 37 16,-35 105-1,35-106 1,0-18 0</inkml:trace>
  <inkml:trace contextRef="#ctx0" brushRef="#br0" timeOffset="-153593.41">20743 5521 0,'106'-35'31,"71"35"-15,17-53-1,-71 18 1,-88-1 0,-52 36-1,-54 0 1,18 18 0,0 52 15,53-17-16,36-17 1,17-1 0,-18-35-1,0-18 1,0 18 0,18 0-1,-53 36 1,36-1-1,-36 18 1,-18-53 0,-17-18-1,70-70 1,71-36 0,-36 89-16</inkml:trace>
  <inkml:trace contextRef="#ctx0" brushRef="#br0" timeOffset="-153027.02">20144 3581 0,'0'0'0,"0"17"63,0 36-63,0 0 15,0 18-15,53 123 47,-71-141-31</inkml:trace>
  <inkml:trace contextRef="#ctx0" brushRef="#br0" timeOffset="-152729.28">19985 3687 0,'0'-36'15,"53"36"1,17-53 0,19 53-16,157-35 31,-157 0-16,-54 35 1,0 0 62</inkml:trace>
  <inkml:trace contextRef="#ctx0" brushRef="#br0" timeOffset="-152203.79">20673 3581 0,'0'35'15,"0"18"1,0-18-16,0 53 16,35 1-1,-35-54 1,0 0 15,0-70 0,0 0-15,0-54 0,0-52-1,0-53 1,35 106-1,54 53 1,-19 35 0,-70 17 171,-18 36-171</inkml:trace>
  <inkml:trace contextRef="#ctx0" brushRef="#br0" timeOffset="-151882.78">20708 3704 0,'53'0'63,"0"0"-63,-18-17 16,36 17-1,-36 0 1</inkml:trace>
  <inkml:trace contextRef="#ctx0" brushRef="#br0" timeOffset="-151360.54">19773 3298 0,'0'89'31,"-35"-1"-31,35 18 15,0 35-15,-53 18 16,53-54-16,0-34 16,18 0-16,87 17 15,389-88 17</inkml:trace>
  <inkml:trace contextRef="#ctx0" brushRef="#br0" timeOffset="-151027.14">21220 3351 0,'35'0'15,"35"36"1,-70-1-16,36 0 16,-36 53-16,0-17 15,0-18 16,-124 35-15,-17-53 0,88 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26T06:58:33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 1111 0,'0'-35'16,"0"0"-1,35 35 1,-35-36 0,0 89 249,-17 18-249,17-18-16,0 0 15,-53 17-15,53 1 16,0-18-16,-35 17 16,35-17-16,0 0 15,-36-18-15,36 18 16,0-17 15,-35-36 32,35-18-48</inkml:trace>
  <inkml:trace contextRef="#ctx0" brushRef="#br0" timeOffset="433.44">1517 917 0,'0'0'0,"0"-35"16,35 70 46,1 1-62,-36-1 16,105 106 0,-34 53-1,-71 18 1,0-54-1,0 1 1,-18-88-16,-52 17 16,34-53-1,36 0 1,0 1 15</inkml:trace>
  <inkml:trace contextRef="#ctx0" brushRef="#br0" timeOffset="4950.88">2893 1094 0,'0'-36'16,"0"54"46,0 35-46,-71 70-16,71-17 16,-70 18-16,70-36 15,-53 53 1,0-70 0,53-19-1,-35-16 1,-1-36-1</inkml:trace>
  <inkml:trace contextRef="#ctx0" brushRef="#br0" timeOffset="5434.71">2787 1182 0,'0'0'0,"88"-35"16,-35-18-16,123-18 15,-34 71 1,-107 0 0,-35 18-1,-71 176 1,-123-53-1,141-106 1,-17 0 15,123-35-15,-18 0 0,53 53-1,-53-17 1,-35-1-16,0 18 15,-105-18 1,-1 18 0,0-53-1,53 0 1,88 0 15,1 0-15</inkml:trace>
  <inkml:trace contextRef="#ctx0" brushRef="#br0" timeOffset="5882.85">3263 1535 0,'0'0'0,"0"17"47,0 54-31,-17-1-1,17-34 1,0-1-1,0-53 17,70-35-32,1 18 31,-36 0-15,0 35-16,1 17 15,-36 19 1,0 34-1,35-34 1,0-36 0,0 0-1,36-106 1</inkml:trace>
  <inkml:trace contextRef="#ctx0" brushRef="#br0" timeOffset="6366.08">3898 988 0,'0'-35'0,"0"70"0,0-88 16,0 123 31,-35 318-16,35-193-15,-35-107-1,35-53 1,35-35 0,71-88-1,53-71 1,-71-70 0,-88 141-1,0 17 1,0 89 46,0 52-62,0 36 16,0 88 0,-36-35-1,36 0 1,-35-159-16,35 52 15,18-52 17,-18-70-32</inkml:trace>
  <inkml:trace contextRef="#ctx0" brushRef="#br0" timeOffset="6675.64">3739 1393 0,'0'0'15,"-35"-35"-15,53 35 32,70 0-17,406 0 16,-300 0-15,-141 0-16,-18 0 16,-53 18 46</inkml:trace>
  <inkml:trace contextRef="#ctx0" brushRef="#br0" timeOffset="7282.58">4533 1552 0,'0'0'15,"18"0"16,52 0-15,-34-17 0,-36-19-16,0 1 15,0 0 1,-18 35 15,-17 17-31,-18 36 16,53 18-1,0-36 1,17 0 0,19-35-1,70 0 17,-36-35-17,-35 35-15,1 0 16,-1 71-1,-35 17 1,-18-53 15,18-123 1,106-35-17,-18 87 1,-17-34-16,-53 70 15,17 0 1,-53 0 47</inkml:trace>
  <inkml:trace contextRef="#ctx0" brushRef="#br0" timeOffset="8665.78">5415 1499 0,'0'18'63,"0"17"-48,0 1-15,0-1 16,0 0 0,0 18 15,124-71 0,-36 18 0,-35 0 1,-18 71-17,18-1 1,-35-70 0,34-35-1,-52-18 1,0-70-1,0 35 1,0 52 0,0 54 31,0 17-47</inkml:trace>
  <inkml:trace contextRef="#ctx0" brushRef="#br0" timeOffset="9299.15">6315 1658 0,'0'-35'15,"-141"35"1,105 53-1,-34 53 1,70-71 0,0 35-1,106-34 1,-36-36 0,-17-53-1,-53-35 1,0 17-1,-18 36 1,-17 35 0,53 0 31,35 0-47,35 0 15,0-53 1,-53 0-1,71-124 1,-106 107 0,0 17-1,0 71 48,0 70-63,0 18 15,0 0-15,-35 52 16,35-70 0,-35 36 15,35-71-15</inkml:trace>
  <inkml:trace contextRef="#ctx0" brushRef="#br0" timeOffset="9815.19">6526 1640 0,'71'-52'47,"0"52"-47,87-36 15,1-70 1,-124 36 0,-35 17 15,-17 18-15,-36 52 15,53 19-16,-36 34-15,36 89 16,-52-106 0,52 0-16,0 35 15,0-53 1,0 0 0,88-35 15,-53 0-16,-35 36 1,53 17 0,-18-53-1,106-53 32,-52-88-31,-54 88-16</inkml:trace>
  <inkml:trace contextRef="#ctx0" brushRef="#br0" timeOffset="11736.22">6385 1693 0,'18'36'125,"-18"-1"-110,0 0 1,0 0 15,0-52 16,0-18-47,35-1 16,-35 1-16,35 0 15,-35-18-15,36 53 31,-1 0 1</inkml:trace>
  <inkml:trace contextRef="#ctx0" brushRef="#br0" timeOffset="13651.44">8308 1341 0,'0'0'0,"0"-36"16,35 36-16,-35-35 15,0 70 32,-17 36-31,-19-1-16,-52 54 0,53-36 15,0 18 1,-1-88 15,36-71 0,177-265 1,-1 71-1,-141 212-15,1 0-1,-36 52 1,0 19-1,0 16-15,0 107 16,0-53 0,0-18-1,0-17 1,-36-18 0</inkml:trace>
  <inkml:trace contextRef="#ctx0" brushRef="#br0" timeOffset="14248.93">8290 1517 0,'71'0'32,"70"-35"-17,106-18 1,-194 53-16,-18 0 15,-35-36 1,0 89 31,0 0-47,0 106 16,-18 0-1,18-89 1,0 1-16,-35-1 15,35-52 1,-53-71 15,53-35 1,0-106-17,36-106 16,52 194-15,-53 106-16,36-35 16,-36 35-1,0 53 1,-35 53 0,-88 53-1,17-89 1,36-35-1,0-35 1,70-35 15</inkml:trace>
  <inkml:trace contextRef="#ctx0" brushRef="#br0" timeOffset="14697.68">9137 1623 0,'0'0'0,"0"70"16,0-17-16,-18-17 15,18 87 1,0-35 0,0-53-1,0-70 32,0-53-31,0-35-1,0 52-15,0-17 16,36-53 0,34 17-1,-35 89 1,1 35-1,-36 88 17,0 36-17,-106-19 1,71-69 0</inkml:trace>
  <inkml:trace contextRef="#ctx0" brushRef="#br0" timeOffset="15148.95">9454 1464 0,'36'0'16,"-36"18"-1,35 52 1,-35 1-1,0-1 1,0-34 0,0-54-1,0-17 1,106-71 0,-71 71-1,18 35-15,-18 0 31,-35 17-15,0 36 0,36 71-1,-1-124 17,0 0-17,18-71 1,-53-52-1,-35 34 1,-18 89 0,18 0-1,35 36 1,0-1 0</inkml:trace>
  <inkml:trace contextRef="#ctx0" brushRef="#br0" timeOffset="15382.65">10354 1464 0,'0'18'31,"0"17"-15,-53 18-16,18 0 15,-71 70 1,71-87 0,-18 16-1,0-52 1</inkml:trace>
  <inkml:trace contextRef="#ctx0" brushRef="#br0" timeOffset="15549.16">10125 1570 0,'0'0'0,"35"70"32,18 19-17,0-19 17,-18-17-17,0-53 1</inkml:trace>
  <inkml:trace contextRef="#ctx0" brushRef="#br0" timeOffset="15727.95">10566 1852 0,'-36'-53'78</inkml:trace>
  <inkml:trace contextRef="#ctx0" brushRef="#br0" timeOffset="15907.34">10425 1464 0,'35'0'16</inkml:trace>
  <inkml:trace contextRef="#ctx0" brushRef="#br0" timeOffset="17264.8">11377 1129 0,'0'18'47,"0"17"-47,-53 353 47,-17-353-32,70 0 1,0-52 15,0-36-31,0 0 16,35-123 0,18 34-1,53 54 1,-53 53-1,-1 35 1,1 106 0,-53-53-16,0 105 31,0-52-31,-35-70 31,35-1-15,0-106 15,71-70-15,52 18-1,-52 87 1,-36 36 0,-35 89-1,0 52 1,-35-35-1,35-18 1,-36-18 0,1-34-1</inkml:trace>
  <inkml:trace contextRef="#ctx0" brushRef="#br0" timeOffset="17850.18">11994 1588 0,'36'0'16,"34"0"-1,-34 0-15,16 0 16,1-36-1,-53-34 17,0 52-32,-53 18 15,1 0 1,-1 71 15,-18-1-15,71 1-1,0-18 1,18-53 0,17 35-16,88-35 15,1-71 1,-53-70 0,-36 35-1,-35-17 1,35 52-1,-35 36 1,0 70 31,0 54-47,0 69 31,0 1-15,-18-53-1,18-71-15,0 0 16</inkml:trace>
  <inkml:trace contextRef="#ctx0" brushRef="#br0" timeOffset="19064.09">12330 1464 0,'0'-18'31,"53"18"-31,-1 0 0,107-53 16,-18 1-1,-88-1 1,-18-36 15,-35 72-31,-17-36 16,-18 18-1,-1 70 17,-17 88-17,18 71 1,35-70 0,0-36-1,-35-35 1,70-71 31,0 18-47,1-35 15,17 35 1,17 18 15,-70 35-15,0 0-1,35-53-15,36 0 32,0-18-17,-36-17 1,-35 52 31,0 19-47,35 34 15,0-35 1,1-35 0,17-17 15,-53-54-31,0 36 31,-36-18-15,-87-18-1,105 71 1,89 18 15,35-18-15,158 0 0,-105 0-1,-71 0 1,-176 0 31,17 0-32,-17 71-15,53-1 16,0-35 15,35 1-15,70-36-1,18-71 1,-17-35 0,-71-17-1,35-71 1,-35 106 0,0 35-1,35 141 32,-35 0-47,0 89 16,-17-36 15,17-71-31,-35-17 16,35 18-1,17-18 1</inkml:trace>
  <inkml:trace contextRef="#ctx0" brushRef="#br0" timeOffset="19280.96">14041 1746 0,'70'0'16,"-35"0"-16,54-35 15,34 35 1,-35 0 0,-35 0-1,-106 0 17</inkml:trace>
  <inkml:trace contextRef="#ctx0" brushRef="#br0" timeOffset="19750.43">10936 2117 0,'0'0'0,"-18"0"16,71 0 15,106 0-15,53 0-1,634 35 1,-263 18 0,-195-53-1,-230 0 1,-122 0-1,-54 0 17,-35 0-32,-35 0 15</inkml:trace>
  <inkml:trace contextRef="#ctx0" brushRef="#br0" timeOffset="20431.38">9878 1993 0,'0'0'0,"-88"0"16,52 0-16,1 0 16,0 0-1,-1 0 1,19 0-1,-18 0 17,-36 0-17,36 0-15,-18 0 16,-18 0 15,89 0-15,70 18-1,230-18 1,70 0 0,-88 0-1,-212 35 1,-141-35 15</inkml:trace>
  <inkml:trace contextRef="#ctx0" brushRef="#br0" timeOffset="22182.6">2522 2328 0,'18'0'172,"35"0"-157,-18 0 1,336 0 15,-213 0-15,-17 0-1,-35 0 1,53 0 0,-71 0-16,71 0 15,0 0 1,70 0 15,-176 0-31,123 0 16,-70 0-1,35 0 17,-35 0-17,88 0 1,-53 0-1,-35 0 1,53 0 0,0 0-1,35 0 1,-124 0 0,1 0-1,35 0 1,-36 0-1,36 0 1,-18 0 15,18 0-15,0 0 0,53 0-1,52 36 16,-140-36-15,-36 0 0,0 0-1</inkml:trace>
  <inkml:trace contextRef="#ctx0" brushRef="#br0" timeOffset="38750.87">25665 670 0,'0'-35'46,"0"53"79,0 52-109,0 1 0,-36 70 15,1-53 0,35-53 0,0 1-15,-35-36 0</inkml:trace>
  <inkml:trace contextRef="#ctx0" brushRef="#br0" timeOffset="39511.74">25806 564 0,'0'0'0,"-36"0"0,1 0 15,0-35 17,-89 53 30,124 17-62,-70 18 31,-1 88 1,-17 53-1,88-53 0,0-105-15,88 52-1,-17-88 1,17 0 0,18 0 15,0-53-16,-36-18 1,-70 18 0,36-52-1,-36 34 1,0 18 0,0 18-16,-18-36 15,-17 54 1,-1 17-1,-17-36 1,1 36 0,-1 0-1</inkml:trace>
  <inkml:trace contextRef="#ctx0" brushRef="#br0" timeOffset="40364">26741 706 0,'0'-53'31,"0"17"-15,0 1 0,-18 35-1,-35 0 1,18 0-16,-1 53 16,1 0-1,0-53-15,35 53 16,18 70-1,70-52 1,70 35 15,-122-36-15,-89-34 0,-53-36-1,35 35 16,71-53-15,89-17 15,52 0-15,-18-18 0,-52 17-1,-71 1 16,0 53 32,0 35-63,0 35 16,0-18-16,0 36 15,-53 53 1,18-88-1,35-18 1,-36-53 0,36 35-1</inkml:trace>
  <inkml:trace contextRef="#ctx0" brushRef="#br0" timeOffset="40679.08">27146 829 0,'0'0'0,"36"0"0,-1-35 16,18 35-16,-18 0 15,-35 53 16,-18 53-15,-52-54-16,17-16 16,-53 52-1,71-88 1,70 0 15</inkml:trace>
  <inkml:trace contextRef="#ctx0" brushRef="#br0" timeOffset="41212.99">27552 1023 0,'0'0'0,"-35"0"0,52 0 31,19 0-31,34 0 16,1-53 0,-36 18-1,-35 0 1,-18 35 0,-35-36-1,18 54 1,-18 53 15,-17 52-15,34 18-1,36-70 1,18-71 0,70 35-1,36-70 1,-71-18-16</inkml:trace>
  <inkml:trace contextRef="#ctx0" brushRef="#br0" timeOffset="41661.17">28046 917 0,'-18'0'32,"-17"53"-17,0 18 1,-1-1 0,36 18-1,0-52 1,36-36-1,69 0 1,-69 0-16,-1-36 16,53-34-1,-52 35 1,-1 35 46,-35 17-46,0 19 0,0-1-1,0 0 1,-18-35 0</inkml:trace>
  <inkml:trace contextRef="#ctx0" brushRef="#br0" timeOffset="41848.64">28363 776 0,'0'0'15,"36"0"32</inkml:trace>
  <inkml:trace contextRef="#ctx0" brushRef="#br0" timeOffset="43506.87">28663 1023 0,'0'-35'219,"0"0"-204,18-1-15,-18 1 31,0 0-31,0-1 16,0 1 15,0 106 32,0 87-48,-53-69-15,53-19 16,-35 89 0,35 0-1,-36-36 1,36-52 0,0-36-1,18-35 16,17-53-31,1 18 16,-36-18-16,35-18 31,-35 36-31,0-53 32,-71 17-17,36 71 1,88-70 15,17 34-15,36-16-1,-53 34 1,-17 18 15,16 70-15,-52-34-1,0 52 1,0-53 0</inkml:trace>
  <inkml:trace contextRef="#ctx0" brushRef="#br0" timeOffset="43694.37">29104 811 0,'0'0'0,"35"0"62,-35 18-62,36 17 16</inkml:trace>
  <inkml:trace contextRef="#ctx0" brushRef="#br0" timeOffset="44563.25">29404 988 0,'-35'0'16,"-36"0"-16,36 53 15,0 0 1,35 52 15,0-69-15,0 17 0,17-18-1,124-35 1,-88-18-16,0 18 15,88-106 1,-105 71 0,-36 0 15,0 0 0,-18 35 0,-17 0-15,35 17 0,-53 54-1,18-36-15,35 0 16,35-35 15,0 0-15,0-35-16,36-35 15,-36 34 1,0 36 0,-35 71 15,0-36-31,0 0 31,36 1-15,-1-36-1,18 0 1,70-141 0,-87-1-1,34-16 1,-70-19 15,0 265 0,-35 36-15,-18 105 0,53-158-16,0 17 31,0-35-31,0-18 31,18-35-15,-18-35-1</inkml:trace>
  <inkml:trace contextRef="#ctx0" brushRef="#br0" timeOffset="44745.99">29951 1023 0,'17'0'16,"19"0"-1,17 0-15,194 0 32,52 0-32,-210-70 15</inkml:trace>
  <inkml:trace contextRef="#ctx0" brushRef="#br0" timeOffset="44932.72">30692 741 0,'-36'0'15,"1"0"1,35 17 0,0 19 15,0-1-15</inkml:trace>
  <inkml:trace contextRef="#ctx0" brushRef="#br0" timeOffset="45224.1">30480 1041 0,'0'17'62,"0"54"-46,-35-1 0,-1 1-1,36-36-15,0 1 16,36-89 31</inkml:trace>
  <inkml:trace contextRef="#ctx0" brushRef="#br0" timeOffset="45398.88">30568 847 0,'0'35'63</inkml:trace>
  <inkml:trace contextRef="#ctx0" brushRef="#br0" timeOffset="46030.16">30833 1023 0,'-18'0'16,"-52"35"0,34 36 15,-17-18-31,53-18 15,0 18 1,0-18 0,36-35 15,-1 0-15,-35-70-1,0-1 1,35 36-1,1-53 1,87 88 0,-105 0-16,17 0 15,0 35 1,0 0-16,-35 1 16,0 69-1,0-69 1,-35-36 15,35-53 0,53-53-15,18 71 0,-18 35-1,-18 17 1,-35 54-1,0-18 1,106-53 15,70-141-15,-123 70 0</inkml:trace>
  <inkml:trace contextRef="#ctx0" brushRef="#br0" timeOffset="53692.57">27252 1782 0,'0'-36'63,"0"54"203,0 0-266,0 70 31,0-53-31,0 18 0,0 0 15,-35 17-15,35-17 16,0 0-16,-35-17 16,35-1-16,0 0 15,0 0-15,0 1 16,0 69 15,0-34 0,0-36 16,-36-35 0,1 0-31</inkml:trace>
  <inkml:trace contextRef="#ctx0" brushRef="#br0" timeOffset="53994.51">26899 2381 0,'0'18'63,"18"-18"-47,-18 53-16,18-53 15,-18 53 1,53 17-16,-53-52 15,35-18 1,0 35 0</inkml:trace>
  <inkml:trace contextRef="#ctx0" brushRef="#br0" timeOffset="54211.11">27428 2399 0,'-17'0'31,"-18"0"-15,-1 18-1,-34 70-15,34-53 16,-16 36-1,-19-36 1</inkml:trace>
  <inkml:trace contextRef="#ctx0" brushRef="#br0" timeOffset="59768.08">25365 3404 0</inkml:trace>
  <inkml:trace contextRef="#ctx0" brushRef="#br0" timeOffset="61913.37">25806 3052 0,'-18'0'78,"-17"0"-62,-36 0 0,-105 0 15,141 0-16,35 17 95,0 54-95,0-54-15,0 19 16,0-1-16,0 35 31,0 1-15,0 0 0,-36 34-1,36-34 1,-35-18-1,35-18 1,-35 0 0,35 1-1,0 34 17,-36-34-17,36-1 16,0 0-15,0 0 31,0-17 47,0 17-63,36-35-31,-1 0 16,18 0-16,53 0 15,-18 0 1,-53 0-1,36 0 1,-71-17 62</inkml:trace>
  <inkml:trace contextRef="#ctx0" brushRef="#br0" timeOffset="67998.03">26264 3369 0,'36'-35'31,"-36"70"78,0 18-93,-18 18 0,-17 87 15,35-122-15,0-72 77,0-34-77,0 34 0,0 1-16,17-35 15,-17 17 1,53 0-1,-17-18 1,-1 36 0,0 35-1,-35 35 32,35 36-31,-35-18-1,0-18-15,0 36 16,0-1 15,-17-70-31,17 53 16,0-18 0,0-52 30,0-72-46,0 19 32,53 35-32,0-36 15,-1 18 1,-16 53 0,-36-35-16,35 35 15,-35 17 32,0 19-47,-18 123 31,-17-36-15,35-88 0,0 18 15,0-18-31,0-52 62</inkml:trace>
  <inkml:trace contextRef="#ctx0" brushRef="#br0" timeOffset="70174.35">26846 3616 0,'18'0'141,"53"0"-125,-18-35-1,-18 35 1,-35-18-1,-18-17 17,-17 35 15,0 0-16,35 17-16,-36 19 1,1 17 0,35 35-1,-35-35 1,35-18 0,17-35-1,-17 35-15,89-35 16,-19-35-1,1-36 1,-1 1 0,1-1-1,-71-34 17,0 34-17,35 18 1,-35 18-1,0 70 48,0 0-47,-18 18-16,18 0 15,-88 124 1,88-125-1,0 1 1,0-17 15,0-1-15,36-35 15,-36-18-31</inkml:trace>
  <inkml:trace contextRef="#ctx0" brushRef="#br0" timeOffset="70374.74">27182 3528 0,'35'0'31,"0"0"-31,18 0 15,141-35 1,-123-36 0,-54 71-16,-17-53 15</inkml:trace>
  <inkml:trace contextRef="#ctx0" brushRef="#br0" timeOffset="71646.8">27623 3298 0,'-18'0'15,"36"0"-15,-36-35 16,0 35 15,18 18-31,-53 70 16,18 0-1,0 89 1,-18-54 0,53-52-1,0-18 1,0-18-1,17-53 17,19 18-17,17-70 1,0 17 0,-18 53-1,-35 17 16,0 36-15,0-17 0,35-36-1,-35 35 1,35-35 0,89-71-1,-89 36 1,18-18-1,-53 88 48,-18-35-47,18 36-16,0-1 31,18-35-16,53 0 1,-18 0 0,-18-18-1,-35-17 1,0-36-16,-35 36 16,-36 35-1,36-35 1,105 35 31,36 0-16,53-35 0,-124 35-31,0 0 16,-70 17 46,0 36-46,35-18-16,-88 1 16,52-1-1,36 0 1,36-35 15,-1-17-15,0-19-16,1-69 31,69-72-15,-105 107-1,0 52-15,0-53 16,0 36-1,0 88 48,0-18-63,0-17 16,-17 158-1,-36 1 1,18-89-1,35-53 1,-36 0 0</inkml:trace>
  <inkml:trace contextRef="#ctx0" brushRef="#br0" timeOffset="72308.41">28487 3281 0,'0'0'0,"-53"-53"31,106 53 0,0 0-31,17 0 16,107 0-1,-142 0 1,0 0 0,-52 0 30,17 18-30,-36 70 0,36-35-1,0 0 1,-53 158 0,18-52-1,35-18 1,0 0 15,0-70-15,-35-36-1,-53-35 1,52 0-16,-17 0 16,18 0-1,-35 0 1</inkml:trace>
  <inkml:trace contextRef="#ctx0" brushRef="#br0" timeOffset="73426.61">26970 4498 0,'0'-35'32,"0"52"30,0 19-46,0 16-16,0 1 15,0 0-15,0 71 16,0-36 0,0-17-1,0-36 1,0 18-1,-18 35 1,-35-35 15,53-18-15,-17-35 15,17-18-15</inkml:trace>
  <inkml:trace contextRef="#ctx0" brushRef="#br0" timeOffset="73641.23">26617 5062 0,'35'0'31,"18"18"-16,-35-18-15,88 35 16,-36 1 0,-17 16 15,-17-52-31</inkml:trace>
  <inkml:trace contextRef="#ctx0" brushRef="#br0" timeOffset="73794.23">27146 5098 0,'-17'0'31,"-19"0"-31,36 17 16,-88 54 0,-124 70-1</inkml:trace>
  <inkml:trace contextRef="#ctx0" brushRef="#br0" timeOffset="74608.1">26194 5891 0,'0'-35'0,"-18"35"47,-17 106-31,-124 194 31,177-335 0,70-89-16,106-141 0,-159 160 0,-35 158 1,0-1-17,0 72 1,0-18 0,0 0-1,-17-71 1,17 0-1,-36-35 1,1 0 0</inkml:trace>
  <inkml:trace contextRef="#ctx0" brushRef="#br0" timeOffset="75142.28">26088 6191 0,'0'-35'15,"18"35"1,17 0-16,0-35 16,89 35-1,-89-36 1,18 36-16,-18-35 16,-35 53 46,0 17-62,0 18 16,35-18 31,-35 1-32,0-54 16,0-17-31,0-1 16,71-34 0,-1 35-1,-34 35 1,-36 35 0,35 35-1,-53-34 1,18 17-16,0-18 15,0 0 32,18-35-31,35-18-16</inkml:trace>
  <inkml:trace contextRef="#ctx0" brushRef="#br0" timeOffset="75510.06">26917 6174 0,'0'-36'16,"-18"54"31,-35 53-31,53-19-1,-35-52-15,70-35 63,-35 0-63,71-18 0,-36 53 31,-35 18-15,36 52 15,-1 1-16,0-71 1,0 0 0,18-53-1,-53 0 1,53 18-16</inkml:trace>
  <inkml:trace contextRef="#ctx0" brushRef="#br0" timeOffset="76537.61">27199 6050 0,'0'-35'0,"0"70"0,0-141 16,0 71-1,0 70 32,0 1-47,0 52 32,0 35-17,0-70-15,0 18 16,0-36-1,35-35 17,54-35-17,-19-18 1,-35 18 0,1 52 30,-1 18-30,0-35 0,-35 36-1,36-36 17,-36-36-17,-18-34 16,-53 70-15,18 0 0,18 0-16,123 0 47,124 0-32,-53-53 1,-89 53-1,-52 0 1,-18-35 0,-35 35 15,35 17 0,17-17-15,19 106-1,-36 18 1,0 34 0,0-69-16,0-36 15,-53 70 1,53-70-16,-88 17 16,17 1-1,36-71 1,-1 0-1,36-141 1,124 17 15,-1 1-15,1-1 0,35 54-1,-124-1 1</inkml:trace>
  <inkml:trace contextRef="#ctx0" brushRef="#br0" timeOffset="77423.49">28504 5980 0,'0'-36'15,"0"72"32,36 34-31,-36 1-16,0 35 16,-36 17-16,1 142 15,-18 17 16,71-247 1,123-70-1,-70-36 0,-107-17-15,1 18-16,-36-19 15,36 54 1,-18 0 0,106-1-1,35-16 1,-17 16 0,-36 36-1,0 0 1,-35 18 15,0 17-31,0 0 16,0 1-1,0-1 17,-17-35-17</inkml:trace>
  <inkml:trace contextRef="#ctx0" brushRef="#br0" timeOffset="77595.69">28787 6121 0,'0'-36'16,"0"54"46</inkml:trace>
  <inkml:trace contextRef="#ctx0" brushRef="#br0" timeOffset="77858.6">29034 5997 0,'35'0'47,"-35"71"-47,0-18 15,0 0-15,0 17 16,-35 54 0,17-54-1,18-17 1,53-123 15,-18-19-15</inkml:trace>
  <inkml:trace contextRef="#ctx0" brushRef="#br0" timeOffset="78057.24">29263 6085 0,'0'-35'15,"0"70"-15,0-52 47,0 140-31,0 107-1,-18-160 1,18-35 0,-35 1-1</inkml:trace>
  <inkml:trace contextRef="#ctx0" brushRef="#br0" timeOffset="78807.25">29157 6421 0,'141'-36'15,"-35"36"1,18-53-1,-89 18 1,-18 35 0,-17-35-1,-35 35 1,-18 53 15,53 17-15,0 1-1,0-54 1,18-17 0,17 0-1,18 0 1,0-88 0,18 88-1,-36-35 1,53 106-1,-88-1 1,0-17 0,0-18-1,-18-35 1,18-17 0,0-72-1,106 19 1,-35-1-1,-1 36 1,-87 35 15,-54 0 1,53 0-17,18 88 1,53 0-1,18-17 1,-36 0 0,-88-36-1,-53-35 1,71 0 0,0 0-1,35-18-15</inkml:trace>
  <inkml:trace contextRef="#ctx0" brushRef="#br0" timeOffset="78959.36">30533 6615 0,'0'0'0</inkml:trace>
  <inkml:trace contextRef="#ctx0" brushRef="#br0" timeOffset="88906.29">26335 1446 0,'18'0'187,"52"0"-171,-17 0-1,0 0 1,-18 0-16,0 0 16,1 0-16,-1 0 15,0 0-15,-17 0 16,17 0-16,36 0 15,88 0 17,-36 0-1,18 0 16,-88 0-32,0 0 1,70 0 0,-52 0-1,-18 0 1,17 0 0,-17 0-1,71 36 1,-71-36-1,17 0 1,1 53 0,-1-53-1,19 0 17,-19 0-17,1 0 1,-1 0-1,36 0 1,-71 35 0,18-35-1,-17 0-15,87 0 32,-88 0-17,1 35-15,34-35 16,1 0-1,35 0 17,-36 35-32,1-35 15,-1 0 1,18 0 15,1 36-15,87-36-1,-88 0 1,0 0 0,1 35-1,-37-35-15,19 0 16,0 0 0,70 0 15,-35 0-16,-54 0 1,19 0 0,-36 0 15,1 0-15</inkml:trace>
  <inkml:trace contextRef="#ctx0" brushRef="#br0" timeOffset="90091.42">30568 1729 0,'-35'0'125,"53"0"-31,17 0-78,18-18-16,17 18 15,1 0-15,70 0 16,-88 0 0,176-53 15,-35 53 0,-88 0 0</inkml:trace>
  <inkml:trace contextRef="#ctx0" brushRef="#br0" timeOffset="112369.33">16228 811 0,'0'18'94,"0"17"-78,0 18-1,0 88 17,0-88-32,-53 88 31,-18 18 0,71-88-15,0-36-1,0-17 17,18-18-1,17 0-16,36-18 1,-36 18-16,0-53 16,71 0-1,-71-17 1,-35 34 0,0 19-1,0-19 16,0 72 32,0 34-47,-17-35-16,17 36 15,-35-36 16,35 1-15,17 17 0,71-53-1,-17-36 1,-53 36-16,-18-53 31,-36 18-15,-17 0-1,18-1 1,35 1 15,35-18-15,36 18 0,-18 35-1,-18 0 1,0 0 15,-35 18-15,0 70-1,0 18 1,0-53 0,36-53 15,17-18-16,-18-17 1,0-1-16,36-17 16,-36 53-1,-35 18 32,53-18-31,-18 88-16,0-35 31,-35-17-15,71-72-1,-36-87 1,-35 17 0,0 35-16,0 18 15,0-70 16,0 141 16</inkml:trace>
  <inkml:trace contextRef="#ctx0" brushRef="#br0" timeOffset="113118.94">17745 758 0,'0'36'31,"0"-1"-31,0 0 16,0 18-16,0 0 15,0 18-15,0-18 16,0 0-16,0-18 15,-18 35 1,-52-17 15</inkml:trace>
  <inkml:trace contextRef="#ctx0" brushRef="#br0" timeOffset="113435.49">17709 776 0,'36'-35'15,"-72"70"-15,125-105 16,-54 17-16,35 17 16,1 36-1,-53 0-15,17 0 16,-35 71-1,0-1 1,-18 1 0,-35-18-1,-52 35 1,69-53 0,1 36-1</inkml:trace>
  <inkml:trace contextRef="#ctx0" brushRef="#br0" timeOffset="114469.1">18221 1129 0,'-18'-35'0,"-17"35"15,0 0 17,-18 35-17,53 0 1,0 36-1,0-36-15,0 18 32,18-53-1,70-53-15,-35-18-1,-18 71 1,-35 18 15,0 17-31,0 1 16,0 17-1,0-18 1,141-123 15,-70 17-15,-1 1 15,-70 34-15,0 1-1,-18 35 1,-17 18 0,35 35-1,71 17 1,17-35-1,-53 36 1,-35-36 0,-17 18-1,-89 0 1,70-53-16,1 35 16,70-52 15,18 17-16,18-71 1,194-52 0,-177 52-1,-53 1 1,-35 34 0,-18 36-1,1 0 1,17 18-1,0 35 1,35-53 0,36 106-1,-71-53 1,-36-1 0,-70-16-1,-70-36 32</inkml:trace>
  <inkml:trace contextRef="#ctx0" brushRef="#br0" timeOffset="115688.74">19967 706 0,'0'35'31,"0"35"-15,0 19-16,-35 246 31,0 18 0,-18-248-15,53-69-16,0-1 31,17-35-15,54-88 0,-36-18-1,-35 35 1,-88 1 15,17 34-15,71-52-1,36 18 1,70 34 0,17 36-1,-17-35 1,-36 35-1,-70 18 17,0 17-17,-17 0-15,-18 71 16,35-35 0,0-36-1</inkml:trace>
  <inkml:trace contextRef="#ctx0" brushRef="#br0" timeOffset="115869">20267 1058 0</inkml:trace>
  <inkml:trace contextRef="#ctx0" brushRef="#br0" timeOffset="116387.22">20567 829 0,'0'18'31,"0"52"-15,0 1-16,0 17 15,-18 141 16,18-176-15,18-53 15,35 0-31,70-53 16,-34-35 0,-1-88-1,-88 52 1,0 36-1,0 53 17,0-1-17,0 54 17,0 123-17,-36 194 1,36-264-1,0-1-15,0-17 16,0-17 0,0-1-1,36-35 1</inkml:trace>
  <inkml:trace contextRef="#ctx0" brushRef="#br0" timeOffset="117602.99">20743 1235 0,'71'0'16,"-1"0"-1,89 0 1,-106 0-16,18 0 15,-1-36 17,-52 36 30,-53 0 16,-18 18-62,17 35 0,36-18-1,0 1 1,0-1-1,18-35 1,17 0 0,1 0-1,-1-18 1,0-17-16,-35 0 31,35 35-31,1 0 16,52 0 15,-35-36-15,-53 72 343,0-1-281,0 0-62,0 0-1,-18-35-15,18 71 47,35-36-15,18 1-17,18-36 1,-36-18-1,36-53 1,-71 36 0</inkml:trace>
  <inkml:trace contextRef="#ctx0" brushRef="#br0" timeOffset="119336.59">21167 1147 0,'35'0'63,"0"0"-63,18-36 15,-18 1 17,-35 0-1,-17 35 16,-18 0-16,-36 35 0,71 0-15,-35 1 0,35 16-1,0 1-15,0 18 16,0-36-1,0 0 17,35-35-17,53-17 1,-35 17 0,-18-53-1,1 18 1,-36-1 15,35 1-15,-35 17-1,35 18 1,-35-35-16,0 53 109,0-1-93,35 36-16,1-53 16,-1 36-16,0 17 31,1 17-16,-36 1 1,-106-1 0,53-17-1,88-53 17,53 0-17,89 0 1,175-141-1,-228 141 1</inkml:trace>
  <inkml:trace contextRef="#ctx0" brushRef="#br0" timeOffset="120136.31">22737 1411 0,'0'-35'15,"-18"35"-15,0 0 47,-17 0-31,-18 17 0,18 72 15,158-54 0,71-194 0,-194 106-31</inkml:trace>
  <inkml:trace contextRef="#ctx0" brushRef="#br0" timeOffset="120352.43">22966 953 0,'0'-36'0,"0"72"0,0-107 16,0 89 31,0 70-32,0 71 1,-35-1 0,-1-17-1,36-88-15,-35 18 16,35-36-1</inkml:trace>
  <inkml:trace contextRef="#ctx0" brushRef="#br0" timeOffset="120686.87">22948 1517 0,'35'0'16,"36"-53"-16,0 53 31,17-35-15,-18-1 0,-70-16-1,-17 16 1,-19 36-1,-16 0 1,16 71-16,-17-1 16,53 1-1,0-36 1,18 18 0,17-18-1,1-35 1</inkml:trace>
  <inkml:trace contextRef="#ctx0" brushRef="#br0" timeOffset="121101.34">23477 1358 0,'-17'53'46,"17"-18"-46,0 18 16,70 53 15,-70-71-15,-17 1 0,-19-36-1,36-18 1,0-70-1,141 17 17,-70 1-17,-18 70 1,-53 35 0,35 36-1,-35-1 1,-17-35-16,17 36 15,-36-71 1</inkml:trace>
  <inkml:trace contextRef="#ctx0" brushRef="#br0" timeOffset="121269.42">23865 1341 0</inkml:trace>
  <inkml:trace contextRef="#ctx0" brushRef="#br0" timeOffset="122051.12">24112 1429 0,'-53'0'16,"18"0"-16,-71 106 31,106-71 0,53-35-15,-17 0-16,-1 0 15,18 0 1,-53 35 15,0 18-15,0 247-1,0-177 1,0 1 0,-18-18-1,-35-36 1,-53-34 0,106-89 15,0 0-16,0-18-15,89-158 32,52 52-17,-71 89-15,1 0 16,52 18 0,-52 17-1,-36 53 1,-35 35-1,0 53 1,0 0 0,0-17-1,-18-71 1,18-18 15,53-35 0,-53 71 16,53-18-15,-17 0-32,69 0 15,1-53 1</inkml:trace>
  <inkml:trace contextRef="#ctx0" brushRef="#br0" timeOffset="124997.65">19156 1923 0,'0'-36'31,"0"54"1344,0 17-1359,0 18-1,-18 53 17,18 35-1,0 36 0,-35 34 0,35-123 1,-35-17-17,35-36-15,0 1 16,0-19 15,-36-17 32</inkml:trace>
  <inkml:trace contextRef="#ctx0" brushRef="#br0" timeOffset="125267.88">18821 2681 0,'0'35'47,"0"54"-32,17-54-15,36 18 16,53-18 15,-71-35-15,1 0-16</inkml:trace>
  <inkml:trace contextRef="#ctx0" brushRef="#br0" timeOffset="125451.01">19297 2716 0,'0'18'16,"-35"17"0,-89 89-1,89-89 1,0 0-16,-1-35 15</inkml:trace>
  <inkml:trace contextRef="#ctx0" brushRef="#br0" timeOffset="129625.4">15981 1799 0,'17'0'234,"36"0"-218,-17 0-16,-1 0 15,0 0-15,18 0 16,-18 0-1,18 0 1,-17 0 0,17 0-1,70 0 17,18 0-1,-106 0-31,89 0 31,-54 0-15,54 0-1,-54 0 1,-34 0 0,70 0-1,17 0 1,-17 0-1,0-17 17,-36 17-17,1 0 1,-1 0 0,71 0-1,-70 0 1,0 0-1,-1 0 1,1 0 0,-36 0-16,36 0 15,-1 0 1,1 0 0,17 0 15,-35-36-31,-18 36 31,36 0-15,-18 0-1,17 0 1,-35 0 0,-17 0 15,17 0 375,1 0-390,-1 0-1,0 0 1,53 18 15,-35-18-31,177 0 47,52 0-16,-159 0 1,36 0-1,-18 0 16,-106 0-32,71 0 1,-35 0 0,-54 0-1,89 0 1,-18 0-1,-52 0 1,34-35 0,1 35-1,-18 0 1,0 0 0,52 0-1,-34 0 1,-18 0-1,17 0 1,-17 0 15,-17 0-15,52 0 0,-18 0-1,-34 0 1,70 0-1,-54 0 1,19 35 0,-18-35-1,-18 0 1,0 0 0,18 0 15,0 0-16,53 0 17,-71 0-17</inkml:trace>
  <inkml:trace contextRef="#ctx0" brushRef="#br0" timeOffset="145181.74">17198 3298 0,'-35'89'109,"35"-54"-93,-36 18-16,1 70 15,-35 18 32,34-70-16,54-142 16,35-17-31,17-88 0,1 17-1,-1 18 1,1 106-1,-36-1 1,-35 54 31,0 17-31,0 71-1,0 18 1,-35-18-1,35 17 1,-35-17 0,-1-53-1,36-18 1,-35-35 0,35 35-1,-35-35 1</inkml:trace>
  <inkml:trace contextRef="#ctx0" brushRef="#br0" timeOffset="145382.76">17092 3704 0,'53'0'31,"0"-53"-31,0 53 16,70-70 0,1-18-1,-54-1 1</inkml:trace>
  <inkml:trace contextRef="#ctx0" brushRef="#br0" timeOffset="145914.93">17604 3210 0,'0'0'0,"0"-35"16,0 0-1,0 88 32,-18 70-15,-70 106-17,88-140 1,0-19-1,0-17 1,35-53 0,0 0-1,89-53 1,-89-17 0,18-1-1,-53-70 1,35 53-1,-35 52 1,0 1 0,0 70 31,0 18-32,-53 71-15,53-18 16,-70-18-16,70-18 15,-35 54 1,70-124 0,88 0-1,71-35 1,-70-18 0</inkml:trace>
  <inkml:trace contextRef="#ctx0" brushRef="#br0" timeOffset="146876.74">18468 3475 0,'-18'53'63,"18"-36"-48,-53 36-15,53 0 16,0 18 15,53-71 0,-17-71 1,-36 18-17,-53 0 17,53 18-32,-36 35 15,72-35 16,-1 35-15,35-35 0,1-36-1,-36 18 1,-35 0 0,0 0-1,0 18 1,0 0-1,0 70 32,0 53-31,-35 71 0,0 35-1,35-71 1,-36-52-1,36-18-15,-35-18 16</inkml:trace>
  <inkml:trace contextRef="#ctx0" brushRef="#br0" timeOffset="148380.53">18503 3616 0,'0'-35'16,"35"35"-1,36-36-15,35 36 32,17-52-17,-70-19-15,-17 18 16,-19-53 15,-87 53-15,52 53-1,-17 0 1,35 106 0,-53 35-1,53 71 1,0-124-1,0-35 17,-35-53-17,87 0 17,1-35-17,0-18 1,0 0-1,-53 71 1,35 52 0,-35-52-16,0 52 15,0-34 17,36-36-32,-1 0 15,36-36 1,-19-17-1,-16 0 1,-36 18 0,0 53 15,0 17-15,0 0-1,35-35 1,18 0-1,0-17 1,-53-36 15,0-18-15,0 36-16,0 17 62,-18 18 17,-17 53-64,35 0 1,-35-53-1,35 53 1,0-18 0,0 1-16,17-1 31,19-35 0,-36-18-31,53 18 16,-53-53-16,123-17 15,-52 35 1,-19 35 0,-52 52 31,0-16-47,0-1 15,0 18 1,0-18-1,89-70 17,-1-36-17,-35-17 1,-53 35 15,-18 53 0,18 71 1,0-18-17,35-53-15,18 53 16,-17 17 0,-36-52-1,-53 35 1,-53-53-1,18 0 1,52 0 0</inkml:trace>
  <inkml:trace contextRef="#ctx0" brushRef="#br0" timeOffset="154332.34">17145 4322 0,'18'0'47,"17"0"-16,18 0-15,35 0-1,318 0 17,-53 0-17,123 0 1,-212-36-1,-140 36 1,-1 0 0,-87 0-1,-1 0 17,-53 0 30</inkml:trace>
  <inkml:trace contextRef="#ctx0" brushRef="#br0" timeOffset="154780.4">17692 4516 0,'-35'0'15,"-1"0"1,72 0 15,16 0-31,142 0 16,71-36 0,88-17-1,-53 0 1,-106 53-1,-141 0-15,-18-35 16,-53 35 47</inkml:trace>
  <inkml:trace contextRef="#ctx0" brushRef="#br0" timeOffset="155798.09">20320 3351 0,'35'0'47,"-35"53"-31,0 0-16,-53 441 31,-88-53 0,141-265 0,124-140 1,17-160-1,-176 18 0,-54 18-15,19 53-1,35 0 1,35-1 0,88-16-1,-18 16 1,-34 1 0,-1 35-16,-18 0 46,-17 35-30,0 71 0,36-35-1,-36-36 1,-18-35 0</inkml:trace>
  <inkml:trace contextRef="#ctx0" brushRef="#br0" timeOffset="155974.1">20673 3722 0,'0'0'0,"0"17"62,0 19-46</inkml:trace>
  <inkml:trace contextRef="#ctx0" brushRef="#br0" timeOffset="156515.22">20884 3616 0,'0'0'0,"0"53"31,0 0-15,-35 141 0,0 18-1,0-18 16,70-159-15,35-35 0,54-71-1,-18-70 1,17-176 15,-123 211-15,0 35-1,0 36 1,0 0-16,0 70 47,0 53-31,0 71-1,-70 88 1,70-159-1,0-53 1,0 1 0,0-1-1,17-35-15,19 0 16</inkml:trace>
  <inkml:trace contextRef="#ctx0" brushRef="#br0" timeOffset="157431.99">21043 4075 0,'0'-36'15,"88"36"17,1 0-17,-19 0-15,71-35 16,-53 35-1,-88-35 1,36-1 15,-54 1-15,-17 35 15,0 0-15,-1 88-1,1-17 1,35-36 0,0 18-1,0-18 1,0 1 0,18-36-1,17-36 1,0 1-1,0 0 1,36 35 0,0-35-1,-19 35 1,-16 0 31,-36 70-32,0 1 1,0-18 0,0-18-1,35-35 1,0 0 0,36-35-1,-18-71 1,-18 71-1,-35-18 1,-18 17 15,-17 36-15,35 18-16,0 35 31,0-18-15,88 53-1,-52 36 1,-1-71 0,-88 0-1,-18-53 1,36 0 0,-18 0-1,53-18 1</inkml:trace>
  <inkml:trace contextRef="#ctx0" brushRef="#br0" timeOffset="157602.01">22348 4339 0,'-17'0'63</inkml:trace>
  <inkml:trace contextRef="#ctx0" brushRef="#br0" timeOffset="165845.89">1535 3828 0,'0'-36'47,"0"54"141,0 17-173,0 53 1,0-17 0,0-18-1,0 18 1,0-1-1,0 36 1,0 0 0,0-36-1,0 1 1,0-1 0,0-17-1,0 53 1,0 18-1,0-54 1,0 18 0,0 71-1,35-18 1,-35 18 0,0 0-1,35-36 1,-35 36-1,0-36 1,0 1 0,35 52-1,-35-17 1,0-18 0,0-70 15,0-1-16,0 18 1,0 71 0,0-35-1,0-18 1,0 70 0,0-123-1,0 141 1,-17-35-1,17-18 1,0-35 0,-35 70-1,-18-53 1,53 1 0,-36 17 15,36 71-16,0-89 1,-35 18 0,35 18-1,0-36 1,0 71 0,0-70-1,0-18 1,-35 17-1,35-35 1,0 1 15,0-19-15,0 1-16,0-1 16,0 36 15,17-35-16,-17-18 1,-17-53-16</inkml:trace>
  <inkml:trace contextRef="#ctx0" brushRef="#br0" timeOffset="167848.51">423 10336 0,'18'0'141,"35"0"-141,-18 0 15,18 0 1,-18 0-16,1-35 16,-1 35-16,0 0 15,0 0-15,1 0 16,-19 0-16,36-53 16,0 53-1,141 0 16,-141-35-31,176 35 32,-70-35-1,0-1 0,-106 36-15,35-35-1,-35 35 1,-18-35 0,53 0-1,-17 35 1,35-36 0,17 36-1,36 0 1,0 0-1,0 0 1,105-53 0,-52 53-1,-124 0-15,124 0 16,-1 0 0,19 0 15,-72 0-16,1 0 1,-18 0 0,0 0-1,89 0 17,-72 0-17,-34 0 1,-18 18-1,17-18 1,107 0 0,-72 0-1,1 0 1,0 0 0,70 0 15,-53 35-16,-17-35 1,18 0 0,87 0-1,-123 0 1,18 53 0,0-53-1,0 0 1,-107 0-16,107 0 15,0 0 1,0 0 0,-18 0-1,0 35 1,71-35 0,-1 0 15,-34-17-16,-71 17 1,-1 0 0,72-53-1,-54 53 1,-17-35 0,70-1 15,-105 1-16,-36 35 1,18 0 0,18-35 15,-36 35-31,18 0 31,-18 0-15,-35-35 31</inkml:trace>
  <inkml:trace contextRef="#ctx0" brushRef="#br0" timeOffset="168395.37">9772 9507 0,'18'18'63,"17"-18"-63,0 71 15,0-71-15,1 52 16,-1-52-16,18 36 15,-18-36-15,53 35 32,-88 36 61,-17-36-77,17 0-16,-71 0 16,-17 36-1,-35 35 1,-36-71 0</inkml:trace>
  <inkml:trace contextRef="#ctx0" brushRef="#br0" timeOffset="170261.55">1429 3898 0,'0'-35'15,"35"35"-15,-35-35 16,0-1 15,0 1 1,0 88 61,-53 35-77,53-70-16,-53-18 16,0 106-1,-17-53 1,17 0-1,0-18 1,18-35 0,70-35 46,0-1-46,36-17-1,17-17 1,-53 70-16,0-71 16,1 18-1,17 53 1,-18 0 0,0 0-1,1 18 1,34 52-1,-52-70 1,140 36 0,-87-1-1</inkml:trace>
  <inkml:trace contextRef="#ctx0" brushRef="#br0" timeOffset="182963.49">2152 3298 0,'0'-17'94,"-35"52"-16,35 0-62,0 1-16,-36 34 15,36-34 1,-35 140 15,35-106-15,0-17-1,-35-17 1,35-1 0,0 0-1</inkml:trace>
  <inkml:trace contextRef="#ctx0" brushRef="#br0" timeOffset="183194.23">2028 3739 0,'36'0'16,"-19"0"-1,19 0 1,17-35 0,17 0-1,1 0 1,-36-36-1</inkml:trace>
  <inkml:trace contextRef="#ctx0" brushRef="#br0" timeOffset="183460.47">2381 3404 0,'0'0'16,"0"-35"0,0 53 46,-17 35-46,17 0-16,0-1 15,-53 54 1,17 0 0,36-35-1,0-36 1,0 0-1</inkml:trace>
  <inkml:trace contextRef="#ctx0" brushRef="#br0" timeOffset="183982.5">2681 3757 0,'-35'0'15,"35"-35"1,-35 35 0,-1 0-1,19 0 1,17 35-1,-53 71 1,35-53 0,18-18-1,35-35 17,36-70-17,-1-19 1,-52 54 15,-18 0-15,0 52-1,0 19 1,0 34 0,0-34-1,0 16 1,0-16-16,0-1 31</inkml:trace>
  <inkml:trace contextRef="#ctx0" brushRef="#br0" timeOffset="184277.22">3016 3457 0,'-35'36'47,"35"-1"-47,-35 35 15,-1 36 1,36-18 0,0-52-1,36-1 1,34-53 0</inkml:trace>
  <inkml:trace contextRef="#ctx0" brushRef="#br0" timeOffset="184629.18">3263 3510 0,'-35'0'31,"0"35"-15,35 1-1,0 34 1,53 18 0,-18-52-1,0-36 1,-35 35 0,-18 0-1,-87-35 16,69 53-31,1-53 32,106 0-17,-36 0 1</inkml:trace>
  <inkml:trace contextRef="#ctx0" brushRef="#br0" timeOffset="184899.95">3510 3351 0,'0'0'0,"35"0"16,54 53-1,-54 71 1,0 35-1,-35-36 17,0-88-32,-70 36 15,-1-18 1,-52-53 0</inkml:trace>
  <inkml:trace contextRef="#ctx0" brushRef="#br0" timeOffset="193741.69">1552 5027 0,'18'0'297,"17"0"-265,18 0-17,-18 0 16,1 0-15,-1 0 0,35 0 15,-34 0-15,-1 0-1,0 0 1,1 0-1,-1 0 1,18 0 15,-18 0-15,0-35 0,18 35-1,-17 0 1,-1 0-1,0 0-15,0-35 32,18 35-17,0 0 1,18 0 0,-36 0-1,-17 0 1,17 0-1,0 0 1,0 0 0,1 0-16,-1-36 15,0 36 1,18 0 0,18 0-1,17 0 1,18 0-1,-71 0 17,18 0-17,0 0 1,53 0 0,-18-35-1,-35 35 1,0 0-1,17 0 1,-17 0 0,0 0-1,-18 0 1,1 0 0,52 0-1,-35 0 1,-18 0-1,0 0 1,1 0 15,-1 0-15,18 0 0,0 0-1,0 0 1,53 0-1,-89 0 1,54 0 0,-18 0-1,17 0 1,36 0 0,-53 0-1,18 0 1,-54 0-1,54 0 1,-18 0 15,0 0-15,-18 0 0,0 0-1,0 0 16,-70 0 16</inkml:trace>
  <inkml:trace contextRef="#ctx0" brushRef="#br0" timeOffset="195758.29">5045 4921 0,'0'18'187,"0"17"-171,0 0 0,0 1-1,0-1 1,0 53 15,17 18 0,-17 53 1,0-124-17,0 0 1,0 1-1,0 17 1,0-1 0,0 19-1,0-18 1,0 0 0,0 0-1,0-18 1,0 0-1,0 1 1,0 17 0,0-1-1,0 19 1,0-36 0,0-17-1,0 17 1,53 71-1,-53-53 1,0 0 15,0 0-15,0 0 0,0 53-1,0-54 1,0 19-1,0-36 1,0 18 0,36 0-1,-36 71 1,0-36 0,0-35-1,0-18-15,0 71 16,0-18-1,35-17 1,-35 17 15,35 18-15,-35-36 0,0 36-1,0 0 1,-18 0-1,18-36 1,0-35 0,0-17-1,0 53 1</inkml:trace>
  <inkml:trace contextRef="#ctx0" brushRef="#br0" timeOffset="199543.03">5186 8273 0,'0'17'203,"0"19"-187,0-1-1,0 0 1,0 18 0,0 53 15,-35 17 0,35-17 0,0 18 16,0-71-31,0-18 0,0 0-1,0 0 1,0 1 31,-36-36-32,36 35 1407,0 0-1391,0 1 1,0-1-1,0 0-15,0 0 15,0-17 0,0 17-15,0 1-1,0-1 17,0 0-1,0 0 0,0 1 47</inkml:trace>
  <inkml:trace contextRef="#ctx0" brushRef="#br0" timeOffset="201005.57">5098 9596 0,'0'35'109</inkml:trace>
  <inkml:trace contextRef="#ctx0" brushRef="#br0" timeOffset="201383.33">5098 9719 0,'0'35'16,"0"1"46,0-1-31,0 0 1,-18 18-17,18-18 17</inkml:trace>
  <inkml:trace contextRef="#ctx0" brushRef="#br0" timeOffset="203654.67">8290 9966 0,'36'0'16,"-36"-35"-16,0 52 172,0 36-157,0-17 1,0 34-1,0-17 1,0-18 0,0 1-1,-18-36 126,-17 0-125</inkml:trace>
  <inkml:trace contextRef="#ctx0" brushRef="#br0" timeOffset="207105.43">10107 10389 0,'0'36'140,"35"-36"-124,1 0 0,17 35-1,-18-35 1,0 0 15,0-53 0,-35 35-15,0-17 0,0 0-1,-17-1 1,17 1-1,0 0 1,0 0 0,0-1-1,17 36 1,-17-35 0,36 35-1,52 0 1,-35 0-1,-18 18 1,-35 17 0,35 0-1,-35 1 1,0 16 0,-17-16-1,-19 17 1,1-36-1,35 19 1,0-1 15,18-35 16,52 0-31,-17 0-1,35 0 1,18 0 0,-53 0-1,-70 0 95</inkml:trace>
  <inkml:trace contextRef="#ctx0" brushRef="#br0" timeOffset="213876.7">1005 4833 0,'0'-35'31,"-35"0"63,35-1-63,0 54 63,0 52-79,0-34 1,18 34 0,-18 1-1,35-1 1,-35-34-1,35-19 1,-35 19 0,0-1-1</inkml:trace>
  <inkml:trace contextRef="#ctx0" brushRef="#br0" timeOffset="214243.77">935 5221 0,'88'0'110,"-17"0"-95,-1 0-15,-17 0 16,18 0-16,-18 0 31,-18-18-15,-53 18 46</inkml:trace>
  <inkml:trace contextRef="#ctx0" brushRef="#br0" timeOffset="-211136.49">1640 5697 0,'18'0'125,"35"0"-109</inkml:trace>
  <inkml:trace contextRef="#ctx0" brushRef="#br0" timeOffset="-210957.2">1905 5733 0,'35'0'47,"1"0"-31</inkml:trace>
  <inkml:trace contextRef="#ctx0" brushRef="#br0" timeOffset="-210790.66">2170 5733 0,'35'0'62</inkml:trace>
  <inkml:trace contextRef="#ctx0" brushRef="#br0" timeOffset="-210638.16">2346 5715 0,'35'0'16,"1"0"15,-1 0-15</inkml:trace>
  <inkml:trace contextRef="#ctx0" brushRef="#br0" timeOffset="-210318.44">2928 5609 0,'35'0'31</inkml:trace>
  <inkml:trace contextRef="#ctx0" brushRef="#br0" timeOffset="-210157.84">3140 5627 0,'35'0'31,"0"0"-15</inkml:trace>
  <inkml:trace contextRef="#ctx0" brushRef="#br0" timeOffset="-209373.65">2522 5697 0</inkml:trace>
  <inkml:trace contextRef="#ctx0" brushRef="#br0" timeOffset="-206924.97">1711 5768 0,'18'0'16,"17"0"-1,0 0 1,0 0 0,1 0-1,-1 0 17,0-35-1,36 35 0,-1 0 0,-34-36-15,-1 36 15,-17 0-15,17 0-1,0 0 1,-35-35 0,35 35-1,36-35 1,-36 35 0,1 0-1,-1 0 1,0 0-1,0 0 1,1-35 0,17 35 15,-18 0-15,0 0-1,0 0 1,18 0-1,-17 0 1,-1 0 0,0 0-1,0 0 1,1 0 0,17 0-1,17 0 16,-52 0-15,17 0 0,0 0-16,1 0 15,-1-36 1,0 36 15,0 0-15,1 0-1,-1 0 1,0 0 15,1 0-15,-1 0 0,0 0-1,0 0 1,1 0-1,-1 0 1,-17 0 0,17 0-1,0 0 1,0 0 15,1 0-15,-1 0-1,0 0 1,1 0-16,52 0 31,-53 0-15,0 0 0,1 0-1,-1 0 1,0 0-1,0 0 1,-17 0 0,17 0 15,1 0 0,-1 0-15,0 0-1,0 0 1,1 0 0,-1 0 15,0 0-15,1 0-1,-1 0 1,0 0 15,-17 0-15,17 0 15,-35 18-15,35-18-16,1 0 46,-1 0-14,0 0-17,0 35 17,1-35-17,-1 0 1</inkml:trace>
  <inkml:trace contextRef="#ctx0" brushRef="#br0" timeOffset="-206613.77">5027 5609 0,'35'0'32</inkml:trace>
  <inkml:trace contextRef="#ctx0" brushRef="#br0" timeOffset="-204174.65">4921 5609 0,'-35'0'46,"70"0"17,18 0-47,18 0-1,-36 0 16</inkml:trace>
  <inkml:trace contextRef="#ctx0" brushRef="#br0" timeOffset="-198926.97">229 5662 0,'18'0'125,"-18"18"-110,0-1 1,35 89 15,1 0 0,-36-53-15,0-18 0,0 1-1,0-1 16</inkml:trace>
  <inkml:trace contextRef="#ctx0" brushRef="#br0" timeOffset="-198363.07">512 5874 0,'-18'0'16,"36"0"93,-18-36-109,52 36 16,-16 0-16,17 0 16,17 0-1,-35-35 17</inkml:trace>
  <inkml:trace contextRef="#ctx0" brushRef="#br0" timeOffset="-196425.98">1094 5821 0,'-18'0'62,"-17"0"-31,-1 0 1,36 35-17,-35 0 17,53 36 14,17-71-46,0 0 16,1 0 0,-1 0-1,0-35 32,-35 17-31,-17 18-16,17-35 15,-36-36 1,1 36 0,0 0-1,-1-36 1,36 36 0,0 0 15,18-1-16,17 36 17,1 0-1,-1 18-15,0 17 15</inkml:trace>
  <inkml:trace contextRef="#ctx0" brushRef="#br0" timeOffset="-195758.33">1341 5980 0,'0'35'15,"0"0"1,0 18 0,0 0-16,35-53 15,-35 53 1,0-18 0,0-52 46,0-19-46,0-17-1,-18 0 1,-17-17 0,35-1-1,0 36-15,-53 0 16,53-36-1,18 1 1,87 34 15,-105 54-15,0 35 0,0 0-1,0-18 16,0 0 1,-17-35-17</inkml:trace>
  <inkml:trace contextRef="#ctx0" brushRef="#br0" timeOffset="-186392.14">5045 9578 0,'0'18'156,"0"17"-125,0 0-15</inkml:trace>
  <inkml:trace contextRef="#ctx0" brushRef="#br0" timeOffset="-186197.12">5027 9772 0,'0'35'16</inkml:trace>
  <inkml:trace contextRef="#ctx0" brushRef="#br0" timeOffset="-184860.35">2152 9349 0,'35'0'109,"1"0"-109,34 0 16,36 0 0,229 0 15,-194 0-15,88-53 15,-140 53-31,-19 0 15,18 0-15,71 0 16,0 0 0,17 0-1,18 0 1,18-36 0,-124 36-1,-53 0 1,18 0-1,-53-35 1,36 35 0,-54 0 15</inkml:trace>
  <inkml:trace contextRef="#ctx0" brushRef="#br0" timeOffset="-184456.17">4128 9119 0,'-71'-53'16,"106"53"62,1 0-78,-1 0 15,0 36-15,36-1 16,-18-35 0,-53 35-16,35-35 15,0 36 1,-35-1 15,0 18 0,-88-18-15,17 18 0,36-18-16,-71 18 15</inkml:trace>
  <inkml:trace contextRef="#ctx0" brushRef="#br0" timeOffset="-183578.44">2205 9190 0,'35'0'16,"-35"35"62,-17-35-62,17 71-16,-36-18 15,36 0 1,-53-53 0,53 35-1,-35 0 1,53-35 15,35 35-15,17-35-1,1 0 1,-18 0 0,-18 0-1,0 0 17</inkml:trace>
  <inkml:trace contextRef="#ctx0" brushRef="#br0" timeOffset="-182828.23">2928 8555 0,'0'18'62,"0"34"-62,35 90 32,-35-90-32,0 37 15,0-36 1,0-89 78,0 1-94,0 0 0,0-1 15,0-16-15,-17-54 16,17 18 15,0 17-15,0 18-1,0 18 1,17-1 0,19 36-1,-1 0 1,-35 18 0,0 17-1,35-17 1,-35 53-1,-17-18 1,-19-18 0,1 0-1,35 0 1,-35-35 0</inkml:trace>
  <inkml:trace contextRef="#ctx0" brushRef="#br0" timeOffset="-182027.82">3263 8555 0,'35'0'15,"-35"18"-15,0 17 16,36 0 0,-36 36-1,35-36 1,-35 0 0,0 0 15,0-70 31,0-18-46,-18 0 0,18 18-1,0 0 1,0 0-1,0-1 1,0 1 15,0 0 1,36 35-17,-1 0 1,-35 35-1,0 18 1,0 17 0,0-17-1,-18-17 1,-17-36 0,53 0 15,52-18-16,1 18 1,-18 53 0,-53-18-1,0-17 1,-106 35 0,71-18-1,-18-35 1,53 35 15</inkml:trace>
  <inkml:trace contextRef="#ctx0" brushRef="#br0" timeOffset="-175611.53">5080 9543 0,'0'17'109,"0"54"-93,0-18 0,0 0-1</inkml:trace>
  <inkml:trace contextRef="#ctx0" brushRef="#br0" timeOffset="-175412.1">5080 9807 0,'0'36'16,"0"-1"62,0 0-62</inkml:trace>
  <inkml:trace contextRef="#ctx0" brushRef="#br0" timeOffset="-175271.85">5062 9931 0,'0'35'47</inkml:trace>
  <inkml:trace contextRef="#ctx0" brushRef="#br0" timeOffset="-174250.78">5080 10019 0,'-18'0'109,"18"18"-93,18-18 31,-18-36-16,0 1-15,-18 35 31,-17 0-32,35 18 1,-35 17-1,35 0 1,17-35 0,1 0-1,35-17 1,-53-19 15,-35 1-15,17 35 31,18 18-47,0 17 31,0-53 31</inkml:trace>
  <inkml:trace contextRef="#ctx0" brushRef="#br0" timeOffset="-164280.33">4498 10918 0,'0'36'47,"53"-1"62,-36-35-93,72 0-1,-19 0 1,-34 35 0,16-35-1,-16 0 1,-36-17 0,0-1 15,0-17-16,0-36 1,0 54 0,0-54-1,0 36 1,-18 35 0,-17-36-1,35-16 1,-35 16-16,35 1 15,0-18 1,0 0 0,0 18-1,70 0 1,-17 35 0,-18 0-1,1 0 1,-1 17 15,-35 36-15,35 18-1,-35-54 1,0 19 0,0 52-1,-18-18 1,-17-34-1,35-1 17,18-35-17,17 35 1,18-35 0,18 0-1,34-17 16,-52-36-31</inkml:trace>
  <inkml:trace contextRef="#ctx0" brushRef="#br0" timeOffset="-163613.7">5345 10777 0,'35'0'15,"-35"53"1,0-35 0,35 88-1,-35-36 1,35 1-1,-35-1 1,0-34 0,0-54 62,0-17-63,0 0-15,0-1 16,0 19-16,0-19 16,-17-34-1,-18-71 1,35 70 0,0 18-1,0 18 1,0-18-1,0 18-15,17 35 16,18 0 0,1 0 15,-1 0-15,0 35-1,-35 18 1,0 0-1,0-18 1,-35-35 0,-18 0-1,18 0-15</inkml:trace>
  <inkml:trace contextRef="#ctx0" brushRef="#br0" timeOffset="-144958.95">5803 4851 0,'0'35'109,"0"0"-78</inkml:trace>
  <inkml:trace contextRef="#ctx0" brushRef="#br0" timeOffset="-144731.8">5768 5062 0,'0'36'47,"0"-1"-16,0 0-15</inkml:trace>
  <inkml:trace contextRef="#ctx0" brushRef="#br0" timeOffset="-144532.91">5768 5486 0,'0'17'15,"0"19"16</inkml:trace>
  <inkml:trace contextRef="#ctx0" brushRef="#br0" timeOffset="-144315.72">5786 5891 0,'0'71'0,"0"-36"15,35-35 1,-35 18 0,0 17-1,0 0-15</inkml:trace>
  <inkml:trace contextRef="#ctx0" brushRef="#br0" timeOffset="-144083.18">5874 6526 0,'0'36'16,"0"-1"-1,0 0 1,0 18 15</inkml:trace>
  <inkml:trace contextRef="#ctx0" brushRef="#br0" timeOffset="-143866.14">5838 7108 0,'0'36'31,"0"-1"-15,0-17-1</inkml:trace>
  <inkml:trace contextRef="#ctx0" brushRef="#br0" timeOffset="-143648.96">5838 7567 0,'0'35'16,"0"1"-1,0-1 16,0 0-15,0 0 0</inkml:trace>
  <inkml:trace contextRef="#ctx0" brushRef="#br0" timeOffset="-143465.18">5856 7938 0,'0'35'32,"0"0"-1,0 0-15</inkml:trace>
  <inkml:trace contextRef="#ctx0" brushRef="#br0" timeOffset="-143249.34">5891 8273 0,'0'35'31,"0"0"-16,0-17 17,0 17-17</inkml:trace>
  <inkml:trace contextRef="#ctx0" brushRef="#br0" timeOffset="-143045.96">5891 8643 0,'0'35'31,"0"1"0,0 17 0</inkml:trace>
  <inkml:trace contextRef="#ctx0" brushRef="#br0" timeOffset="-142620.21">5962 9260 0,'0'36'0,"0"-1"16,0 0-1,0 1 1,0-1 15,0 0 0</inkml:trace>
  <inkml:trace contextRef="#ctx0" brushRef="#br0" timeOffset="-142397">5944 9754 0,'0'36'31,"18"-36"-16,-18 35 1</inkml:trace>
  <inkml:trace contextRef="#ctx0" brushRef="#br0" timeOffset="-142247.16">5962 9860 0,'0'35'16,"0"-70"-16</inkml:trace>
  <inkml:trace contextRef="#ctx0" brushRef="#br0" timeOffset="-126754.42">6033 9948 0,'0'-35'16</inkml:trace>
  <inkml:trace contextRef="#ctx0" brushRef="#br0" timeOffset="-120793.45">5980 9384 0,'0'18'219,"0"17"-188,0 0 16,0 0-32,0 1 17,0-1-17,0 0 16,0 0-15,17-35-16,-17 36 16,0-1-1,0-17 1,0 17 15,0 0 0,0 1-15,0-1 15</inkml:trace>
  <inkml:trace contextRef="#ctx0" brushRef="#br0" timeOffset="-118968.08">6015 9349 0,'18'0'62,"17"0"-30,0 0-1,71 0 0,-88 0 0,17 0-15,0 0 0,0 0-1,1 0 1,-1 0 15,0 0-15,0 0-1,1 0 17,-1 0-17,0 0 1,1 0-1,17 0 1,-1 0 0,1 0-1,0 0 1,18 0 0,-54 0-1,19 0 1,-1 0-1,0 0 1,1 0 0,16 0-1,19 0 1,-53 0 0,17 0-1,0 0 1,1 0-1,16 0 1,-16 0 0,34 0-1,-17 0 1,0 0 0,53 0-1,-71 0 1,36 0 31,-36 0-32,0-36 1,1 36 0,-1 0-1,0 0 1,0 0-1,1 0 1,-1 0 0,-17 0-1,17 0 1,0 0 0,0 18-1,18-18 1,18 0 15,-18 0-15,-18 0-1,0 0 17,1 0-17,-1 0 1,0 0 15,-52 0 32</inkml:trace>
  <inkml:trace contextRef="#ctx0" brushRef="#br0" timeOffset="-117515.85">6050 10707 0,'0'35'94,"35"-35"-79,1 35 1,34-35 0,-34 0-16,87 0 31,-123-17 16,-88-89-16,53 71-15,-1-18-1,36 0 1,0-35-1,18 88 1,-18-71-16,35 36 16,-17 35-1,17 0 1,36 0 0,-71 53-1,35 0 1,0 0 15,-35-1-15,0 19-1,0-36 1,71-35 15,-18 0-15,0-35-1,-36 35 1</inkml:trace>
  <inkml:trace contextRef="#ctx0" brushRef="#br0" timeOffset="-116753.64">6809 10601 0,'0'-35'0,"-18"35"16,-17 0 15,35 17-31,-36-17 0,36 36 16,0-1-1,0 18 1,71 17-1,-36-70-15,124 71 47,-159-36-15,-53 0-17,-53-35 1,71 36-1</inkml:trace>
  <inkml:trace contextRef="#ctx0" brushRef="#br0" timeOffset="-115368.67">6068 9895 0,'-18'0'0,"-17"36"94,35-1-79,-35-35 1,35 35 15,35-35-15,0 0-1,-35-17 17,0-19 14,-17 36 1,17 18-47,0 17 32,17-35 14,-17-17-46,0 34 63</inkml:trace>
  <inkml:trace contextRef="#ctx0" brushRef="#br0" timeOffset="-112750.3">6191 8573 0,'18'0'63,"35"0"-48,-18 0 1,0 0-16,177 0 31,247 35 0,35-35 1,-389 0-32,160 0 31,-142 35 0,-17-35 0</inkml:trace>
  <inkml:trace contextRef="#ctx0" brushRef="#br0" timeOffset="-112286.21">7761 8467 0,'-35'0'16,"70"0"31,18 0-31,18 17-1,-18 36 1,-1 0-1,19-18 17,-36 1-17,-35-1 17,-35-35-17,-88 35 1,52 1-1,36-1-15</inkml:trace>
  <inkml:trace contextRef="#ctx0" brushRef="#br0" timeOffset="-111569.09">6526 8378 0,'-35'0'62,"0"36"-46,-89 87 15,71-87-15,53-1 0,0 0 15,18-35-16,53 0 1,-18 0 0,-18 0-1,-35 35-15,0 1 32</inkml:trace>
  <inkml:trace contextRef="#ctx0" brushRef="#br0" timeOffset="-110216.47">7126 7814 0,'0'0'0,"0"-35"0,-18 35 47,-52 0-31,35 17-1,35 36 1,0 0 0,53 18-1,52-36 1,-69 0-16,-1 1 15,-35-1 32,-18 0-31,-52-35 0,70-35 15,0 0-16,35-1-15,0-34 16,1-1 0,-36 36-1,35 35 32,-35 18-47,0 52 16,35 18-1,0 1 17,-35-19-17,0-35-15,0 18 16,0-17 31,0-54-32,0-106 1,0 54 0,-17-1-1,17 1 1,0 52 0,0-17-1,0 0 16,0-1 32,0 1-32,17 35-15,19 0-1,17 0 1,0 0 0,-53 18-1,0 17 1,0 53 0,-124-53-1,89 36 1,-18-53-1,71-18 17,17 0-17,18 0 1,-18 0 0,36 0-1,-71 35 1,0 0-1,0 0 1,-18 1 0,-53-36-1,1 35 1,35-35 0,-18 0-16</inkml:trace>
  <inkml:trace contextRef="#ctx0" brushRef="#br0" timeOffset="-108424.84">5345 6950 0,'53'0'281,"17"0"-265,-17 0-16,0 0 16,0 0-16,0 0 15,88-18 17</inkml:trace>
  <inkml:trace contextRef="#ctx0" brushRef="#br0" timeOffset="-108021.02">5697 6826 0,'18'0'109,"17"0"-109,36 18 16,-36-18-1,-35 35-15,35-35 32,1 0-17,-54 0 17,-35 71-17,-17-36 1,-1 0-1,36-35 1,-1 0-16</inkml:trace>
  <inkml:trace contextRef="#ctx0" brushRef="#br0" timeOffset="-107412.45">5380 6809 0,'-35'0'62,"35"17"-46,-36-17-16,1 36 16,0-36-1,35 35 1,0 0 31,35-35-47,36 35 15,-36-35 1,53 0 0,-53 36-1,-52-1 63</inkml:trace>
  <inkml:trace contextRef="#ctx0" brushRef="#br0" timeOffset="-106051.39">5574 6544 0,'0'-18'93,"0"-17"-77,35-53 0,53 17-1,-52 36-15,105-88 31,282-71 1,-123 158-1,-229 36-15,52 53-1,-52 18 1,-1-1-1,-17 19 17,-53-37-17,0-16 1,35-36 15,-35-18 0</inkml:trace>
  <inkml:trace contextRef="#ctx0" brushRef="#br0" timeOffset="-105753.22">7056 5944 0,'0'53'62,"0"-35"-62,52 35 16,-52-36-16,0 19 15,0 34 1,0 1 0,-35-36-1</inkml:trace>
  <inkml:trace contextRef="#ctx0" brushRef="#br0" timeOffset="-105584.33">6773 6403 0,'53'0'16,"0"0"-1,35-18 1,-17 18-16,123-53 16,-141 53-1</inkml:trace>
  <inkml:trace contextRef="#ctx0" brushRef="#br0" timeOffset="-104286.64">8149 6050 0,'0'-35'16,"0"70"46,53 18-46,-53 0-16,0 18 16,35 123 15,-35-124-16,0-35 1</inkml:trace>
  <inkml:trace contextRef="#ctx0" brushRef="#br0" timeOffset="-103919.99">7832 6033 0,'-36'-36'16,"54"36"15,17-35-31,36 35 16,-18 0-1,17 0-15,230-53 32,-212 53-17,-52-35 1,-36 52 46</inkml:trace>
  <inkml:trace contextRef="#ctx0" brushRef="#br0" timeOffset="-103554.25">8378 6191 0,'18'18'16,"88"35"-1,-35-53-15,-1 53 16,-35 35 0,-35-70-1,0 17 1,-35-35-1,0 0-15,-36-35 32,71-71-17,53 35 1,0 1 0,0 70-1,-18 0 1</inkml:trace>
  <inkml:trace contextRef="#ctx0" brushRef="#br0" timeOffset="-102738.08">8961 6209 0,'0'0'0,"-53"0"31,-18 18-31,36 140 32,35-122-17,0-1 1,17-35-1,19 0 1,-1-18 0,-35-52-1,35 17 1,-35 17 0,36 36 15,-1 0 0,-35 36-31,0 70 31,0-71-15,35 18 0,0-124 30,-35 36-46,0-18 16,36 53 0,-1-35-1,0 35 1,1 35 15,-36 0-15,35 1-1,0-36 32,-35-18-31,35 18 0,1-35-1,-1 35 1,-35 53-1,35-53 1,-35 17 0,0 18-1</inkml:trace>
  <inkml:trace contextRef="#ctx0" brushRef="#br0" timeOffset="-102320.83">9543 6244 0,'-18'0'47,"18"18"-47,0 17 16,0 36-1,88-36 1,-53 18-1,-35-18-15,0 0 16,-52-35 0,34 0-1,-17 0 1,35-53 0,70-52-1,54 69 16,-71 54-15,-36 53 15,-17-19-15,0-16 0</inkml:trace>
  <inkml:trace contextRef="#ctx0" brushRef="#br0" timeOffset="-102162.5">9772 6085 0</inkml:trace>
  <inkml:trace contextRef="#ctx0" brushRef="#br0" timeOffset="-101871.25">9966 5891 0,'0'18'31,"0"53"-15,53-18-16,-18 70 16,-35-17-1,35 35 1,-35-106-1,0 36 1</inkml:trace>
  <inkml:trace contextRef="#ctx0" brushRef="#br0" timeOffset="-101586.09">9860 6279 0,'35'-35'32,"36"35"-17,-18 0-15,53 0 16,-36 0 0,-34 0-1,-36 18 32,35 17-47,-35 18 16,35 88-1,-35-123 1,0 17 0,-18-35-16</inkml:trace>
  <inkml:trace contextRef="#ctx0" brushRef="#br0" timeOffset="-101421.41">10266 6174 0,'35'0'32,"0"0"-1,-35 35-31,53-35 0</inkml:trace>
  <inkml:trace contextRef="#ctx0" brushRef="#br0" timeOffset="-100804.08">10619 6315 0,'-36'0'15,"-87"158"1,123-122 0,0-1-16,0 18 15,0-18 1,35-35 0,0 0-1,36-70 1,-71-1-1,0 18 1,0 18 15,53 0-15,-18-1 0,0 36-1,1 0 1,-19 18-1,36 17-15,-17 36 16,-36-36 0,0 0-1,0-105 32,35 35-47,18-1 16,-18 1-1,0 70 1,18 36 15,-17-36-15,16-35 0,19 0-1,-36-35-15</inkml:trace>
  <inkml:trace contextRef="#ctx0" brushRef="#br0" timeOffset="-99804.1">11800 5750 0,'0'-35'0,"0"70"47,0 18-32,36 88 1,-1 194 15,-35-211 0,0-89-31,0-105 32,0 34-17,0-52 1,71 18 0,17 70-1,35 17 1,-88 54-1,-35-36 17,0 18-32,-70 0 15,-71-53 1,35 0 0,71 0-1,70 0 1</inkml:trace>
  <inkml:trace contextRef="#ctx0" brushRef="#br0" timeOffset="-99053.53">12347 6315 0,'0'0'0,"0"-53"0,-35 53 15,17 0 17,18 53-17,0-18 1,0 18 0,0-18-1,53-52 32,-53-19-31,18 36-16,-18-35 15,53 0 1,-18 35 15,-35 35-15,0 0-1,35 36 1,-35-1 0,0-17-1,36-53-15,-36-17 32,35-54-17,0 1 1,-35 17-1,35 53-15,1 0 32,-1 17-17,0 89 17,-35-53-17,36-88 32,34-1-31,-35 36-1,1 36 1,-36-1 0,35 53-1,0-52 1,18-36-16</inkml:trace>
  <inkml:trace contextRef="#ctx0" brushRef="#br0" timeOffset="-98671.5">13229 6491 0,'0'-35'32,"0"70"-32,-17-70 0,-19 35 15,1 35 1,-18 18-16,53 0 15,18-53 17,17 0-17,0-71 1,-35-34 0,36-72-1,-36 18 1,0 36-1,0 88 1,0-1 0,0 89-1,0 141 1,0 18 0,52-18-1,-52-106-15,-17 89 31</inkml:trace>
  <inkml:trace contextRef="#ctx0" brushRef="#br0" timeOffset="-74210.23">1411 9472 0,'35'0'110,"18"0"-95</inkml:trace>
  <inkml:trace contextRef="#ctx0" brushRef="#br0" timeOffset="-74016.95">1887 9472 0,'36'0'31,"17"0"0</inkml:trace>
  <inkml:trace contextRef="#ctx0" brushRef="#br0" timeOffset="-73842.45">2364 9437 0,'0'0'0,"35"0"31,0 0-15,-17 0 0</inkml:trace>
  <inkml:trace contextRef="#ctx0" brushRef="#br0" timeOffset="-73674.88">2875 9402 0,'35'0'31,"1"0"-15</inkml:trace>
  <inkml:trace contextRef="#ctx0" brushRef="#br0" timeOffset="-73508.66">3422 9402 0,'35'0'31,"1"0"-15</inkml:trace>
  <inkml:trace contextRef="#ctx0" brushRef="#br0" timeOffset="-73342.01">3863 9402 0,'35'0'15,"0"0"-15,1 0 16,-1 0 0</inkml:trace>
  <inkml:trace contextRef="#ctx0" brushRef="#br0" timeOffset="-73175.01">4445 9454 0,'35'0'16</inkml:trace>
  <inkml:trace contextRef="#ctx0" brushRef="#br0" timeOffset="-73008.68">4833 9490 0,'0'0'0,"35"0"31</inkml:trace>
  <inkml:trace contextRef="#ctx0" brushRef="#br0" timeOffset="-72682.96">5627 9384 0,'35'0'15,"0"0"1</inkml:trace>
  <inkml:trace contextRef="#ctx0" brushRef="#br0" timeOffset="-72547.13">5856 9384 0,'18'0'16</inkml:trace>
  <inkml:trace contextRef="#ctx0" brushRef="#br0" timeOffset="-69724.92">529 9507 0,'0'-35'15,"-17"35"79,17 35-78,-36-35-1,36 106 17,0-18-1,36-52-16,87-36 17,-88 0-1,-35-36-15,-35-34-1,35 35-15,-53-1 16,-17-17-1,-1-52 1,36 34 0,35 36-1,0-18 1,17-18 15,1 71-15,17-35-1,1 35 1,-36 18 0,52 52-1,-52-17 1,18-53-16</inkml:trace>
  <inkml:trace contextRef="#ctx0" brushRef="#br0" timeOffset="-68864.79">953 9596 0,'0'-36'31,"-36"36"16,1 18-16,35 52 16,53 1-15,0-71 14,-53 35-14,0 1 15,-53-36-32,18 0 1,-1 35-16,-17-35 15</inkml:trace>
  <inkml:trace contextRef="#ctx0" brushRef="#br0" timeOffset="-59412.4">6809 9366 0,'-36'0'15,"1"0"16</inkml:trace>
  <inkml:trace contextRef="#ctx0" brushRef="#br0" timeOffset="-40912.38">1305 12718 0,'0'-18'31,"-35"18"63,0 0-78,-1 18-1,-34 35 1,35 17 15,35-17-15,123 71 15,71-124 0,-159 0-15,-35-18 0,0-17-1,-17-18-15,-19 17 16,-69-52 0,16-18-1,54-17 1,35 35-1,18 17 17,17 36-17,-35-18-15,35 53 16,1-35 0,-1 70 15,35 106-16,-70-106-15</inkml:trace>
  <inkml:trace contextRef="#ctx0" brushRef="#br0" timeOffset="-40328.85">1729 13123 0,'0'36'31,"0"34"-16,53-35 1,-53 36 0,35 0-1,-35-36 17,0-53-1,-35-70-16,-1-35 1,1-19 15,35 90-31,0-72 16,0 1 0,0 52-1,71 36 1,-36 35-1,53 53 1,-88 17 0,0 1-1,-35-36 17,-71 0-17</inkml:trace>
  <inkml:trace contextRef="#ctx0" brushRef="#br0" timeOffset="-38978.51">1482 14340 0,'0'-35'16,"-36"35"-1,1 0 1,35 18-1,-88 17-15,88 0 16,-35 1-16,35-1 0,0 0 16,0 0-16,53 1 31,35-36 0,-18 0-31,-34-18 31,-160-158 1,-35 52-17,124 18 1,-18-35 0,88 53-1,71 18 16,-35 70-15,-54 0 0,36 52-1,-17 37 1,-36 52-16</inkml:trace>
  <inkml:trace contextRef="#ctx0" brushRef="#br0" timeOffset="-38545.65">1870 14623 0,'0'-36'16,"-18"36"15,-17 0-15,35 18-16,-35-18 15,35 35 1,0 89-1,35-89 1,18-35 0,-53 18-1,-18 35 1,-88-53 0,71 0-1,-18 0 1</inkml:trace>
  <inkml:trace contextRef="#ctx0" brushRef="#br0" timeOffset="-36862.56">1446 15998 0,'-35'0'15,"35"18"63,18 17-62,52-35 0,-52 0-1,158 0 17,-123-17-1,-123-195 0,-1 142-15,71-1-1,0 36-15,18-36 16,52 18 0,36 53-1,-18 0 1,-52 18-1,-36 141 1,-89-1 15,37-87-15,52-36 0,0 0-1,35-35-15,106 0 16,-35 0-1,0-17 1,-106-18-16,17 35 16</inkml:trace>
  <inkml:trace contextRef="#ctx0" brushRef="#br0" timeOffset="-36360.59">2417 15998 0,'0'36'31,"0"52"-15,0-53-1,0 53 1,0-17-1,35-36 1,-35 1-16,0-54 63,0-17-63,-18-89 31,-35 18-31,0-17 15,53 17 1,0 35 15,36 1-15,52 35 0,-35 35-1,17 70 1,-70 1-1,-17-18 1,-54 0 0,-52-18-1,105-35-15</inkml:trace>
  <inkml:trace contextRef="#ctx0" brushRef="#br0" timeOffset="-34479.51">1252 17533 0,'0'35'47,"0"1"-47,36-1 16,-1 0 0,18-35-1,17 0 1,-17-35-1,0 35 1,-53-106 0,0 36-1,-53-19 1,0 1 0,-17 18-1,70-1 1,35-17-1,71 53 1,17-1 0,-34 72-1,-54 52 1,-53 53 0,-35-18-1,53-70 1,0-17-1,53-36-15,35 0 16,18-53 15,0 17-15,-106 1-16</inkml:trace>
  <inkml:trace contextRef="#ctx0" brushRef="#br0" timeOffset="-34027.81">2311 17621 0,'-36'0'0,"36"-35"15,0 70 16,18 18-15,70 35 0,-52-35-1,-36-17 1,-36-1 0,-17-35-1,-52-18 1,105-17-1,0 0 17</inkml:trace>
  <inkml:trace contextRef="#ctx0" brushRef="#br0" timeOffset="-32354.9">2663 12665 0,'18'0'187,"17"0"-171,18 0-16,141 0 31,-141 0-31,0 0 0,-18 0 16,1 0-1</inkml:trace>
  <inkml:trace contextRef="#ctx0" brushRef="#br0" timeOffset="-31828.94">2946 12488 0,'17'18'110,"54"17"-95,-36-35-15,0 53 16,36-18 0,-18 18-1,-18-53 1,-35 36 15,0-19-15,-17-17-1,-19 36 1,-17 34 0,18-17-1</inkml:trace>
  <inkml:trace contextRef="#ctx0" brushRef="#br0" timeOffset="-30095.66">4286 12682 0,'-17'0'15,"17"-35"1,-36 35 0,19 0-1,-54 35 1,36 36 0,35 17 15,0-53 0,18-35-31,123-88 47,-106-53-16,0 176 16,-35 1-47,0-1 16,0 0-16,35 18 15,1-18 17,34-35-17,-34-17-15,16-54 31,1-35-15,0-17-16,-53 17 16,53 0 15,-53 71-15,0 106 30,-35-19-46,35 107 16,-35 0 0,35-53-1,17-71 1,36-35 0,18-18-1,-18-35-15,17-52 16,1-19-1,-71 18 1,0 1 15,-35 175 16,35-17-31,-36 123-1,36-105-15,0 70 16,0-70 0,0-18-1,53-53 1,-18 0 0</inkml:trace>
  <inkml:trace contextRef="#ctx0" brushRef="#br0" timeOffset="-29780.79">4374 12647 0,'36'0'16,"52"0"0,18 0-16,176 0 15,0 0 1,-105-35 0,-160 35-1</inkml:trace>
  <inkml:trace contextRef="#ctx0" brushRef="#br0" timeOffset="-28612.2">5256 12735 0,'36'0'31,"-1"0"-15,36 0-1,-36 0 1,0-35 0,-35 0-1,-35 35-15,-36 0 16,36 0 0,-18 17-1,18 36 1,35 35-1,17-17 1,19-53 0,-1-18 15,0-18-15,71-158 15,-71 176 0,1 53-15,-36 17-1,0-35 1,0-52 31,0-19-47,105-52 31,-69 88-15,-1 0-1,0 36 1,-35 34 0,0-17-1,0-18 1,36-35-1,-1 0 1,0-53 0,18-17-1,0 70 1,-53 53 31,0-18-47,53 0 15,-53 1 1,18-36 15,-18-53-15,70-18 0,-17 36-1,-18 52 1,-35 19-1,36-1 1,-36 0 0,35 1-1,53-89 1</inkml:trace>
  <inkml:trace contextRef="#ctx0" brushRef="#br0" timeOffset="-28080.77">6526 12718 0,'0'0'0,"0"17"62,-17 19-46,-71 34 0,17 18-1,106-105 1,18-19-1,35 1 1,-70 35 0,-18 18-1,53 17-15,-53 0 16,35 1 0,89-72 15,-54-70-16,18-70 1,-35 17 0,-17 36-1,-36 88 17,0 17-32,0 89 31,-53 123-16,17 0 1,36-89 0,0-16-1,0-54 1,0 18 0</inkml:trace>
  <inkml:trace contextRef="#ctx0" brushRef="#br0" timeOffset="-27778.2">6756 12788 0,'0'0'0,"0"-35"16,53 35 0,17 0-1,124 0 1,-35 0-1,-106 0-15,-18 0 16,-52 18 15,-19 34-15,36 37 0,0-54-1,0 18 1,0-18-1,-70-35-15</inkml:trace>
  <inkml:trace contextRef="#ctx0" brushRef="#br0" timeOffset="-27628.03">7250 12647 0,'17'0'15,"19"0"32,-1 18-47</inkml:trace>
  <inkml:trace contextRef="#ctx0" brushRef="#br0" timeOffset="-27030.4">7655 12735 0,'-53'0'15,"18"36"-15,0-36 16,0 123 0,-1-52-1,36 17 1,53-53 15,-35-35-15,-18-70-1,0-19 1,0 54 0,0-18-1,70 0-15,1 53 16,-1 0-1,-34 35 1,17 1 0,-53 34-1,0-34 1,0-1 0,-18-35 15,36-53-16,52 53 1,-34 0 0,-1 0-1,-35 35 1,0 36 0,35-71-1,53 0 1,-35-53-1</inkml:trace>
  <inkml:trace contextRef="#ctx0" brushRef="#br0" timeOffset="-25763.08">8696 12894 0,'0'0'0,"0"-35"16,0 52 62,0 36-63,0 0 1,35-17 0,1-36 15,87-142 0,-35 72 16,-53 70-31,-35 17-16,36-17 15,-36 71 1,0-53-1,0 17 1,0-53 0,0 1-1,53 17-15,-18-53 16,0 53 0,1 0-1,-36 17 1,-18-17 15,-17 0-15</inkml:trace>
  <inkml:trace contextRef="#ctx0" brushRef="#br0" timeOffset="-25624.99">9155 12541 0,'0'0'0,"70"36"47</inkml:trace>
  <inkml:trace contextRef="#ctx0" brushRef="#br0" timeOffset="-25131.59">9772 12771 0,'0'35'15,"0"35"1,0-17 0,0 124-1,0 87 1,0-140-1,0-54 1,0-34 0,0-54 15,0-35-31,0-106 16,-35-176 15,35 229-31,0-52 15,53 16 1,52 72 0,-69 70-1,17 70 17,-71 107-17,-53-71 1,1-71-1,17 18 1,53-18 0</inkml:trace>
  <inkml:trace contextRef="#ctx0" brushRef="#br0" timeOffset="-24211.18">10248 12806 0,'-53'-35'15,"0"35"-15,18 0 16,35 17 0,-35 71-1,35 1 1,0-36-1,17-53 1,36-71 0,18 0-1,-36 36 1,-35 0 0,35 35-1,-35 53-15,0 35 16,0 0-1,36-53 1,-1-35 31,0-70-31,54-71-1,-19 0 1,1 35-1,-71 71-15,0-1 16,-36 36 15,-17 53-15,53-18-16,0 36 16,142 17-1,-72-17 1,-70-1-1,0-17 1,-70-17 0,34-36-1,124-89 32,36-34-31,35 17-1,-124 71 1,-35-1 0,0 1-1,-106 53 1,106 35 0,0 17-1,18 1 1,17-36-16,0 36 31,1-36-15,-54 0-16,-70-35 31,52 0-15,1 0-1</inkml:trace>
  <inkml:trace contextRef="#ctx0" brushRef="#br0" timeOffset="-23263.45">11924 12506 0,'0'0'16,"-53"71"46,53-19-62,0 19 16,0-18-16,0 53 31,0 17 1,0-140-1,88-89 0,-35 106-31,35 70 31,-88 1-15,-70-36 0,-71 0-1,52-35-15,1-17 16,88-18 15,18 35-15</inkml:trace>
  <inkml:trace contextRef="#ctx0" brushRef="#br0" timeOffset="-22598.09">12312 12947 0,'0'0'0,"-18"0"16,1 0 0,-19 0-1,-34 53 1,70-18-16,-35 36 16,35-18-1,0-18 16,17-35-31,36 0 16,35-124 0,-35 54-1,-17 17 17,-1 53-17,0 0 1,0 53-1,1 17 1,-36-17 0,-18 0-1,18-106 32,35 53-47,-35-35 16,71 35-16,-54 0 15,19 0 1,-36 18 0,0 17-1,0 0 17,53-52-1,0-19-16,-18 36 1,0 18-16,18 53 16,-18-36-1,54-35 1</inkml:trace>
  <inkml:trace contextRef="#ctx0" brushRef="#br0" timeOffset="-22196.46">13123 13053 0,'-17'0'16,"-19"0"0,36 70 15,0-34-15,0-1-1,0-53 1,89-140-1,-89-1 1,35-18 0,0 72-1,-35 52 1,0 123 15,53 1-15,-53 52-16,0 124 15,0-53 1,0-159 0,-18 18-1,18-17 17,-35-36-17</inkml:trace>
  <inkml:trace contextRef="#ctx0" brushRef="#br0" timeOffset="-20947.81">2611 14446 0,'17'0'47,"18"0"-31,18 0-16,18 0 15,-18 0-15,0 0 16,88 0 0,71-53-1</inkml:trace>
  <inkml:trace contextRef="#ctx0" brushRef="#br0" timeOffset="-20664.57">3122 14252 0,'18'0'47,"17"18"-47,36 52 16,-36-17 15,35 0-15,-70-17-1,-70-1 1,-71 0-1,53 0 1</inkml:trace>
  <inkml:trace contextRef="#ctx0" brushRef="#br0" timeOffset="-19298.51">5309 14041 0,'0'52'32,"0"-16"-17,0-1-15,0 0 0,36-35 16,-36 36-16,35-36 47,-35-71-32,88-35 17,-17 177-1,-36 70 0,0-88-15</inkml:trace>
  <inkml:trace contextRef="#ctx0" brushRef="#br0" timeOffset="-18645.88">9313 14217 0,'0'35'63,"0"1"-48,18-36 48,-18-18-48,35 18-15,1 0 16,-36 53 15,35-18-15,-35 18-1,0-18 1,35-52 0</inkml:trace>
  <inkml:trace contextRef="#ctx0" brushRef="#br0" timeOffset="-17798.04">10178 14076 0,'0'-35'16,"-18"35"15,-53 0-15,19 70-1,52 1 1,0-36-16,105 53 16,1-17-1,-53-1 1,-53-34 0,-88-1-1,35-35 1,53-18-1,0-52 1,159-36 0,35-35-1,-106-18 17,-53 88-17,-35 36 1,-17 35-1,-19 106 17,-17 159-17,53-124 1,0 0 0,0-88-16,0-18 15,-35 0 1,-18-35-1</inkml:trace>
  <inkml:trace contextRef="#ctx0" brushRef="#br0" timeOffset="-17214.94">10425 14499 0,'35'0'15,"18"0"-15,70-35 16,-35 35-1,-17-35 1,-106 35 15,-36 17-15,71 54 0,0-54-1,0 19 1,18 34-1,35-70 1,-53-17 15,0-19-31,0 1 16,-18-35 15,36 52-15,52 18-1,1 0 1,-1 0 0,-34 0-1,-36 88 1,0-35 0,-18 212-1,18-107 1,0-17-1,0-88 1,-35-70 31,35-124-31,0 70-16</inkml:trace>
  <inkml:trace contextRef="#ctx0" brushRef="#br0" timeOffset="-17031.71">10954 14534 0,'17'-35'16,"-34"212"-16,105-389 16,-176 282-16,247-140 15,-142 70 1,54 18-16,-71 17 16,0 71-1,-106-53 1,35-53-1,36 35 1</inkml:trace>
  <inkml:trace contextRef="#ctx0" brushRef="#br0" timeOffset="-16499.28">11906 14129 0,'0'70'47,"0"1"-47,0 88 15,0-18 17,36-35-17,-36-159 16,35-18-15,88-17 0,-70 88-1,-18 18 1,-35 52 0,-17-35-1,-18 18-15,-71-53 16,-35-17-1,105-54 1,1 71 0</inkml:trace>
  <inkml:trace contextRef="#ctx0" brushRef="#br0" timeOffset="-15386.65">12383 14534 0,'0'-35'15,"-36"35"1,-17 0 0,0 18-1,53 17-15,-53 36 16,53-18-1,18-53 1,17 0 0,18-53-1,18-71 17,-36 89-32,0 0 15,-35 52 16,36 54-15,-36-1 0,35-17-1,0-70 32,1-19-31,-1 36-1,-35-35 1,35 35 0,0 18-1,36 52 17,-71-34-17,35-89 16,18 53-15,-18 0 0,1 70-1,-36-35 1,70 18 0,36-17-1,-53-36 1,-18-71-1,36 1 1,-71 34 0,-53 72 15,18 34 0,35-35-15,0 1-1,35-36 1,35-53 0,-34-71-1,-1-34 1,18-1 0,-53 106-16,35 18 15,-35 70 32,-53 106-47,-17 194 16,17-106-1,53-87 1,0-125 15,0 18-15,-53-52 31,18 17-32</inkml:trace>
  <inkml:trace contextRef="#ctx0" brushRef="#br0" timeOffset="-13965.93">2928 15963 0,'0'35'63,"18"-35"-48,17 0 1,53 0 0,18 0-16,35 0 0,177 0 15,-54 0 17</inkml:trace>
  <inkml:trace contextRef="#ctx0" brushRef="#br0" timeOffset="-13682.21">3687 15910 0,'0'0'0,"-36"-35"0,54 35 47,17 0-31,0 53-1,54 0 1,-19 17 0,-17-17-1,-53-17 1,-88-1 15,17 0-15,36 0-16</inkml:trace>
  <inkml:trace contextRef="#ctx0" brushRef="#br0" timeOffset="-11532.92">4868 15963 0,'0'-35'15,"0"53"16,0 17-31,36 53 16,-36 18-16,0 0 16,0 52-1,-36 160 17,36-283-1,0-105-16</inkml:trace>
  <inkml:trace contextRef="#ctx0" brushRef="#br0" timeOffset="-11299.11">4904 16051 0,'35'-105'16,"-70"210"-16,105-246 15,1 88 1,17 53-1,-53 36 1,0 69 0,-87 1-1,-19-35 1,0-36 0,36-35-1,35 35-15,35-35 31</inkml:trace>
  <inkml:trace contextRef="#ctx0" brushRef="#br0" timeOffset="-10349.24">5486 15963 0,'0'0'0,"0"-35"15,-36 35 1,-69 35 0,69 71-1,36 0 1,0-71 0,18 18-1,17-53 1,18-70-1,-53-1 1,35 71-16,-35-35 16,0 52 15,0 54-15,0 17 15,0-35-16,36-53 1,34-71 15,-34 36-31,34-53 16,1 0 0,-36 52-1,-35-16 1,-35 52 15,-1 17-15,36 71-1,18-17 1,53-71 0,52 123-1,-88-70 1,-35 0-1,0-17 1,-123-1 0,88-35-1,35-18 1,88-52 0,159-142-1,-141 141 1,-71 18-1,-35 18 1,-18 35 15,-17 0-31,35 18 32,35 70-17,71-17 1,-71-18-1,-35 35 1,-123-53 0,35-35-1,52 0 1</inkml:trace>
  <inkml:trace contextRef="#ctx0" brushRef="#br0" timeOffset="-9817.01">7161 15804 0,'0'53'32,"0"0"-32,0 35 15,0 71 1,0-71-1,0-52 1,0-107 15,18 18-15,17 18-16,71-36 31,-71 71-15,1 53-1,-36 18 1,-36-36 0,-122 0-1,52-35 1,71 0 0,-1 0-1</inkml:trace>
  <inkml:trace contextRef="#ctx0" brushRef="#br0" timeOffset="-9113.51">7761 16157 0,'-35'-70'0,"70"140"0,-141-140 16,71 34-1,0 54 1,-1 70 0,36-52-1,0 16 1,0-16 0,18-54-1,53-52 1,-18 34-1,-18 1 1,0 35-16,0 71 31,-35-36-15,0 18 15,0-18-15,53-53 15,0-17-15,18-71-1,-36 89 1,0 17-16,-35 88 62,0-53-62,0 18 16,36-53 31,-1 0-31,18 0-1,-18 0 1,0 0-1,-35 35 1,36-35 0,17 36-1,17-36 1</inkml:trace>
  <inkml:trace contextRef="#ctx0" brushRef="#br0" timeOffset="-8749.28">8537 16245 0,'0'0'15,"-35"0"1,0 18 0,35 17-1,0 18 1,17-53 15,-17-35-15,36-53-1,-36-106 1,35 35 0,18 18-1,-53 106 1,35 52 15,-35 36-31,0 106 16,0 0-1,0-18 1,35-71 0,-35-34-16</inkml:trace>
  <inkml:trace contextRef="#ctx0" brushRef="#br0" timeOffset="-7449.72">9613 15822 0,'0'35'31,"0"18"-16,0 35-15,0 18 16,0 0-16,0 35 16,0 18-1,-17 53 17,175-177-1,-87-176 0,-177 17-15,-17 19-1,34 34 1,89 36 15,0-1-15,89 36-1,34-35 1,-17 35 0,-36 0-1,-34 0 1,-36 124 0,35-54-1,-35-35 1,0 1-16,0-54 31,0-105-15,71-36-1,-36 106 1,53 0 0,-53 53-1,1 0-15</inkml:trace>
  <inkml:trace contextRef="#ctx0" brushRef="#br0" timeOffset="-6514.91">10231 16316 0,'35'0'15,"18"0"1,17-18-1,-17 18 1,-17-88 15,-36 53-31,-18 35 32,-35 0-17,-18 18 1,18 87-1,53-52 1,0-17 0,71-36-1,53 0 1,-89-71 0,35 0-1,-70 19 1,0 87 46,0 0-62,0 0 16,36 1 0,-36-1-16,35 53 15,-35 18 1,-35 70-1,-1-70 1,36-71 0,-35 1-1,106-107 17,17-105-17,53-18 1,-106 141-16,0-18 15,1 36 1,-36 70 31,0 36-31,0-1 15,0-17-16,35-53 17,71-106-17,-36-17 1,1 88 0,-71 52 15,35-17-31,-35 53 15,36-17 1,-1-36 0,-18 0-16</inkml:trace>
  <inkml:trace contextRef="#ctx0" brushRef="#br0" timeOffset="-5699.3">11465 16298 0,'18'0'0,"17"0"31,18 0-15,18 0 0,-36-53-1,-35 1 1,-53 16 0,-18 36-1,-17 53 1,88-18-1,0 1-15,0 17 16,53 35 15,53-88-15,-35-53 15,-36 0-15,0 53 15,-35 35-15,35 36-1,-35-36 1,36 0 0,52-123-1,0-18 1,-53 71-1,1 35 1,-36 35 0,0 36-1,35-36 1,-35 0 0,35-35-1</inkml:trace>
  <inkml:trace contextRef="#ctx0" brushRef="#br0" timeOffset="-5032.43">12383 16263 0,'-18'0'47,"18"35"-47,-35 18 15,35-35 17,0 17-1,0 0 0,70-35-15,-35 36-1,18-36 1,-53-18 0,0-17-1,0 0 17,36 35-32,-1 0 31,-35 17-16,35 54 1,-35-36 0,53 0 15,-35-35-31,52-53 16,-17 0 15,-18 53-16,18 36 1,-53 52 0,0 71-1,0-36 1,0-52 0,-105-36-1,-37-35 1,37 0-1,69 0-15</inkml:trace>
  <inkml:trace contextRef="#ctx0" brushRef="#br0" timeOffset="-3667.03">2928 17445 0,'71'0'46,"-1"0"-30,18 0-16,89 0 16,-71 0-1,511 0 17,-388 0-1</inkml:trace>
  <inkml:trace contextRef="#ctx0" brushRef="#br0" timeOffset="-3417.09">4163 17304 0,'-53'-36'15,"71"36"32,34 18-47,-34-18 16,35 71-16,-18-1 15,-35-17 1,-17 18 0,-72-18 15,19 0-16,35-53-15</inkml:trace>
  <inkml:trace contextRef="#ctx0" brushRef="#br0" timeOffset="-1491.47">5274 17216 0,'0'0'0,"-35"0"46,-18 0-30,18 35-16,-1 0 16,-17 36-1,177 87 17,-54-52-1,-175-18 0,157-105 16,19-18-31,-18-1-16,194-175 15,-212 158 1,-35 17-1,35-34 1,-35 35 0,0-18-1,-17 88 17,17 35-32,-35 1 15,-18 123 1,17 35-1,36-140 1,0-37 0</inkml:trace>
  <inkml:trace contextRef="#ctx0" brushRef="#br0" timeOffset="-882.36">5433 17709 0,'53'0'16,"0"-52"-1,70 52 1,-52 0-16,-1 0 16,-52-36-1,-71 72 32,18 16-31,35-16-16,0 34 15,0-34 1,53 16 0,-18-52 15,18-17-16,-53-71 1,-18 35 0,-35 17-1,106 1 17,0 35-32,88-53 15,-53 53 1,-52 0-1,-54 18 1,-53 70 0,19 18-1,52 159 1,-53-71 0,53-106-1,0-53 16,0-53-15,0-17 0</inkml:trace>
  <inkml:trace contextRef="#ctx0" brushRef="#br0" timeOffset="-666.93">6068 17621 0,'0'0'0,"159"-106"15,-54 106 1,-16 0 0,-54 53-1,-53 53 1,-70-53 0,-18-18 15,89-35-16</inkml:trace>
  <inkml:trace contextRef="#ctx0" brushRef="#br0" timeOffset="33.61">7532 17251 0,'0'53'31,"0"35"-15,0-17-16,0 17 16,0-18-16,0-17 15,0-18-15,-35-35 0,35 36 31,0-72 1,123-105-1,-52 141-15,-36 53-1,-35 0 1,-71 18-1,-52-36 1,17-35 0,71 0-1,70 0 17</inkml:trace>
  <inkml:trace contextRef="#ctx0" brushRef="#br0" timeOffset="749.04">7938 17727 0,'0'0'0,"-36"0"15,-17 0 1,-17 18-1,34 52 1,36-17 0,0 35-1,36-88 32,-1 0-31,0-17-16,1-19 15,17-34 1,-18 35 0,0-1-1,0 36 17,1 18-17,-36 17 1,0 1-1,0-1 1,35-35 31,18-35-31,-18 35-1,0 0 1,1 0-1,-36 17 1,0 36 0,53-53 31,-53-18-32,52 18 1,1 0-1,-17 18 1,-36 35 0,106-18-1</inkml:trace>
  <inkml:trace contextRef="#ctx0" brushRef="#br0" timeOffset="1151.04">8872 17798 0,'0'0'0,"0"-36"16,-88 36 0,-18 0-1,53 71 1,1 35 0,52-71-1,52-35 1,-16-53-1,-1-70 1,18-36 0,17-123-1,-70 229 1,53 17 0,-53 89 15,0 36-16,0 16-15,0 107 16,0-53 0,0-36-1,-35-87 1,35 17 0</inkml:trace>
  <inkml:trace contextRef="#ctx0" brushRef="#br0" timeOffset="2533.18">10142 17463 0,'0'0'0,"0"-36"0,0 54 31,0 35-31,0 0 16,0 53-16,-35 17 15,35-17-15,-53 17 16,53-17-16,-35 18 16,35-36-1,0-35-15,0 35 32,141-123-1,-53-159 0,-105 123-15,-54 1-1,0 17 1,36 17 0,70 1 15,36 0-16,35-18 1,0 53 0,-36 70-1,-70 54 1,0-36 0,0-53-1,0-52 16,36-54-31,-36 18 16,105-123 0,19 88-1,-89 88 1,-35 17 0</inkml:trace>
  <inkml:trace contextRef="#ctx0" brushRef="#br0" timeOffset="3500.83">10813 17956 0,'35'0'0,"18"0"16,17 0-1,1 0 1,-36-17-1,-35-36 1,-17-18 15,-36 71-31,-18 0 16,18 53 0,0 88-1,53-88 16,71-17-15,-18-36 0,17-18-1,1 18-15,17-124 16,-35 54 0,-35 35-1,-18 87 32,0 1-31,0-17-1,35-36 32,-35 35-47,53 53 31,-53-17-31,0 17 16,0 106 0,0-141-1,35-88 32,53-71-31,53-53-1,-35 36 1,-70 87 0,-1-17-1,-35 71 32,0 17-47,0 36 31,0-36-31,-18 18 16,36-53 15,17 0-15,18-35 0,0-1-1,-53 54 16,35-18-15,18 0 0,18-53-1</inkml:trace>
  <inkml:trace contextRef="#ctx0" brushRef="#br0" timeOffset="4199.36">12012 18027 0,'0'35'16,"18"-35"15,35 0-31,-18 0 16,0-17-1,-70-19 16,17 36-15,-70 18 0,18 70-1,70-17 1,17-18 0,18-53-16,18 35 15,18-35 1,-18-35-1,-18-18 1,0 53 0,-35 35 15,36 36-15,-36-36-1,35-35 16,0-53-15,18 18 0,-18-1-1,18 54 1,-17 35 0,-1-18-1,-35 0 1,35-52-1</inkml:trace>
  <inkml:trace contextRef="#ctx0" brushRef="#br0" timeOffset="4867.26">12682 18133 0,'36'0'15,"-36"17"1,0 19-16,0-1 31,-18-35-15,18 35 46,18 1-46,-18 16-1,35-16 1,0-36 15,0 0-15,1-18 0,34-52-1,-34 34 1,-1 36 62,-35 18-78,35-18 16,-17 0-1,-18 53 32,0 0-31,53 35-16,-53 106 15,53 71 1,-53-177 0,0-71-1,-89-17 16,1 0-31,-18-35 16,36 35 0,17-35-1</inkml:trace>
  <inkml:trace contextRef="#ctx0" brushRef="#br0" timeOffset="19565.21">16898 8696 0,'0'18'203,"0"17"-203,-35 0 16,35 71-1,-71-18-15,71 0 0,-35-17 16,35 0-16,0-19 16,-35-16-16,35-1 15,0 36 1,-36 17 15,1-88 16</inkml:trace>
  <inkml:trace contextRef="#ctx0" brushRef="#br0" timeOffset="20129.86">16757 9119 0</inkml:trace>
  <inkml:trace contextRef="#ctx0" brushRef="#br0" timeOffset="20585.03">16598 8837 0,'0'0'16,"-70"0"-16,34 0 16,54 0 46,17 0-62,18 0 16,88 0-1,177-88 1,-54 53 0,-122 35-1,-125-36 1,-70 54 46</inkml:trace>
  <inkml:trace contextRef="#ctx0" brushRef="#br0" timeOffset="21096.05">17392 8872 0,'0'53'31,"0"18"-31,-35-18 16,35 17-16,-36 230 31,-17-194 0,53-71-15,0-52 15,0-19-15,0 1-1,0-18-15,0-88 16,0-18-1,36 18 1,-36 88-16,53-17 16,0 17-1,70-35 1,-70 52 0,-18 36-1,-17 0 1,-18 36-1,0-1-15,0 0 16</inkml:trace>
  <inkml:trace contextRef="#ctx0" brushRef="#br0" timeOffset="21329.37">17445 9190 0,'88'0'31,"18"-18"-15,-36 18 0,-34-35-16,-54 35 46</inkml:trace>
  <inkml:trace contextRef="#ctx0" brushRef="#br0" timeOffset="27495.41">31838 688 0,'18'0'63,"-18"18"-48,0 52 1,88 71 15,-88-105-15,88-36-1,124-124 1,-89 36 0,124-53-1,-70-18 1,-142 53 0,0 106-1,-35-35 1,53 88 15,-53-18-15</inkml:trace>
  <inkml:trace contextRef="#ctx0" brushRef="#br0" timeOffset="27995.55">32050 776 0,'0'0'0,"0"18"47,0 17-32,18 18-15,-18 35 16,35-17 0,-35-36-1,53 0 16,53-35-31,105-70 16,-34-71 15,34-36-15,-175 177-16,-36-53 16,35 53-1,-35-35 1,0 53 15,-35-18-15,-1 53-16</inkml:trace>
  <inkml:trace contextRef="#ctx0" brushRef="#br0" timeOffset="29612.83">31838 723 0,'35'0'47,"1"18"-31,-1 105 15,0-52 0,1-71-15,-1 0 0,0 0-16,0-53 15,89-35 1,-36 35-16,53-35 15,-17 52 1,-89-17 0,0 18-1</inkml:trace>
  <inkml:trace contextRef="#ctx0" brushRef="#br0" timeOffset="30311.51">32032 582 0,'18'0'94,"-18"53"-94,0-18 0,0-17 16,0 17-16,0 0 15,35 71 16,0-106-31,1 36 16,34-36 0,177-212 15,-123 124-15,-36 52-1,-18-16 1,-34 16-1,-1 1 1,0 35 0,-52 0 46,-19 0-46</inkml:trace>
  <inkml:trace contextRef="#ctx0" brushRef="#br0" timeOffset="35911.52">811 12347 0,'0'-35'0,"36"35"16,-36-35-1,-18 35 48,-17 0-48,-36 0 1,1 35 0,34 0-1,36 18 1,-35 0 0,35-18-16,0-17 15,0 105 1,18 19-1,35 34 1,-53-105-16,0 70 16,0-36-1,0 54 1,-53 18 0,17-72-1,1-16 1,-18 52-1,18-71 1,35 1 15,-35 35-15,35-53 0,-36-18-1,36-53 48,18 18-48,17 0 17,-35 18-17,36 52 1,-36 36-1,0 18 1,0 34 0,0-69-1,0 34 1,0 1 0,0-19-1,0 72 1,53-71-1,-53 17 1,35-17 0,0 35-1,-35 18 1,35-36 0,-35 1-1,0-18 1,0 17-1,36-52 1,-36 17 0,53 18 15,-53-18-15,0 35-1,0-52 1,0-1-1,0 19 1,35-19 0,-35 36 15,35-71-31,-35 36 16,0 52-1,0-70 1,0 53-1,35-71 1,1-35 31,-36-53-31</inkml:trace>
  <inkml:trace contextRef="#ctx0" brushRef="#br0" timeOffset="43365.89">17004 8449 0,'0'-35'16,"-35"35"0,35-36 15,-36 36-16,-87 0 17,35 0 15,52 0-32,1 0 1,-18 0-16,-17 0 15,17 0 1,53 18 0,-88-18-1,52 35 1,1 1 0,0-36-1,-1 53 1,1 17-1,0-35 1,0 1 0,-1 17-1,-34 17 17,70-17-17,-36 18 1,36-54-1,0 19 1,0 87 0,-35-70-1,35 0 1,0 0 0,0-18-1,18 36 1,-18 17-1,35-35 1,-35-18 0,53 53 15,-53-53-15,18-35-1,17 53 1,-35-17-16,53-1 15,-53 0 1,53 1 0,-18-36-1,89 52 1,-72-34 0,1 35-1,18-53 1,-18 35-1,70-35 1,-52 36 15,17-36-15,-17 0 0,-1 0-1,71 0 1,-70 0-1,-36 0 1,18 0 0,88 0-1,-70-18 1,-1 18 0,1-35-1,-36-1 1,89 1-1,-72 0 1,37-36 0,-19 18-1,36-70 17,-71 70-17,-35 0 1,36-18-1,-1 19 1,0-1 0,-35-36-1,35 37 1,-35-54 0,0 0-1,0 71 1,0-36-1,-17-52 1,17 70 0,-71 0 15,36 0-15,0 18-1,17-1 1,-52 1-1,34 0-15,-17 35 16,18-71 0,-36 36-1,19 0 1,-72-1 0,36 1 15,0 35-16,52 0 1,-34 0-16,17 0 31,-18 0-15,1 0 0,-1 0-1,-35 18 1,54-18-1,-1 0 1,0 0 0,17 0-1,-34 35 1,35-35 15,35 35 47</inkml:trace>
  <inkml:trace contextRef="#ctx0" brushRef="#br0" timeOffset="45212">18133 9031 0,'35'0'187,"36"0"-171,-1 0-16,1 0 15,17 0-15,-18 0 16,19 0-16,-19 0 16,18 0-16,18 0 15,0 0-15,0 0 16,-36 0-16,72 0 15,34 0 17,-88 0-1,-53 0 0,1 0-15,-54 0-1,-17-35 1</inkml:trace>
  <inkml:trace contextRef="#ctx0" brushRef="#br0" timeOffset="45510.49">19368 8855 0,'0'0'0,"35"0"47,0 17-32,18 19 1,0 17 0,-53-18-1,35 71 1,-35-36-1,0-17 1,-35 18 0,-36-36-1,36-35-15</inkml:trace>
  <inkml:trace contextRef="#ctx0" brushRef="#br0" timeOffset="47442.99">20320 8678 0,'0'-35'0,"0"0"47,-35 70 109,35 0-140,0 18-1,0 0 17,0-18-17,0 1 1,0-1-1,0 0 1,0 18 0,-36-18-1,36 1-15,0-1 16,-35 36 0,35-18-1,0-71 63,0-17-78,0-18 16,0 0-16,0 0 16,0-124-1,18 54 1,17 17-1,0 71 1,-35-18-16,36 18 16,17 35-1,-18 0 32,-35 35-31</inkml:trace>
  <inkml:trace contextRef="#ctx0" brushRef="#br0" timeOffset="47797.71">20197 8961 0,'35'0'31,"71"0"-15,-18 0 0,-53-18-1,18 18 1,-53 18 46,53 34-62,-53 1 32,0 0-32,0-17 15,0-1 1,-18-35 0,-17 0-1</inkml:trace>
  <inkml:trace contextRef="#ctx0" brushRef="#br0" timeOffset="47969.3">20532 8837 0,'0'-35'15,"0"88"32</inkml:trace>
  <inkml:trace contextRef="#ctx0" brushRef="#br0" timeOffset="48593.1">20832 8608 0,'0'17'47,"0"36"-47,0 18 16,0-1-1,0 89 1,0 18-1,0-142 1,0-17 0,35-18-1,18 0 1,70-18 0,-52-106-1,17 36 1,-35-35-1,-53-18 1,0 70 0,0 18-1,0 18 17,0 88 14,0 0-46,0 35 16,0-18 0,-18 177-1,18-105 17,0-72-32,18-35 15,17-35 1,0-17-1,18-19 1</inkml:trace>
  <inkml:trace contextRef="#ctx0" brushRef="#br0" timeOffset="49333.63">21131 9013 0,'18'0'32,"35"0"-32,18 0 15,52 0 1,-35 0 0,-17-35-1,-36 35 1,-35-35-1,0 0 1,-18 52 78,18 19-94,-53-1 15,53 0-15,0 0 16,-35 36 0,35-18-1,18-53 1,35 0-16,17 0 16,-17-18-1,-18-52 1,36-1-1,17 71 1,-35 0 0,-18 71-1,18-1 17,-17-34-17,-54-54 16,18-17-15,0-1 0,88-122-1,-35 122 1,-18 1 0,-35 53 30</inkml:trace>
  <inkml:trace contextRef="#ctx0" brushRef="#br0" timeOffset="52114.99">22631 9208 0,'35'0'1188,"0"0"-1188,1 0 16,52-36-16,18 36 15,52-70-15,-17 17 16,18 0-16,-35 0 15,105-18 1,71-52 15,-106 17 1,-159 106 14</inkml:trace>
  <inkml:trace contextRef="#ctx0" brushRef="#br0" timeOffset="52677.41">22772 9243 0,'-35'0'16,"70"35"62,0-35-63,36 88-15,34 18 16,19 70 0,-18-87-16,141 87 15,0-52 1,-71-36-1,-88 0 1,-17-53 0,-124-52 46,53-19-46</inkml:trace>
  <inkml:trace contextRef="#ctx0" brushRef="#br0" timeOffset="53576.8">24412 8996 0,'0'-35'15,"36"35"1,-36 52 31,35 1-32,-35 0-15,0 36 16,0-37-16,0 37 31,0-36-15,-18-53 15,18-36-15,0-17-1,0-88 1,0 88-16,0-53 16,0-17-1,0 52 1,106 1 0,-18 70-1,-17 0 1,-36 53-1,-35 35 1,-71 35 0,-87-17-1,122-106 1,36 36 15,106-36-15,0 0-1,-71 0 1,-35 35 0,-17 71-1,-89-53 1,53-53 0,18 35-1</inkml:trace>
  <inkml:trace contextRef="#ctx0" brushRef="#br0" timeOffset="53991.98">24906 9155 0,'0'53'32,"35"-18"-17,-35 35 1,0-17 0,0-17-1,36-54 16,34-17-15,-70-18 0,18 53-1,-18 35 17,35-35-17,-35 53 1,35-18-1,1-35 1,-1 0 0,-35-35-16</inkml:trace>
  <inkml:trace contextRef="#ctx0" brushRef="#br0" timeOffset="54242.36">25400 8784 0,'0'0'0,"35"71"47,-35 105-31,53 18 15,-53-53-15,0-88-16,0 18 15,0-18 1,0-89 15</inkml:trace>
  <inkml:trace contextRef="#ctx0" brushRef="#br0" timeOffset="54475.09">25594 9066 0,'0'-35'15,"0"53"32,0 17-47,0 89 16,53-1 15,-53 0-15,0-70-1,-18-53 1</inkml:trace>
  <inkml:trace contextRef="#ctx0" brushRef="#br0" timeOffset="54725.8">25312 9243 0,'0'0'0,"35"0"31,71-35-15,0 35-16,158 0 15,-158 0-15,53 0 16,-106 0 15,-18 0-15,-70 17 15,0-17-31</inkml:trace>
  <inkml:trace contextRef="#ctx0" brushRef="#br0" timeOffset="55602.95">26070 9190 0,'18'0'47,"52"35"-31,-17-35-1,-17-35 1,-72 0 31,-69 123-16,105 53 0,17-106-31,18 0 16,1-35 15,17 0-15,-53-35-1,35 0 1,18 0 0,-18 52-1,-17 54 1,17-1 0,0-70-1,36-35 16,-36 0-15</inkml:trace>
  <inkml:trace contextRef="#ctx0" brushRef="#br0" timeOffset="56091.16">26793 9260 0,'71'0'16,"-71"36"-1,35-1 1,-35 0-16,36 36 16,-36 17-1,0-53 1,0-70-1,0-18 1,35 0-16,0 18 31,-35 0-15,35 105 15,89 1-15,-124-18-1,35-53 1,-35-53 0,35-18-1,-35 1 1,0 34 0,0 1-1</inkml:trace>
  <inkml:trace contextRef="#ctx0" brushRef="#br0" timeOffset="56679.14">27605 9208 0,'0'0'15,"-18"0"-15,-70 0 16,53 17 0,-36 107-1,71-89-15,53 0 32,-35-35-17,35-17 1,-18-36-1,0 53 1,-35 53 0,0 35-1,0-53 1,0-70 31,36-1-32,52-34 1,0-18 0,0 52-1,-35-16 1,-18 16-16,-35 1 16,0 0-1,0 52 16,-35 124-15,0 53 0,35-88-1,0-18 1,17-17 0,-34-71 15</inkml:trace>
  <inkml:trace contextRef="#ctx0" brushRef="#br0" timeOffset="57096.88">27958 9402 0,'0'0'0,"70"0"16,-17-36-1,88 1 1,36-71-1,-177 36 1,0 17 0,0 17-1,-18 36 17,-17 71-32,35 35 31,-53 70-16,18 18 1,35-141-16,0-18 16,17-35 15,54-17-15,-18 17-1,-53 17 1,35 36-1</inkml:trace>
  <inkml:trace contextRef="#ctx0" brushRef="#br0" timeOffset="57741.23">29316 9737 0,'0'-36'16,"-53"-17"0,53 1-16,-35-37 15,35 19-15,0-36 16,0 35-16,0-17 15,0 18-15,0-1 0,17 36 32,54-18-1,-142 194 0,-70 71 0,106-106 1,141-71-17,194-35 17,-212 0-32,-35 53 15,0-53 1,-71 0 31</inkml:trace>
  <inkml:trace contextRef="#ctx0" brushRef="#br0" timeOffset="59375.39">24800 10125 0,'0'0'0,"-35"0"47,35 53-32,-71-18-15,71 18 16,-52 17-16,52-17 16,-36 0-16,36 0 15,0 18 1,71-36 15,246-194 0,-246 89-31,17-36 16,-35-18 0,-53 36-1,0 18 1,0 34-1,0 72 32,-35-1-47,35 35 16,-36 72-16,36-37 31,0-16-15,0-54-1,0 0 1,0-70 0,89-53-1,-19 52 1,-52 36 0,35 124-1,-53-36 1,35-53-1,-35 1 1,35-36 0,1 0-16</inkml:trace>
  <inkml:trace contextRef="#ctx0" brushRef="#br0" timeOffset="60074.26">25541 10407 0,'53'0'47,"0"0"-31,-53-35 0,-35 35 15,-1 0-16,1 53 1,-18 17-16,53 18 16,0-35-1,71-53 1,35 0 0,35-53 15,-106-88-16,-35 0 1,0 18 0,0 87-1,0 1 1,0 106 15,0 52-15,0 36-1,0-18 1,35-106 0,-35 1-1,53-89 17,0 17-17,18-52 1,-36 88-16,35-35 15,-70 141 17,-17-36-17,-54-34 1,1-36 0,-1 0-1,36 0 1</inkml:trace>
  <inkml:trace contextRef="#ctx0" brushRef="#br0" timeOffset="60808.17">26335 10460 0,'0'18'16,"0"17"0,0 0-16,0 0 15,35 54 1,0-89 0,-35-18-1,36-53 1,-36 36-1,53 53 17,-53 52-32,0 89 15,0-36 1,35 54 0,-35-18 15,-53-54-16,-18-69 1,1-36 0,35 0-16,52-141 31,142-36-15,141-87-1,17-89 1,-264 212-1,-53 105 1,-53 1 0,-17 35-1,-1 18 17,71 35-32,71 35 15,17-17 16,-53 34-15,-88-52 0,-88 0-1,53-53 1,53 0 0,35-53-1,53 18-15,35-36 0</inkml:trace>
  <inkml:trace contextRef="#ctx0" brushRef="#br0" timeOffset="61175.36">27411 10001 0,'-35'71'46,"35"17"-46,0 18 16,0 141 0,-36-106-1,36-106 1,0 0 0,36-70-1,-1 0 1,0 35-1,36 0 1,-36 0-16,-35 70 16,0-34-1,0 17 1,18-18 0,52-35-1</inkml:trace>
  <inkml:trace contextRef="#ctx0" brushRef="#br0" timeOffset="61791.3">27711 10742 0,'70'0'32,"-34"0"-17,52-123 1,-88 87-1,-36-17 1,-52 53 0,35 53-1,53 0 1,0-17-16,0 16 16,0-16 15,18-36-16,17 0 1,71-18 0,-71-35-1,-35 18 1,36 35 15,17 35-15,-53 18-1,35 0 1,-35 0 0,0-18-1,35-35 1,0 0 0,1-17 15,-36-36-31,53-18 15,17 1 1,-35-1 0,-17 71 15,-18 18-15</inkml:trace>
  <inkml:trace contextRef="#ctx0" brushRef="#br0" timeOffset="63474.51">29122 10601 0,'0'-18'16,"0"54"31,0 17-32,-35-1-15,35 19 16,0-18-1,0-18 17,0-70 15,0-18-47,35-53 31,18 71-16,17 35 1,-52 0 0,17 35-1,18 71 1,-53-35 0,-53-36-1,18-35 1,35-35-1,70-89 1,1 89 0,-18 0-1,-35 70 1,-18 18 0,0 53-1,0-36 1,0-35-1</inkml:trace>
  <inkml:trace contextRef="#ctx0" brushRef="#br0" timeOffset="64141.85">29757 10672 0,'0'17'15,"0"1"1,35-18-16,-35 35 16,106-35-1,-106-18 17,0 1-17,-18 17 32,18 35-16,-35-35-15,35 71 0,0-36-1,0 0 1,18-35-1,35 0 1,17 0 0,-17-17-1,-18-36 1,1-36 0,17 19 15,-53 35-31,35-36 15,-35 36 1,0 105 62,0-17-78,0 0 16,0 0-1,0 18-15,0-18 0,0 17 16,0-35 0,-18 18-1</inkml:trace>
  <inkml:trace contextRef="#ctx0" brushRef="#br0" timeOffset="64596.25">30110 10795 0,'88'0'16,"0"-53"-1,71 18 1,-18 0 0,-106-18-1,-35-18 1,0 36-16,-35 0 15,0 52 17,-1 89-17,36 70 1,0-105 0,0-18-1,18-53 16,17-18-15,0-17 0,18 35-1,-17 0 1,-1 70 0,-35 1-1,35-36 1,36-35 15,-71-17-31</inkml:trace>
  <inkml:trace contextRef="#ctx0" brushRef="#br0" timeOffset="65473.79">30974 10883 0,'0'0'0,"0"35"47,0 36-32,0-18 1,35-53 0,0 0-1,-35-35 1,0-1-16,0 1 16,0 17-1,-17 18 1,-18 0-1,123 0 17,18 0-17,-1 0 1,19-70 0,-1 70 15,-123-35-16,-35 52 17,-71 71-17,71-17 1,35-53 0,18 35-1,17-53 1,0 0-16,36 0 15,-36-53 1,18-36 0,-18-140-1,-35 106 1,0 87 0,0 54 30,0 17-30,0 71 0,0 18-1,0-36 1,0-35 0,35-18-1,18-35 1,18-18-1,-18 18 1,-18 0 0,0 0-1,-35 36 32,-35-36-31,0 0-1,-36 35 1</inkml:trace>
  <inkml:trace contextRef="#ctx0" brushRef="#br0" timeOffset="65630.31">32279 11218 0,'-17'0'63</inkml:trace>
  <inkml:trace contextRef="#ctx0" brushRef="#br0" timeOffset="88644.89">17498 12030 0,'-35'0'16,"35"-36"-1,0 107 110,0-18-125,0 194 31,-36-88-15,36-36 0,-35 53-1,-18-105 1</inkml:trace>
  <inkml:trace contextRef="#ctx0" brushRef="#br0" timeOffset="88854.66">17410 12647 0,'35'-53'15,"0"53"1,18 0-16,35-35 15,-17 35-15,140-106 16,-122 18 0</inkml:trace>
  <inkml:trace contextRef="#ctx0" brushRef="#br0" timeOffset="89088.06">18027 12065 0,'0'0'16,"-18"-35"-16,18 123 62,0 0-62,0-17 16,-35 87 0,-18 36-1,53-105-15,-35-36 16,35 52-1,0-69 1</inkml:trace>
  <inkml:trace contextRef="#ctx0" brushRef="#br0" timeOffset="89672.73">18450 12823 0,'-35'0'16,"0"0"-16,-1 0 0,-16 0 16,-19 36-1,36 70 1,35-36-1,0-35 17,17-35-17,19 0 1,-36-17-16,35-54 16,0-35-1,36 53 1,-36 53-1,-17 36 1,-18 70 0,53-36-1,-53-17 1,35-53 15</inkml:trace>
  <inkml:trace contextRef="#ctx0" brushRef="#br0" timeOffset="90122.64">18997 11924 0,'-53'70'47,"53"1"-32,-35 35-15,35 17 16,-71 107 0,71-54-1,0-105-15,71-1 16,-36-35-1,18-35 1,-18 0 0</inkml:trace>
  <inkml:trace contextRef="#ctx0" brushRef="#br0" timeOffset="90507.3">19420 12400 0,'-52'0'16,"-19"0"0,36 18-1,-18 52 1,53 19-1,17-1 1,19-53-16,87 18 16,-88-18-1,1 0 1,-36 1 0,-177-1 15,54 18-16,88-53 1,52 0 0,142-53-1</inkml:trace>
  <inkml:trace contextRef="#ctx0" brushRef="#br0" timeOffset="90833.46">19579 12047 0,'0'-35'16,"35"35"15,1 0-31,70 106 16,-36 70-1,-17 159 17,-53-141-17,-18-88 1,-70-17 0,35-54-16,18 0 15</inkml:trace>
  <inkml:trace contextRef="#ctx0" brushRef="#br0" timeOffset="91404.28">20479 12647 0,'0'-35'31,"17"35"16,19 0-31,17 0-16,0 0 0,70 0 31,18 0 0,-106 0 0</inkml:trace>
  <inkml:trace contextRef="#ctx0" brushRef="#br0" timeOffset="91703.19">20585 12806 0,'0'0'0,"17"0"31,36 0-15,106 0-1,-71 0 1,-17 0 0,-36 0-1,-53 0 63</inkml:trace>
  <inkml:trace contextRef="#ctx0" brushRef="#br0" timeOffset="93971.2">22348 11942 0,'-52'0'15,"16"0"1,-17 0-16,0 0 0,18 0 16,0 0-16,0 0 15,-1 0-15,1 0 16,0 0-16,0 0 16,17 0-1,18 17 32,0 1-16,0 193 1,0-158-32,0 106 15,0 35 1,0-35-1,0 0 1,0-1 0,0 1-1,0-53-15,-53 88 32,18-88-32,35-36 15,0 89 1,0-53-1,-53-18 1,53-17 15,-36 35-15,1-71 0,35 35-1,-35 54 1,35-54-1,0-17 1,-35 18 0,70-18 15,0-53-15,0 0-16,36 0 15,88 0 1,-36-53-1,1-35 1</inkml:trace>
  <inkml:trace contextRef="#ctx0" brushRef="#br0" timeOffset="94670.11">22543 12859 0,'0'17'62,"0"19"-46,0 17-16,0 17 0,0 195 31,-36-1 0,36-175 1,-35-89-1,35-18-15</inkml:trace>
  <inkml:trace contextRef="#ctx0" brushRef="#br0" timeOffset="94987.45">23036 13300 0,'18'0'0,"53"0"16,87 0 0,54 0-1,0 0 1,-124 0-16,0 0 16,-53 0-1,-52 0 32,17-36-31,-53 36-16</inkml:trace>
  <inkml:trace contextRef="#ctx0" brushRef="#br0" timeOffset="95386.8">23601 12982 0,'-35'0'16,"35"-35"-1,0 70 16,0 1-15,17-1 0,-17 88-16,0 36 31,0-18-15,0 0-1,0-70 1,0-36-1</inkml:trace>
  <inkml:trace contextRef="#ctx0" brushRef="#br0" timeOffset="97086.68">24624 12277 0,'-35'53'15,"-18"17"-15,17 1 16,1 17-16,-18 35 16,53 18-16,-53 54 0,53-19 15,0 36 1,0-1-16,0-70 0,53 18 15,0 0-15,53 105 16,35-105 31,-106-106-16,-35-106 16</inkml:trace>
  <inkml:trace contextRef="#ctx0" brushRef="#br0" timeOffset="98348.92">25594 12912 0,'-18'35'47,"18"36"-32,18-19 1,70-16 15,-35-36-15,-18-18-1,-35-52 1,0-19 0,0-34 15,0 70-31,-17-35 16,17 0-1,0 17 1,53 18-1,70 53 1,1 0 0,-54 53-1,-35 35 1,-35 18 0,-17 70-1,-18-52 1,35-54-1,0-34 1,105-1 15,54-35-15,-18 0 0,-105 0-1,-1 0 1</inkml:trace>
  <inkml:trace contextRef="#ctx0" brushRef="#br0" timeOffset="98905.18">25153 13582 0,'-35'0'16,"52"0"15,36 0-31,88 0 31,142 0-15,-107-35-16,212 35 16,18 0-1,-159 0 1,-141 0-1,-71 0 1</inkml:trace>
  <inkml:trace contextRef="#ctx0" brushRef="#br0" timeOffset="100536.01">25576 14323 0,'0'35'16,"0"0"-1,0 1 17,18-36-32,35 0 15,18 0 1,-36-53 15,-35-106 0,-18-53 16,36 177-47,52 0 16,36-1 0,0 36-1,0 53 1,-71 36-1,-35-19-15,-53 36 16,-17-18 0,34-17-1,1-36 1,53 0 0,70-35-1,53 0 1,-53 0-1,-52-17 1</inkml:trace>
  <inkml:trace contextRef="#ctx0" brushRef="#br0" timeOffset="100870.25">26793 14376 0,'0'-36'0,"-17"36"15,-36 0 1,0 71-16,-18 35 16,36 0 15,35-71-15,177 35-1,-54-70 1,-17-35-1,-106 18 1,-18-36 15</inkml:trace>
  <inkml:trace contextRef="#ctx0" brushRef="#br0" timeOffset="101735.65">27270 12594 0,'-18'0'16,"18"18"77,35 17-93,18 36 16,53-1-16,212 424 47,-213-141-31,-105 282-1,-123-229 1,35-177-1,17-53 1,36-88 0,35-17-1,0-36 1,0 1 0,-35-36 46,35-18-46</inkml:trace>
  <inkml:trace contextRef="#ctx0" brushRef="#br0" timeOffset="104187.61">27728 12241 0,'0'-35'16,"18"35"31,35 0-32,-53-18 1,141 18-1,-70 71 17,-54 88 15,-17-124-47,-176 53 31,176-52 0,70-36-15,89 0-1,-18 0 1,-17-36 0,-89-17-1,18-52 1,-71 52-1,-35 17 1,53 1 15,0 53 16,0-1-31,0 19-1,0 34-15,0-17 16,0 18 0,0-36-1,0-88 48,0 18-63,0-53 15,0-18 17,0 70-32,-35 1 31,88 70 16,-53 1-32,53-1-15,-53 0 16,53 18 0,17 0-1,-17-18-15,-17-35 16,-1 0 15,-35-17-31</inkml:trace>
  <inkml:trace contextRef="#ctx0" brushRef="#br0" timeOffset="104402.42">28734 12206 0,'0'0'0,"0"-18"16,0 54 46,0-1-62,17 0 0,-17 1 16,0-1-1,0 35-15,0-34 16,0-1 0</inkml:trace>
  <inkml:trace contextRef="#ctx0" brushRef="#br0" timeOffset="106736.08">28910 11889 0,'0'-18'0,"-35"18"62,70 0-15,0 0-31,18 0-16,124 0 31,-54 0 0,-123 71 125,0-36-140,0-18-16,0 19 16,0-1-16,0 36 15,-35 34 1,35-52-16,-35 71 16,-1 17-1,36-35 1,0 17-1,0-17 1,0 88 0,-35-70 15,35-19-15,0-16-1,0 16 1,0-34-1,0 0 1,0 17 0,0-53-1,0 0-15,0 36 16,0 17 0,0 18-1,-53 0 1,53-36-1,0 1 1,0-18 0,35 17-1,-35 1 17,0 17-17,0-53 16,0 1-15,-35-1 0,35 0-1,-17-35 1,-19 35 0,1-35-1,-36 36 1,19-36-1,-19 0 1,0-18 0</inkml:trace>
  <inkml:trace contextRef="#ctx0" brushRef="#br0" timeOffset="111809.4">29898 11836 0,'-35'0'31,"105"0"1063,1 0-1094,-1 0 15,-34 0-15,17 0 16,-1 0-16,54 0 16,-35 0 15,-89 0 94</inkml:trace>
  <inkml:trace contextRef="#ctx0" brushRef="#br0" timeOffset="112343.19">30462 11553 0,'0'0'16,"0"-70"0,0 35-16,0 52 109,0 19-93,53 16-16,-53-34 15,53 53-15,-53-18 16,35 35 0,1-53-1,-36 36 1,0-54-1</inkml:trace>
  <inkml:trace contextRef="#ctx0" brushRef="#br0" timeOffset="112718.45">30921 11659 0,'-18'53'62,"18"-17"-62,-88 16 16,35 37-16,-17 16 15,-19 54 1,54-35 0,0-54-1,35-17 1,0-18 0,-35-35-1</inkml:trace>
  <inkml:trace contextRef="#ctx0" brushRef="#br0" timeOffset="113159.98">30850 12171 0,'0'-18'15,"0"36"-15,71-36 0,-36 18 16,18 0 0,0 71-1,-53-36 1,-18 53-1,-105-52 1,88 34 0,35-52 15,53-18-15,35 0-1,53 0 1,-35 0-1,-71 0-15,0 0 16</inkml:trace>
  <inkml:trace contextRef="#ctx0" brushRef="#br0" timeOffset="131296.81">16598 16475 0,'0'-36'15,"0"1"32,0 0-16,0 53 79,0 17-95,0 18-15,-35 17 16,35 1 0,0-18-16,0 70 15,0-17 1,-35 18 0,35-36-1,-36-53 1</inkml:trace>
  <inkml:trace contextRef="#ctx0" brushRef="#br0" timeOffset="131832.45">16545 16880 0,'53'0'16,"-18"0"-1,36-35 1,35 35 0,-36-35-16,1 0 15,-36 35 1,-35-71 0,0-35 15,0 53-16,0 18 1,0 0 0,0 88 62,0 17-78,-17 1 15,17 17-15,0 18 16,-53 0 0,53-53-1,0 52 1,0-52 0,0-17 15</inkml:trace>
  <inkml:trace contextRef="#ctx0" brushRef="#br0" timeOffset="132337.91">17304 17074 0,'-18'-35'16,"-17"35"-1,0 0 1,-1 53 0,1 18-1,0-1 16,35-35-31,0 36 16,0-18 0,35-53 15,88-124-15,-70 36-1,-53 53 1,36 53 15,-36 52-15,35 1-1,-35-1 1,0 1 15,0-53-15</inkml:trace>
  <inkml:trace contextRef="#ctx0" brushRef="#br0" timeOffset="132664.95">17745 16475 0,'-36'-36'0,"36"54"47,0 35-47,-70 35 16,70-17-1,-35 105 1,35-52 0,0-54-1,70-70 1,107-53 0</inkml:trace>
  <inkml:trace contextRef="#ctx0" brushRef="#br0" timeOffset="132999.12">18062 16528 0,'-17'0'16,"17"17"15,-36 54-16,36-1 1,18 1 0,88-18-1,-71 0 1,-35-18 0,-53 0-1,-106 1 1,89-36-16,52 0 15,36-36 17,70 1-32,-35-35 15</inkml:trace>
  <inkml:trace contextRef="#ctx0" brushRef="#br0" timeOffset="133265.41">18256 16351 0,'71'0'31,"-36"0"-15,71 18-1,-71 105 1,18 283 15,-176-282-15,-1-54-1,71-70 1</inkml:trace>
  <inkml:trace contextRef="#ctx0" brushRef="#br0" timeOffset="134588.55">16051 16281 0,'0'17'62,"0"54"-46,0-18-16,0 35 16,0 18-16,0 141 15,-88 317 16,35-158 16,18-283-31,35-87 0,0-54 46</inkml:trace>
  <inkml:trace contextRef="#ctx0" brushRef="#br0" timeOffset="135782.36">18821 16104 0,'0'-35'16,"0"53"62,0 17-78,0 0 16,0 18-16,0 106 15,106 441 32,-106-177-16,0-35 1,0-335-32,0 17 15,0-34 1,0-1 15,0-53 32,0-17-32,0 0-15</inkml:trace>
  <inkml:trace contextRef="#ctx0" brushRef="#br0" timeOffset="141467.9">17004 11818 0,'0'18'63,"0"17"-63,0 18 15,0 17-15,0 195 16,-53 388 31,53-477 0,0-141-16,0 1-15,-35-36-1,-1 35 1</inkml:trace>
  <inkml:trace contextRef="#ctx0" brushRef="#br0" timeOffset="142534.34">20108 11800 0,'0'-35'15,"0"53"95,0 52-95,0 19 1,0 34-1,0 0 1,0 1 0,0-36-16,36 18 15,-36 88 1,0 18 0,0-89-1,0-35 1,-18 1-1,18-54 17,0-53 15</inkml:trace>
  <inkml:trace contextRef="#ctx0" brushRef="#br0" timeOffset="147516.51">19209 15681 0,'-36'0'16,"36"-35"172,18 35-173,17 0 1,-35-36-1,53 36-15,0 0 16,0 0 0,-18 0-1,1 0 1,-1 53 15,-35 53 0,0-53-31,-35 53 32,-36 17-1,36-87 0,0-36-31,35 35 16,17-35 31,124 0-32,0 0 1,-35 0 0,-35 0-1,-71-18 79</inkml:trace>
  <inkml:trace contextRef="#ctx0" brushRef="#br0" timeOffset="148632.05">20320 16598 0,'-35'0'31,"70"0"16,0 0-47,18 0 15,18 0-15,52 0 16,-35 0 0,36 0-1</inkml:trace>
  <inkml:trace contextRef="#ctx0" brushRef="#br0" timeOffset="148948.81">20391 16828 0,'17'0'47,"36"0"-31,35 0-16,89 0 15,70 0 17,-159 0-17,-88-18-15,35 18 16,-53 0 46</inkml:trace>
  <inkml:trace contextRef="#ctx0" brushRef="#br0" timeOffset="150499.07">24712 15240 0,'0'18'125,"0"52"-110,0 177 17,0 71-1,0-248-31,35 1 15,-35-18 1,0-18 0</inkml:trace>
  <inkml:trace contextRef="#ctx0" brushRef="#br0" timeOffset="152021.75">22031 16651 0,'18'0'109,"17"0"-93,0 0-16,194 0 31,54 0 0,-195 0-15,71 0 0,-1 0-1,160 0 1,-124-53 0,35 53-1,-70 0 1,0 0-1,-1 0 1,-87 0-16,123 0 16,53 0-1,-53 0 1,-88 0 0,0 0-1,88 0 1,-36 0-1,89 0 17,-176 0-17,105 0 1,-70 0 0,18 0-1,-1 0 1,71-35-1,53 35 1,-123 0 15,-1 0-31,-17 0 16,88-35 0,-35 35-1,-36 0 1,-52 0-1,-1-36 17,54 36-17,-18 0 1,-1 0 0,-34 0-1,-18 0 1,-18 0 15</inkml:trace>
  <inkml:trace contextRef="#ctx0" brushRef="#br0" timeOffset="154096.23">22348 17374 0,'0'-35'15,"0"106"79,0-36-78,0 18-16,0 0 0,0 0 15,0 194 1,0-142 0,0 1 15,0-35 0</inkml:trace>
  <inkml:trace contextRef="#ctx0" brushRef="#br0" timeOffset="154412.92">23036 17762 0,'53'-35'0,"-106"70"0,177-70 0,-1-18 15,-17 53-15,53-35 31,0 35-15,-124 0-16,0 0 31,-35-35-15,-17 35 0</inkml:trace>
  <inkml:trace contextRef="#ctx0" brushRef="#br0" timeOffset="154713.11">23477 17463 0,'0'-36'15,"0"54"16,0 17-15,0 18 0,18 0-16,-18 0 15,0 70 1,0 1 0,0-71-1,0-18 1</inkml:trace>
  <inkml:trace contextRef="#ctx0" brushRef="#br0" timeOffset="156012.2">25382 17357 0,'-35'35'16,"35"0"0,0 1-1,18-36 1,-18 35-16,35-35 15,0 0-15,36 35 32,-36-35-32,0-18 31,1-70 0,-107-88 0,71 105-15,35 1 0,18 34-1,53 36 1,-53 18 0,-18 53 15,-35-18-31,0 17 0,0 18 15,-17 18 17,17-35-17,0-36 1,0-17 0,123-18-1,-35 0 1,-17-18-1,-36-17 1</inkml:trace>
  <inkml:trace contextRef="#ctx0" brushRef="#br0" timeOffset="156379.65">25065 17956 0,'0'0'0,"35"0"31,106 0-15,247 0-1,36 0 1,-248 0 0,89-35-16,-124 35 15,-141-35 32,-18 35-31,-35 0-1</inkml:trace>
  <inkml:trace contextRef="#ctx0" brushRef="#br0" timeOffset="157743.17">26106 18591 0,'0'18'16,"35"17"0,0 18-1,36-17 1,-18-36-1,-53-36 32,0 1-31,0 0 0,-36-142-1,1 89 1,35 18-1,35 34 1,36 1 0,-1 35-1,-34 0-15,-1 53 16,18 17 0,-53 19-1,-71 16 1,71-52-1,-35-53 17,35 36-17,71-36 1,-1 0 0,-17 0-1</inkml:trace>
  <inkml:trace contextRef="#ctx0" brushRef="#br0" timeOffset="159761.69">26970 18503 0,'-53'18'125,"35"-18"-125,-35 88 16,18-17-1,0 17 17,317-35-1,-211-53 0,-89 0 0,18-18-15</inkml:trace>
  <inkml:trace contextRef="#ctx0" brushRef="#br0" timeOffset="160799.54">25118 17233 0,'-35'0'63,"-18"71"-32,53-18-31,-53 70 16,53-17-16,-53 406 31,264 140 16,-158-493-47,-17-36 16,34-123-1,-35 0 1,-35-17 93</inkml:trace>
  <inkml:trace contextRef="#ctx0" brushRef="#br0" timeOffset="161697.53">27270 17163 0,'0'0'0,"0"17"125,35 19-125,0-1 16,1 35-16,193 354 31,-88-124-15,-106-1 0,-35-52-1,0-158-15,0 52 16,-17-35-1,17-71 1,-36 0 15</inkml:trace>
  <inkml:trace contextRef="#ctx0" brushRef="#br0" timeOffset="175244.66">27693 16933 0,'18'-35'125,"17"35"-125,0 0 16,18 0-1,18 0 1,-36 0 0,-35 18-16,0 17 15,0 36 1,-53-1-1,0 1 1,18-1 0,35 1-1,0-36 17,18-35-17,17 0 1,53-35-1,-53 35-15,1-53 16,-1 0 0,-35-18-1,0 18 1,0-35 0,0 141 62,0 18-63,0-18 1,0 52 0,0-69-1,0 17 1,0-89 31,0 1-32,0-18-15,0-35 16,0 17 0,0 19-1,35 16 1,-35 54 46,35 17-46,18 18 0,-17 18-1,17-36 1,-18-35-1,18 0 1,-18 0 0,-35-18-1</inkml:trace>
  <inkml:trace contextRef="#ctx0" brushRef="#br0" timeOffset="175476.93">28381 16916 0,'0'-36'15,"0"54"48,0 0-47,0 17-16,0 36 15,53 34 1,-53-52-16,0-17 15,0 69 1,0-69 0</inkml:trace>
  <inkml:trace contextRef="#ctx0" brushRef="#br0" timeOffset="178709.58">29369 15399 0,'0'-36'31,"0"54"47,0 0-78,0 52 16,0-17-16,0 88 16,0-17-1,0-1 17,0-87-17,0 16 1,-36-16-1</inkml:trace>
  <inkml:trace contextRef="#ctx0" brushRef="#br0" timeOffset="178962.37">29369 15575 0,'0'0'0,"70"35"47,-34 1-32,-1 17-15,35 17 32,1-17-17,0-53 1,-54 35-1,-17-52 1</inkml:trace>
  <inkml:trace contextRef="#ctx0" brushRef="#br0" timeOffset="179209.43">29792 15487 0,'0'0'15,"-35"-35"1,35 88 15,0 70-15,35-17-1,-35 0 17,35-18-17,-35-53-15,0 18 16</inkml:trace>
  <inkml:trace contextRef="#ctx0" brushRef="#br0" timeOffset="179431.61">30057 15787 0,'35'0'16,"-35"-35"-16,123 35 16,19-36 15,-90 36-15,1-35-1</inkml:trace>
  <inkml:trace contextRef="#ctx0" brushRef="#br0" timeOffset="179710.89">30163 15875 0,'52'0'47,"-16"0"-31,17 0-1,0-18-15,-36 18 32,18 0 14,-35-35-30</inkml:trace>
  <inkml:trace contextRef="#ctx0" brushRef="#br0" timeOffset="180476.43">30886 15646 0,'-18'17'63,"18"36"-48,-35-53-15,35 53 16,0 18-1,0-1 1,35-34 0,71-36-1,-53-18 1,-18-53 0,-35 18-1,0 1 1,-35 52-16,-18-36 15,18 1 1,-1 0 15,54 35 47,17 0-46,36 0-17,-36 0-15,0 0 16,1 17 0,52 72-1,-88-54 1,35 35-1,-53-105 32,18 17-31,0-17-16,0-35 31,0 34-15,18 36-1,17 0 1,1 0 0</inkml:trace>
  <inkml:trace contextRef="#ctx0" brushRef="#br0" timeOffset="180978.29">31732 15699 0,'-17'0'16,"-36"0"-1,-18 0 1,36 17 0,-36 89-1,71-71 1,0 18-1,53-17 1,-17-36 0,52-89-1,-88-16 1,0-1 0,-18-18-1,18 18 1,-35 53-16,35 18 15,18 106 32,-18-18-31,52 88 0,-16 0-1,-36-53 1,0-53-1,35 36 1,-35-53 0</inkml:trace>
  <inkml:trace contextRef="#ctx0" brushRef="#br0" timeOffset="181548.28">31944 15840 0,'35'-53'32,"18"53"-32,-17-35 15,-36-1 1,0 1 0,-18 0-1,-17 35 1,-1 0-1,36 17 1,-17 36 0,17 18-1,17-1 1,36-34 0,0-36-1,-18 0 1,36-18-1,17-53 1,0 71 0,-17 53 15,-71-17-31,35-1 0,-35 0 31,0-52 0,0-19-15,0-34 0,124-1-1,-54 18 1,-34 53 0</inkml:trace>
  <inkml:trace contextRef="#ctx0" brushRef="#br0" timeOffset="182809.38">30850 16810 0,'-35'0'16,"0"0"-16,0 0 15,-36 18 1,53-18 0,18 35-1,-35-35-15,35 35 0,0 0 16,0 1 0,53-1 15,88-106 0,-141-52 0,-35 123-15,-18-53 0,106 0 30,0 53-30,-53-35 0,0-18-1,0 18 1,35 87 31,-35 1-32,53 0-15,-53 106 16,0 0 0,0-71-16,0 35 15,53-34 17,0-54-17,-18-35 1,18-35-1,-18-36 1,-52-17 0,-54 17-1,1 36 1,34 35 0,160 0 15</inkml:trace>
  <inkml:trace contextRef="#ctx0" brushRef="#br0" timeOffset="183527.12">31662 16616 0,'0'0'0,"0"53"78,0-18-78,0-17 16,0 52-16,0-17 15,0 35 1,17 36 15,19-89 1</inkml:trace>
  <inkml:trace contextRef="#ctx0" brushRef="#br0" timeOffset="184343.27">31344 16810 0,'71'0'31,"-1"0"-16,36 0-15,-18 0 16,54 0 0,-37-106-1,-69 35 1,-36 36 0,0-18-1,-18 18 1,-17 35 31,35 35-47,0 106 15,0 71 1,0-124 15,17-52-15,-17-1-1,36-35 1,-36-18 0,53-17-16,-53-36 15,35 36 1,0 35 0,89 88-1,-71-35 1,-18-18-1,18-35 17,17-17-17,1-71 1,-1 17 0,-34 1-1,-36 17 1,-18 17-1,-53 36 1,36 89 0,-18-19-1,53 1 1,124-36 0,193-35-1,-264 0 1,-18 0-1,-52 0-15</inkml:trace>
  <inkml:trace contextRef="#ctx0" brushRef="#br0" timeOffset="185899.01">29898 17745 0,'0'-36'16,"0"72"46,0-1-46,18 106-1,34 71 1,1 17 0,0-88-1,18-35 1,-18-71-1,-53 1-15,35-36 16,71 0 0,-71-36-1,36-87 17,-71 52-17,-88-17 1,17 53-1,0 0 1,36-1 0,35 1 15,0 0 0,18 35-31,17 0 16,18-36-1,0 36 1,-18 0 0,-35 18-1,53 17 1,-71-35 234</inkml:trace>
  <inkml:trace contextRef="#ctx0" brushRef="#br0" timeOffset="186310.39">30392 18027 0,'35'0'63,"0"35"-48,-35 18 1,36 0-16,-36-18 16,35-17-1,-35 53 1,0-36 0,0-53 15</inkml:trace>
  <inkml:trace contextRef="#ctx0" brushRef="#br0" timeOffset="186503.65">30392 17798 0</inkml:trace>
  <inkml:trace contextRef="#ctx0" brushRef="#br0" timeOffset="187062.18">30533 17657 0,'35'0'32,"-35"35"-32,35 106 31,18 35-16,-17-70 1,-1-35 0,0-1-1,1-70 1,52-35 0,-18-36-1,-17 1 1,-53-36-1,-35 35 1,0 1 0,35 35-1,-36 35 1,36 17 15,36 71-15,-36-52-1,0 17 1,35 70 0,18 18-1,-18-105 1,0 16 0,1-52-1</inkml:trace>
  <inkml:trace contextRef="#ctx0" brushRef="#br0" timeOffset="187660.26">30992 18115 0,'17'-35'15,"18"35"-15,18 0 16,71-35 0,17 35-1,-88 0 1,-53-36 0,-18 36-1,-17 0 1,35-35-1,-35 35 1,-1 35 0,36 89-1,36-89 17,34 0-17,-34-35 1,16 0-16,1 0 15,-17-17 1,-36-36 0,70 18-1,18 70 1,1 35 0,-54 1-1,0-71-15,-70-35 47,35-18-31,0-18-1,17 36 1,19 35 15</inkml:trace>
  <inkml:trace contextRef="#ctx0" brushRef="#br0" timeOffset="188325.7">30357 18309 0,'-36'-35'31,"1"35"-31,0-35 16,-1 35 0,-34 0-1,17 0 1</inkml:trace>
  <inkml:trace contextRef="#ctx0" brushRef="#br0" timeOffset="192408.08">15628 15311 0,'0'-36'15,"-35"36"63,0 0-78,-1 0 16,1 0-16,-89 0 47,72 0-16,16 0-15,36 53 46,0 18-31,0-36-31,0 0 0,0 18 16,0 124 0,0-19-1,36 1 1,-36 0 0,0 0 15,35-71-31,-35 18 15,0 17 1,0 36 0,0 0-1,-18-1 17,18-122-32,0-1 15,0 53 1,0-35-1,0 0 1,18-18 0,-18 1-1,0-1 17,0 53-17,0-53 1,0 53-1,0 1 1,0-19 0,0-52-1,0 17 1,0 36 15,0-54-31,0 19 16,0-1-1,0 0 1,0 0 0,0 18-1,0 18 1,0-18 15,0-18-15,0 0 15,-18 1-31,18-1 16,0 0 15,0 0-15,18-35 30,17 0-30,0 0 0,54 0-16,16-35 15,72 0 1,-124-36 0</inkml:trace>
  <inkml:trace contextRef="#ctx0" brushRef="#br0" timeOffset="195375.84">28346 15487 0,'0'-35'0,"-18"35"16,18-36 15,53 36 78,-18 0-109,18 0 16,0 0-16,18 0 0,34 0 31,54 0 0,-159 18 63,0 17-78,0 18-16,0-17 15,0 69 1,0 1 0,0 53 15,0 0-16,0-36 1,0-70-16,0 106 16,0-89-1,0 71 1,0-105 0,36 70-1,16-1 16,1-34-15,-53 0 0,0-1-1,-35 1-15,35-1 16,0-52 0,0 52 15,0 36-16,0-35 1,0-18 0,0-18-1,0 0 1,0 36 0,0-36-1,0 18 1,35 35-1,1-53 1,-36 1 0,0-1-1,35 36 1,-35-18 0,35-18 15,0 0-16,-35 36 1,0-36 0,0 0-1,0-17 1,0 17 15,-17 18-15,17-35-1,0 52 1,0-35 0,0-17 31,-35-18-32,-1 0 1,36 35-1,-35-35 1,0 0 0,-18 0-1,-18 0 1,1 0 0,34 0-1,1 0 63</inkml:trace>
  <inkml:trace contextRef="#ctx0" brushRef="#br0" timeOffset="197709.14">14693 14482 0,'0'-53'0,"0"17"31,18 36-15,70 53-1,-53 0-15,18 0 16,-17 18-16,16 34 16,54 54 15,-70-71 0,-107-88-15</inkml:trace>
  <inkml:trace contextRef="#ctx0" brushRef="#br0" timeOffset="197990.98">14517 14658 0,'0'0'0,"0"-35"31,0-18-15,70 53-1,-17-36-15,18 36 16,105-70 0,-17-1-16,-53 36 31,-71 35-16,-35-35 1</inkml:trace>
  <inkml:trace contextRef="#ctx0" brushRef="#br0" timeOffset="198376.57">15346 14411 0,'35'0'16,"-35"71"-16,53-19 0,0 19 15,18-36 1,-54 18 0,-34-88 46,-36-53-46,-36-18-1,19 0 1,17 36 0,53 17-1,0 17 1,53 1-1,-18 35 1,53 18 0,-88 17-1</inkml:trace>
  <inkml:trace contextRef="#ctx0" brushRef="#br0" timeOffset="198525.31">15452 14534 0,'70'-52'0,"1"52"15,105-36 1,-123 1-16</inkml:trace>
  <inkml:trace contextRef="#ctx0" brushRef="#br0" timeOffset="199575.13">16334 14217 0,'-36'0'16,"36"18"-1,0 35-15,0-18 16,36-35-1,34 0 1,-17-18 15,-194-70 1,106 88-32,-1-53 46,89 18-30,53-1 0,-88 36-1,-18-35 17,0 70 30,70 18-46,-70 0-16,53 0 15,-17 18-15,52 88 16,35 52 0,-87-176 15,16 1-16,-52-72 1,0 1-16,-70-88 16,-1 35-1,1 52 1,34 36 0,-16 0-1,52 36 1,35-36-1</inkml:trace>
  <inkml:trace contextRef="#ctx0" brushRef="#br0" timeOffset="199873.24">17039 14093 0,'53'36'32,"-18"-1"-32,-35 18 15,71 18 1,-36 34 0,-35-69-16,35-1 15,18 35 1,0-70-1,18 0 1,88-141 0,-159 88-1</inkml:trace>
  <inkml:trace contextRef="#ctx0" brushRef="#br0" timeOffset="200308.24">17639 14146 0,'-35'0'16,"70"0"-16,-70 71 31,35-36-15,35 36-1,0 17 1,0-88 0,-35 35-1,0-52 1,0-19-1,-35 1-15,-53-71 16,17 0 0,1 18-1,70 53 1,0-18 0,70 53-1,1 18 16,-36 52-15,-35 1 0,-123 17-1,105-88 1,53 0 15</inkml:trace>
  <inkml:trace contextRef="#ctx0" brushRef="#br0" timeOffset="200657.68">17833 14217 0,'0'0'16,"0"71"-16,35-19 15,0-16 16,1-36-15,-36-18 0,0-17-1,-71-142 1,18 54 0,0 52-1,18 18 1,53 18 15,17 35-31,36 0 31,17 0-31,-53 0 16,-35 35 0</inkml:trace>
  <inkml:trace contextRef="#ctx0" brushRef="#br0" timeOffset="200790.29">17851 14146 0,'88'0'16,"-35"-17"-16,35 17 16,-88-36-1</inkml:trace>
  <inkml:trace contextRef="#ctx0" brushRef="#br0" timeOffset="201357.8">17357 14940 0,'-36'0'15,"36"-17"1,0-1 31,18 18-47,17-53 0,106-18 31,-17 18-31,317-105 31,-423 122 0</inkml:trace>
  <inkml:trace contextRef="#ctx0" brushRef="#br0" timeOffset="201636.44">17551 14993 0,'70'-35'31,"54"0"-15,-1-1 0,1 1-1,-89 35 1,-53 0 62</inkml:trace>
  <inkml:trace contextRef="#ctx0" brushRef="#br0" timeOffset="204657.33">18239 14217 0,'0'-35'47,"0"-1"15,35 1-31,0 35-31,0 0 16,1 0-16,34-35 16,1 35-1,-36 0 1,-17 0 0,52 0-1,19 17 1,-1 54 15,-18 53-15,-34-36-1,-1 18 1,-35-36 0,35-17-1,-35-18 1,-18-35 78</inkml:trace>
  <inkml:trace contextRef="#ctx0" brushRef="#br0" timeOffset="204856.48">18803 14623 0,'18'0'31,"52"0"-15,-34 0-1,-1 0 1,0 17 0</inkml:trace>
  <inkml:trace contextRef="#ctx0" brushRef="#br0" timeOffset="205027.48">19209 14499 0,'-18'18'32,"18"35"-17,-35-18 1,0-35 0,35 35-16</inkml:trace>
  <inkml:trace contextRef="#ctx0" brushRef="#br0" timeOffset="-207504.77">14340 15787 0,'0'-35'0,"0"-1"31,0 89 47,18-53-78,-18 88 31,53-35-15,-18-53-16,1 36 16,-36-1-1,35-35 1,-18 0-1,230-335 1,0 17 0,-53 107-1,-88 122 1,-106 54 0,-70 70 77</inkml:trace>
  <inkml:trace contextRef="#ctx0" brushRef="#br0" timeOffset="-206897.81">14376 15663 0,'0'0'0,"0"36"78,17-36-78,-17 88 16,36 0-1,-1-17 1,0-36 0,0-35-1,-35 35-15,36-35 32,-1-70-17,88-54 1,-17 36-16,71-53 15,-19 17 17,-69 71-17,-1-35 1,-106 88 62,-17 18-62</inkml:trace>
  <inkml:trace contextRef="#ctx0" brushRef="#br0" timeOffset="-206209.57">14323 16016 0,'0'53'125,"17"-53"-125,-17 71 16,36-71-16,-1 17 15,0 36 1,1-53-1,-1 0 1,0-53 0,53-70-1,-17 70-15,105-88 16,-17 35 0,-36 35-1,-34 1 16,-107 70 48</inkml:trace>
  <inkml:trace contextRef="#ctx0" brushRef="#br0" timeOffset="-152241.94">1958 12330 0,'-35'0'0,"35"-36"15,0 1 17,35 35-17,-35-35-15,88 35 16,159-177 15,-141 54 0,-106 141 32</inkml:trace>
  <inkml:trace contextRef="#ctx0" brushRef="#br0" timeOffset="-151874.46">1993 12383 0,'0'-18'47,"53"18"-32,-18-53-15,36 18 16,0-1 0,17-34 15,-53 70-15,-70 0 77</inkml:trace>
  <inkml:trace contextRef="#ctx0" brushRef="#br0" timeOffset="-130093.82">15875 11800 0,'0'18'766,"18"-18"-766,-18 35 15,35 1 1,0-1 0,-35 0 15,35 0 0,18-35 79,-53-35-95,36 35-15,-36-88 16,88 0-1,0-36 1,-35 18 0,-53 54-1,35 52 1,-35-36 0</inkml:trace>
  <inkml:trace contextRef="#ctx0" brushRef="#br0" timeOffset="-129189.26">15910 11695 0,'-35'0'0,"35"-36"31,18 54 126,17 17-126,-35 1-15,35-36 15,36-53 16,-71 17-32,53-34 1,53-18 0,-106 52-16,52 1 15,-52 0-15,36-18 16,-1 18-1,-35 52 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26T07:11:26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2258 1552 0,'0'18'235,"0"17"-220,0 0-15,-35 1 16,35-1 0,0 0-1,0 1 1,0 34 15,0 1 16,-36-36-31,36 18 15,0-18-15,0 89-1,0-71 1,0 35-1,0-35 1,0-18-16,0 0 16,0 0-16,0 36 15,-35 0 1,35-1 0,0 1-1,0 17 1,0-18 15,0 1-15,0 0-1,0 34 1,0-34 0,0-18-1,0 17 1,0 54-1,0-36 1,0-17 0,0 17-1,0-18 1,0 19 15,0-19-15,0 1-1,0-36 1,0 18 0,0 70-1,0-52 1,0-1 0,0 1-1,0-18 1,0 53-1,0-18 1,0 0 0,0 0-1,0 53 1,0-17 0,0-36-1,0-17 1,0-1 15,0 18-15,0-17-1,0 0 1,0-1 0,0 36-1,0-53 1,0 17-1,0 1 1,0 0 0,0 34-1,0-34 1,0-18 0,0 17-1,0 36 16,0-18-15,0-35 0,0 18-1,0 35 1,0-36 0,0 1-1,0-18 1,0 17-1,0 54 1,0-54 0,0 1-1,0-1 1,18 1 0,-18 35-1,35-36 1,-35 1 15,35-1-15,0 36-1,-35-53 1,0 18 0,36-1-1,-36 54 1,53-1-1,-53-17 1,0 35 15,0-35-15,35-18 0,-35 0-16,0 18 15,0 18 1,0 52 15,0-141-15,0 18-1,0-17 1,0-1 0,-18 0-1</inkml:trace>
  <inkml:trace contextRef="#ctx0" brushRef="#br0" timeOffset="3097.35">1341 9384 0,'-36'0'47,"54"35"109,52-35-140,-34 0-16,87 0 31,-35 0-16,-17 0 17,35-17-17,-36 17 1,-34 0-16,-1 0 16,35 0-1,1 0 1,17 0-1,-17 0 1,-1 0 0,19 0-1,16 0 1,-16 0 0,16 0-1,19 0 1,-18-53 15,-71 53-31,36 0 16,-1 0-1,18-36 1,36 36 0,35-35-1,-36 35 1,-17 0-1,17 0 1,36 0 15,0 0-31,0 0 16,-1 0 0,-17 0-1,36-35 16,17 35-15,-124 0 0,36 0-1,18-53 1,52 53 0,-70-35-1,-18 35 1,0 0-1,89 0 1,-54-36 0,-17 36-1,0 0 1,17 0 0,36 0-1,-35 0 1,34 0 15,-17 0-15,89 0-1,-72 0 1,1 0 0,-18 0-1,-17 0 1,52 0-1,-88 0 1,18 0 0,18 0-1,34 0 1,-34 0 0,-18 0-1,17 0 1,1 0 15,70 0-15,-71 0-1,-17 18 1,53-18 0,88 53-1,-36-53 1,-140 35-1,35-35 1,-18 0 0,53 0-1,-35 0 1,-53 0 0,17 0-1,1 0 1,-18 0 15,35 0-15,-17-17-1,-1 17 1,36 0 0,-35 0-1,34 0 1,19 0-1,35 0 1,-36 0 0,-17 0-1,0 0 1,17 0 0,89 0-1,-106 0 16,17-53-15,-35 53 0,18 0-1,-53-18 1,0 18 0,-18 0-1,1-35 1,-1 35-1,18 0 1,35 0 0,-17 0-1,17 0 1,-53 0 0,71 0 15,-36 0-31,-34 0 31,105 0-15,-124 0-1,19 0 1,-1 0 0,0 0-1,1 0 1,-1 0 31,-35-36-16,-35 36-31</inkml:trace>
  <inkml:trace contextRef="#ctx0" brushRef="#br0" timeOffset="5980.21">13600 8855 0,'-36'0'16,"54"0"124,-18 35-140,53-35 16,-18 53-16,0-53 16,89 35-1,-18 0 16,-71-35-31,-53 36 63,-17 34-47,0 1-1,0-71 1,35 53-16,-36 0 31,1-18-31,35 0 16,-35 1-16,35 16 15,-36-16 1</inkml:trace>
  <inkml:trace contextRef="#ctx0" brushRef="#br0" timeOffset="6787.75">14376 9525 0,'-18'0'0,"36"35"47,52-35-32,-17 0 1,0 0 0,0 0-1,-53-17-15,35 17 16,-35-36 0,0 1-16,0-88 31,-35 52-16,0 1 1,35-1 15,70-35-15,1 71 0,-1 35-1,1 0 1,-36 17-1,1 19-15,-36 52 16,0 0 0,0-17-1,-18-1 1,18-17 0,0-18-1,70-35 1,72 0 15,-37-17-15,54-18-1,-124 35 1,-52 0 46</inkml:trace>
  <inkml:trace contextRef="#ctx0" brushRef="#br0" timeOffset="9779.01">1588 494 0,'0'-35'0,"0"-1"31,0 89 94,0-17-125,0 34 0,0-17 15,17-18-15,-17 36 32,0-1-17,0-17 1,0-17 0,-17-1-1,-36-35 1</inkml:trace>
  <inkml:trace contextRef="#ctx0" brushRef="#br0" timeOffset="9996.41">1517 776 0,'0'-35'15,"53"35"1,-18 0-16,36 0 15,-1 0 1,1-35 15,-1-1-15,-34 36 0,-36-35-16</inkml:trace>
  <inkml:trace contextRef="#ctx0" brushRef="#br0" timeOffset="10249.34">1923 476 0,'0'-35'16,"0"88"62,0 17-78,-36-17 15,36 0-15,0 106 32,0-106-17,0 18 1,-35-36 0</inkml:trace>
  <inkml:trace contextRef="#ctx0" brushRef="#br0" timeOffset="10960.9">2152 900 0,'0'-36'0,"-35"36"16,35-35 0,-36 35-1,-34 141 32,70-70-16,0-54 1,53 36-1,0-211 0,-18 122-15,0 72 46,-35-1-62,0 0 16,0 18-1,0-18 1,36-35 15</inkml:trace>
  <inkml:trace contextRef="#ctx0" brushRef="#br0" timeOffset="11313.96">2522 423 0,'-35'0'16,"35"36"-16,-53-1 16,53 35-1,-35 54 1,0 52 0,35-87-1,70-37 1,1-52-1,-1 0 1,-34 0 0</inkml:trace>
  <inkml:trace contextRef="#ctx0" brushRef="#br0" timeOffset="11862.86">2681 811 0,'0'18'15,"0"17"1,35-35 0,1 0-1,-1 0 1,0 0-1,-35-35 1,0 0 0,-53-53-1,18 52-15,35-34 16,0 34 0,35-34-1,36 70 1,-18 0 15,-18 106-15,-35 35-1,0-106 1,0 18 0,0-18-1,71-35 16,-18 0-15,-18-17 0,0 17-1,-35-36 17</inkml:trace>
  <inkml:trace contextRef="#ctx0" brushRef="#br0" timeOffset="12162.24">3034 388 0,'0'-35'16,"35"35"-1,0 0 1,54 53 0,-54-18-16,18 106 15,-53 18 1,-18 17 15,-35-70-15,-17-71-1,34 18-15,1-53 0</inkml:trace>
  <inkml:trace contextRef="#ctx0" brushRef="#br0" timeOffset="12964.03">1235 476 0,'0'-35'16,"0"0"0,17 35 15,19 0 0,-36 194 0,0 123 1,0-246-32,0 193 31,0-175 16,0-125 31</inkml:trace>
  <inkml:trace contextRef="#ctx0" brushRef="#br0" timeOffset="13954.07">3598 318 0,'0'-36'0,"0"54"94,0 17-94,0 0 16,0 18-16,0 0 0,0 106 31,0 123 0,18-123 0,-18-141 1</inkml:trace>
  <inkml:trace contextRef="#ctx0" brushRef="#br0" timeOffset="18079.34">2152 2787 0,'18'0'140</inkml:trace>
  <inkml:trace contextRef="#ctx0" brushRef="#br0" timeOffset="18251.18">2469 2805 0,'36'0'0,"-1"0"15</inkml:trace>
  <inkml:trace contextRef="#ctx0" brushRef="#br0" timeOffset="18422.61">2769 2805 0</inkml:trace>
  <inkml:trace contextRef="#ctx0" brushRef="#br0" timeOffset="18588.07">3104 2805 0,'36'0'31</inkml:trace>
  <inkml:trace contextRef="#ctx0" brushRef="#br0" timeOffset="19151.09">3669 2734 0,'18'0'31,"17"0"-15,18 0-1</inkml:trace>
  <inkml:trace contextRef="#ctx0" brushRef="#br0" timeOffset="19329.71">4145 2716 0,'35'0'16,"18"0"-16</inkml:trace>
  <inkml:trace contextRef="#ctx0" brushRef="#br0" timeOffset="19496.2">4586 2716 0,'71'0'47,"-36"0"-47</inkml:trace>
  <inkml:trace contextRef="#ctx0" brushRef="#br0" timeOffset="19644.9">5027 2734 0,'35'0'31,"1"0"-15</inkml:trace>
  <inkml:trace contextRef="#ctx0" brushRef="#br0" timeOffset="19811.9">5556 2734 0,'18'0'15,"17"0"1</inkml:trace>
  <inkml:trace contextRef="#ctx0" brushRef="#br0" timeOffset="19976.72">5962 2734 0,'35'0'16</inkml:trace>
  <inkml:trace contextRef="#ctx0" brushRef="#br0" timeOffset="20898.75">6456 2681 0,'17'0'15</inkml:trace>
  <inkml:trace contextRef="#ctx0" brushRef="#br0" timeOffset="21078.79">6826 2681 0,'36'0'16</inkml:trace>
  <inkml:trace contextRef="#ctx0" brushRef="#br0" timeOffset="21213.18">6967 2699 0,'18'0'31</inkml:trace>
  <inkml:trace contextRef="#ctx0" brushRef="#br0" timeOffset="23279.8">6967 2734 0,'0'35'63,"18"-35"-48,-18 36-15,0 17 16</inkml:trace>
  <inkml:trace contextRef="#ctx0" brushRef="#br0" timeOffset="23460.22">7020 3246 0,'0'52'16,"0"-16"-1,0-1 17</inkml:trace>
  <inkml:trace contextRef="#ctx0" brushRef="#br0" timeOffset="24543.44">7056 3828 0,'0'35'109</inkml:trace>
  <inkml:trace contextRef="#ctx0" brushRef="#br0" timeOffset="24712.59">7056 4286 0,'0'36'16,"0"-1"15,0 0-15</inkml:trace>
  <inkml:trace contextRef="#ctx0" brushRef="#br0" timeOffset="24900.26">7038 4710 0,'0'35'47</inkml:trace>
  <inkml:trace contextRef="#ctx0" brushRef="#br0" timeOffset="25094.87">7038 5115 0,'-35'0'16,"35"53"-16,0-18 15,0 1 17,0-19-1</inkml:trace>
  <inkml:trace contextRef="#ctx0" brushRef="#br0" timeOffset="25978.09">7073 5539 0,'0'17'47,"0"19"-32,0 16 1,-35-52-16</inkml:trace>
  <inkml:trace contextRef="#ctx0" brushRef="#br0" timeOffset="26177.3">7020 6015 0,'0'35'16,"18"-35"15,-18 35-15,0 36-1,-18 0 1</inkml:trace>
  <inkml:trace contextRef="#ctx0" brushRef="#br0" timeOffset="26343.66">7038 6473 0,'0'36'15,"0"-1"-15,0 18 16,0 18 0,0-54-1</inkml:trace>
  <inkml:trace contextRef="#ctx0" brushRef="#br0" timeOffset="26646.41">7073 6985 0,'0'35'15,"0"1"1,53-1 0,-53 0 15,0 0-16,0 1 1,0 17 0,0 17-1,0 36 1,0-53 0,0-18-1</inkml:trace>
  <inkml:trace contextRef="#ctx0" brushRef="#br0" timeOffset="27294.02">7038 7902 0,'0'36'47,"0"-1"-32</inkml:trace>
  <inkml:trace contextRef="#ctx0" brushRef="#br0" timeOffset="27478.83">7073 8202 0,'0'18'15,"0"17"32,35-35-47</inkml:trace>
  <inkml:trace contextRef="#ctx0" brushRef="#br0" timeOffset="29163.82">7038 8467 0,'0'17'15</inkml:trace>
  <inkml:trace contextRef="#ctx0" brushRef="#br0" timeOffset="29344.86">7038 8767 0,'0'35'32,"0"0"-1</inkml:trace>
  <inkml:trace contextRef="#ctx0" brushRef="#br0" timeOffset="29494.88">7003 9049 0</inkml:trace>
  <inkml:trace contextRef="#ctx0" brushRef="#br0" timeOffset="30110.96">7250 9155 0,'17'0'47</inkml:trace>
  <inkml:trace contextRef="#ctx0" brushRef="#br0" timeOffset="30299.77">7691 9137 0,'35'0'16,"-18"0"-1</inkml:trace>
  <inkml:trace contextRef="#ctx0" brushRef="#br0" timeOffset="30453.91">8079 9208 0,'35'0'16,"0"0"-16,0 0 16</inkml:trace>
  <inkml:trace contextRef="#ctx0" brushRef="#br0" timeOffset="30609.45">8502 9243 0,'35'0'31</inkml:trace>
  <inkml:trace contextRef="#ctx0" brushRef="#br0" timeOffset="30763.5">8996 9225 0,'35'0'16</inkml:trace>
  <inkml:trace contextRef="#ctx0" brushRef="#br0" timeOffset="30943.1">9437 9278 0,'35'0'31,"0"0"-15</inkml:trace>
  <inkml:trace contextRef="#ctx0" brushRef="#br0" timeOffset="31516.04">10142 9296 0,'18'0'0,"17"0"16,1 0 0</inkml:trace>
  <inkml:trace contextRef="#ctx0" brushRef="#br0" timeOffset="31676.36">10583 9260 0,'53'0'16,"-17"0"-1</inkml:trace>
  <inkml:trace contextRef="#ctx0" brushRef="#br0" timeOffset="31820.71">11024 9225 0,'36'0'16</inkml:trace>
  <inkml:trace contextRef="#ctx0" brushRef="#br0" timeOffset="31992.67">11377 9260 0,'35'0'31</inkml:trace>
  <inkml:trace contextRef="#ctx0" brushRef="#br0" timeOffset="35629.68">7338 2346 0,'17'0'172,"19"0"-157,-1 0-15,18-18 16,35 18-16,-17-70 15,52 70-15,1-71 16,-19 18-16,19 0 16,35 18-16,70-18 15,71-123 32,-247 141-16,-18 35 1,-53 0 15,-52 0-32,17 0 1,-18 0-1,18 0 1,53-36 0,71 36 31,-36 0-32,71 0 1,-35 0-1,-18 0 1,-53 53 0,0 0-1,0 0 1,0 0 0,0 0-1</inkml:trace>
  <inkml:trace contextRef="#ctx0" brushRef="#br0" timeOffset="36961.36">9560 1482 0,'0'-18'47,"0"-17"-31,0-1 15,-35 36-15,-18 0-1,-70 71 17,123-36-17,0 1 17,17-36-17,19 0 1,-1 0-1,-35-18 1,0-17 0,35-1-1,0 36 17,1 0-17,-36 36-15,35 52 16,-35 0-1,0-17 1,0-36 0,0 18-1</inkml:trace>
  <inkml:trace contextRef="#ctx0" brushRef="#br0" timeOffset="37511.26">10054 1764 0,'0'-35'16,"-35"35"-16,35-36 15,-35 36 1,-1 0-16,1 36 16,35-19-1,-35 19 1,70-36 31,0 0-32,-35-36 1,0-17 0,0-17-1,0 17-15,0-18 16,0-17 0,0 35-1,36 141 16,-36 36-15,53 17 0,-18-35-1,-35-36 1,35-34 15</inkml:trace>
  <inkml:trace contextRef="#ctx0" brushRef="#br0" timeOffset="37877.3">10213 1746 0,'70'0'15,"-17"0"1,0-53-1,-53 18 1,0 0 15,-17 35-31,-19 0 16,1 0 15,35 35-15,-18 18-1,18 0 1,0-18 0,71 0-1,-18-35 1,53 0 0,-36 0-1</inkml:trace>
  <inkml:trace contextRef="#ctx0" brushRef="#br0" timeOffset="38810.25">10672 1746 0,'0'0'0,"0"-35"16,-18 35 31,-17 18-32,35 52 1,-36-17-1,54-53 17,35-18-1,17 18-31,-34 0 31,-36 36-15,35-1-1,0-35 17,18 0-17,0-53 1,18 0 0,-71 18-1,53 0-15,-18-1 16,-35 1-1,35 0 1,-35 0 15,0-1-15,0 1 0,0-36-16,-35 36 15,0 0 1,35 52 234,-36-17-250,36 36 15,0 17 1,0 17 15,71 124 16,-36-70-16,-35-18 1</inkml:trace>
  <inkml:trace contextRef="#ctx0" brushRef="#br0" timeOffset="39757.51">11730 1411 0,'0'-35'16,"0"52"15,35 19-15,-35 17-16,35 141 15,-35-106 17,36-53-17,-36 0 1,53-35-1,105-17 1,-105-54 0,-53 1-1,0 34 1,0-16 0,0 69 46,0 36-62,53 0 16,-53 18-1,35-1-15,-35-35 16,0-52 46,0-19-62,0 19 16,-35-107 0,0 1-1,35-36 1,0 89 0,0 34-1,35 36 1,18 36-1,-53 69 1,0-87 0,-18 53-1,-17-36 1</inkml:trace>
  <inkml:trace contextRef="#ctx0" brushRef="#br0" timeOffset="40159.4">12400 1711 0,'0'53'15,"0"-18"1,53 0-16,-53 36 15,35-36 1,-35-70 47,0 0-48,0-36 1,-35-35-1,35 53-15,0-17 16,-35-1 0,35 36-1,17 35 1,72 0 0,-19 18-1,-70 17 1</inkml:trace>
  <inkml:trace contextRef="#ctx0" brushRef="#br0" timeOffset="40325.58">12400 1817 0,'53'0'16,"0"0"-1,53-35 1,17 35 0</inkml:trace>
  <inkml:trace contextRef="#ctx0" brushRef="#br0" timeOffset="47948.29">2170 2822 0</inkml:trace>
  <inkml:trace contextRef="#ctx0" brushRef="#br0" timeOffset="48143.83">2381 2822 0,'36'0'31,"-1"0"-15</inkml:trace>
  <inkml:trace contextRef="#ctx0" brushRef="#br0" timeOffset="51223.62">15734 864 0,'0'-17'31,"0"52"31,0 0-46,0 1-16,0 16 16,0 1-16,0 53 15,0 53 16,0-53 1,0-71-1</inkml:trace>
  <inkml:trace contextRef="#ctx0" brushRef="#br0" timeOffset="51657.8">15769 1288 0,'0'-36'0,"71"36"15,-1-53 1,54 18-1,-54 0 1,-34 0 0,-36-1-1,0-17 1,-18-35 0,18 106 46,0 17-46,0 18-16,0 0 15,0 88 1,0-53 0,0-17-1,0-36-15,0 18 16</inkml:trace>
  <inkml:trace contextRef="#ctx0" brushRef="#br0" timeOffset="52107.31">16457 1323 0,'0'-18'16,"-35"18"-16,0 0 31,-1 0-15,-17 53 0,53-18-16,-35 36 15,35-36 1,0-17-1,18-18 1,70-53 0,-18-18-1,-34 36 1,-36 53 31,0 17-32,35 36 1,-35-18 0,0-18-1</inkml:trace>
  <inkml:trace contextRef="#ctx0" brushRef="#br0" timeOffset="52374.13">16863 829 0,'0'0'0,"-71"53"16,71-18-1,0 18 1,-35 106 0,35-18-1,0-106 1,18 1 0,17-36-1</inkml:trace>
  <inkml:trace contextRef="#ctx0" brushRef="#br0" timeOffset="52692.69">17110 1005 0,'-18'0'16,"-17"0"-1,35 36 1,0 52-1,35-18 1,0-34 0,18-1-1,-53 0 1,0 1 0,-88-36-1,35 0 1,0 0-1,53-18 1,18 18-16</inkml:trace>
  <inkml:trace contextRef="#ctx0" brushRef="#br0" timeOffset="52925.21">17304 864 0,'70'18'32,"1"17"-17,-36 36 1,-35-1-16,71 71 16,-71-17-1,-141-54 1,35-17-1,-18 0 1</inkml:trace>
  <inkml:trace contextRef="#ctx0" brushRef="#br0" timeOffset="53591.84">15416 847 0,'-17'-36'16,"17"1"0,17 88 30,-17 0-46,36 0 16,-36 35-16,0 124 31,0 70-31,0-70 16,0-54 0,0-69-1,0-54 16,0-53 1,35-17-17,18 0-15</inkml:trace>
  <inkml:trace contextRef="#ctx0" brushRef="#br0" timeOffset="54359.39">17956 758 0,'0'-35'0,"0"0"31,0 70 16,0 0-47,0 36 15,0 0-15,0 264 32,0-53 14,0-247-46,0 36 32,0-89 15</inkml:trace>
  <inkml:trace contextRef="#ctx0" brushRef="#br0" timeOffset="54574.71">18397 1305 0,'36'0'0,"34"-53"15,36 18-15,35 0 31,-53 35-15,-52-35 0,-1 35-16</inkml:trace>
  <inkml:trace contextRef="#ctx0" brushRef="#br0" timeOffset="54790.12">18486 1411 0,'70'0'16,"1"0"-1,35 0-15,88-35 16,-71 35 15,-70 0-31,-71-35 31</inkml:trace>
  <inkml:trace contextRef="#ctx0" brushRef="#br0" timeOffset="55741.42">21713 441 0,'0'-35'15,"0"52"32,0 19-31,0 34-16,36-17 15,-36 0-15,35 88 16,0 141 15,-52-193-15</inkml:trace>
  <inkml:trace contextRef="#ctx0" brushRef="#br0" timeOffset="56493.22">20020 1341 0,'0'0'0,"35"0"125,18 0-125,36 0 15,16 0-15,36 0 16,248 0-1,634-36 17,0-17-1,-776 53-31,476 0 31,-529-53-15,-35 53-1,-124 0 1,-70 0 62</inkml:trace>
  <inkml:trace contextRef="#ctx0" brushRef="#br0" timeOffset="57673.97">20479 1940 0,'0'-35'15,"0"53"48,0 17-63,35 18 15,-35 0-15,0 0 16,0 141 0,0-36 15,35-105-16</inkml:trace>
  <inkml:trace contextRef="#ctx0" brushRef="#br0" timeOffset="57907.45">20920 2258 0,'123'0'0,"36"0"31,-71-35-31,71 35 16,-71-36-1,-53 36 1</inkml:trace>
  <inkml:trace contextRef="#ctx0" brushRef="#br0" timeOffset="58141.08">21220 2011 0,'0'35'47,"53"0"-31,-53 71-1,0 18 1,0-18 0,35-71-1,-35 18 1</inkml:trace>
  <inkml:trace contextRef="#ctx0" brushRef="#br0" timeOffset="58807.51">22225 2223 0,'0'0'0,"53"52"31,17-52-15,1 0-1,-36-17 1,1 17 0,-36-71-1,0 18 1,-18-17-1,-17-1 1,-36 1 0,71 34-1,35-34 1,36 70 0,-36 0-1,36 88 1,-36 18-1,-53-36 1,18-34 0,-52 17-1,52-18 1,123-35 0,106-18-1,-193-17 16,-19 35-15</inkml:trace>
  <inkml:trace contextRef="#ctx0" brushRef="#br0" timeOffset="59124.66">22066 2487 0,'0'0'0,"53"0"31,53 0-15,176 0-1,-141 0 1,53 0-16,124 0 16,-195 0-1,-87 0 1,-54-18 15</inkml:trace>
  <inkml:trace contextRef="#ctx0" brushRef="#br0" timeOffset="59823.88">22613 2893 0,'0'35'16,"0"0"0,0 1-16,18 17 15,70-1 1,-70-52 0,17 0-16,71-35 15,-106-18 16,0-17-15,-18 34-16,-70-87 16,35 35-1,53 52 1,0-16 0,53 16-1,17 36 1,89 53-1,-124 71 1,-35-36 0,-17 0-1,-19-88 1,36 35 0,124-35-1,-36 0 16,-53 0-15,1 0 0</inkml:trace>
  <inkml:trace contextRef="#ctx0" brushRef="#br0" timeOffset="60106.65">23530 2946 0,'-17'0'16,"-19"0"0,1 0-16,0 88 15,-18-53-15,53 0 31,35 18-15,142-53 0,-36 0-1,-71-17 1</inkml:trace>
  <inkml:trace contextRef="#ctx0" brushRef="#br0" timeOffset="60844.24">21960 1905 0,'0'35'47,"0"36"-47,0-1 15,0 36-15,-35 53 16,35-18-16,0 0 15,-53 18-15,53-18 16,0-35-16,53-18 16,353 247 15,-212-299 0,-141-36 63</inkml:trace>
  <inkml:trace contextRef="#ctx0" brushRef="#br0" timeOffset="61523.2">23283 2134 0,'-35'0'31,"53"0"63,17 18-79,36 17-15,17 18 16,0 18-16,282 440 31,-317-281-15,-17-72-1,-54 36 1,-35-158 0,18 34-1,35-105 48</inkml:trace>
  <inkml:trace contextRef="#ctx0" brushRef="#br0" timeOffset="62739.44">23760 1993 0,'-53'-35'16,"53"0"0,35-1 62,36 36-63,34 0 1,1 124 15,-106-89-31,-35 53 16,-89-17-1,54-36 1,70 0 0,123 1 15,71-54-15,-88-17-1,-71 35 1,1-35-1,-36-1 1,0-17 0,-18-17-1,18 34 1,0 89 46,0-35-62,0 17 16,0 36-16,0-18 16,0 17-1,18-70 1,-18-53 31,0 18-32,-18 0 1,-17-106 15,35 88-15,17 53 31,19 17-47,-1 36 15,36 18 1,-1-18 0,1-18-1,-18-35 1,-18 0 0</inkml:trace>
  <inkml:trace contextRef="#ctx0" brushRef="#br0" timeOffset="62973.46">24553 1958 0,'0'-35'0,"0"17"32,0 53 14,0 1-46,53 34 16,-53-17-16,36 0 16,-1 123-1,-35-140 1</inkml:trace>
  <inkml:trace contextRef="#ctx0" brushRef="#br0" timeOffset="67474.37">18150 318 0,'0'17'62,"36"-17"1,52 0-48,-53 0 17,53 0-1,-88 18-15,0 17-1,0 0-15,-17 1 16,-19 17-1,-16-18 17,122-35 93,-35 0-110,18 0-15,0 0 16,18-35-16,-36 35 16,-17 0-1</inkml:trace>
  <inkml:trace contextRef="#ctx0" brushRef="#br0" timeOffset="95835.83">2205 2893 0,'18'0'2016,"17"0"-1985,-35 35-15,35-35 93,0 0-62,1 0 0,-1 0-16,0 0-15,0 0 31,1 0-32,17 0 1,-18 0 0,18 0-1,0 0 1,-18 0 0,0 0 30,1 0-30,-1 0 0,0 0-1,0 0 1,1 0 15,-1 0-15,0 35-1,1-35 17,-1 0-17,-18 36-15,19-36 32,-1 0-17,0 35 1,1-35-1,-1 0 1,0 0 0,0 35-16,1-35 15,-1 0 1,0 0 0,1 35-1,-1-35 1,0 0-1,0 0 1,1 36 0,-1-36-1,0 0 17,0 35-17,1-35 1,-1 0-1,0 35 1,1-35 15,-1 53-15,0-53-16,0 0 16,18 18-1,-17-18 1,-1 53-1,0-53 1,0 35 0,1-35-1,-1 35 17,18-35-17,17 36 1,-34-36 15,-1 35-15,0-35-1,36 35 1,-36-35 0,0 0-1,-35 35-15,36-35 16,-1 0-1,0 0 1,1 36 0,-19-36-1,18 35 17,36-35-17,-18 35 1,0-35-1,0 36 1,35-1 0,-35-35-1,53 35 17,17 0-17,-88 1 1,1-36-16,34 35 15,1-35 1,-1 35 0,-52-35-1</inkml:trace>
  <inkml:trace contextRef="#ctx0" brushRef="#br0" timeOffset="100720.86">5680 3898 0,'17'0'109,"19"0"-31,-1 0-15,0 0-32,0 0-15,18 0 15,-17 0-15,-36 18-16,53-18 15,17 0 1,-35 0-16,1 35 15,-1-35 17,0 35-1,1-35 0,-1 36-15,0-36-1,0 35 1,1-35 0,-1 35-1,0-35 1,0 53 0,1-53-1,-1 35 1,0-35 15,-35 36-15,36-36-1,-1 0-15,18 35 16,-18 0 0,0-35-1,-35 36 1,36-36-1,-1 0 1,-35 35 0,35-18-1,0-17-15,1 53 16,-1-53 0,0 36-1,1-1 16,-1-35-15,0 35 0,-35 0-1,35-35 17,1 18-1,-1 35-16,0-53 1,1 18 0,-36 17-1,17-35 1,-17 35 0,35-35-1,-35 36 1,36-1-1,-1-35 17,-35 35-32,35 0 31,-35 1-15,36-36-1,-36 35 1,35-35-16,-35 35 15,35-35 1,-35 53 0,35-18-1,1 1 1,-36-1 0,35 0-1,-35 0 16,35-35-31,0 36 16,1-1 0,-1 0-1,-35 1 17,35-36-17,1 35 1,52 53 15,-88-70-15,17 17-1,19-35 1,-36 35 0,35 1-1,18 16 1,-18-16-1,0-1 1,1-35 15,-36 35-15,35-35-16,0 36 31,1-36-31,-19 35 16,36 0-1,-18-35 1,1 35 0,17 1-1,-18-36 1,0 35 0,0 0-1,36 1 16,-18-36-15,0 35-16,17 0 16,-17 0 15,-17-35-15,-1 36-1,0-1 1,53-35-1,-35 88 1,0-88-16,18 71 31,-36-36-15,36 0 0,-19 0-1,1-35 1,0 36-1,18-1 1,-36 0 0,18 1 15,-18-36-15,36 35-1,-36-35 1,-35 35-1,18-35 1,52 35 0,-34 1-1,-1-36 1,-35 35-16,53-35 16,-18 35-1,0 1 1,36-1-1,-36-35 1,0 35 15,18-35-15,-17 53 0,-1-53-1,0 0 1,1 35-1,-1-35 1,53 36 0,-17-36-1,-1 35 17,-17-35-17,0 0 1,0 17-1,-18-17 1,0 36 15,107-36-15,-72 35 0,1-35-1,-1 53 1,-17-53-1,0 0 1,0 35 0,17-35-1,-17 0 1,36 36 0,-36-36-1,-18 35 1,0-35 15,0 0-31,1 0 31,17 35-15,17-35 0,-17 0-1,-53 35-15,35-35 16,1 0-1,16 0 1,-16 0 0,-1 0-1,0 0 1,54 36 0,16-36 15,-52 35-16,-17-35 1,-1 0 0,0 0 15,18 0-15,0 0-1,-18 0 1,0 0-1,1 0 1,17 0 0,17 0-1,-17 0 1,-18 35 0,36-35-1,35 0 16,-71 0-15,0 0 0,1 35-1,17-35 17,-1 0-17,-16 0 1,-1 0-1,0 0 1,1 0 0,-1 0 62,-35 36-63,35-36 1,0 0 0,1 0-1,-1 0 17,-35 35-17,35-35 16,-35-18 32</inkml:trace>
  <inkml:trace contextRef="#ctx0" brushRef="#br0" timeOffset="102919.77">11853 6756 0,'0'35'141,"0"0"-125,0 1-16,18-1 15,-18 0-15,0 0 16,0 54 15,0-107 47,0-35-62,0 18-1,0-1-15,0-34 16,0-1 0,0 36-1,0 0 17,0 52 30,35-17-46,-35 53-16,36-53 15,-36 71-15,88-36 16,-35-35 15,17 0-15,-17 0-1</inkml:trace>
  <inkml:trace contextRef="#ctx0" brushRef="#br0" timeOffset="103200.59">12206 6826 0,'0'0'0,"-18"-70"16,18 34 0,0 19-1,0 105 79,0-53-78,0 1-16,0-1 15,0 35 1,0-17-1,0-17 1,0-1 0</inkml:trace>
  <inkml:trace contextRef="#ctx0" brushRef="#br0" timeOffset="103488.23">12435 6879 0,'36'0'31,"-1"0"-15,36 0-1,-36 0 1,0 0-16</inkml:trace>
  <inkml:trace contextRef="#ctx0" brushRef="#br0" timeOffset="103766.92">12488 7020 0,'18'0'47,"17"0"-47,1 0 15,-1 0 1,18 0 0,-18 0-1</inkml:trace>
  <inkml:trace contextRef="#ctx0" brushRef="#br0" timeOffset="104308.23">12894 6844 0,'35'-35'0,"18"35"32,35 0-32,-35 0 15,-53 17 1,36-17-1,-36 106 1,-36-35 15,36-54-31,-53 19 16,18-1 15,53-35 0,17 0-15,36 0 0,-36 0-16,0 0 15,18 0 1</inkml:trace>
  <inkml:trace contextRef="#ctx0" brushRef="#br0" timeOffset="111672.34">6685 9984 0,'0'17'93,"18"-17"-93,17 36 16,0-36 0,1 0-16,-1 0 15,71 35 17,-106-88-1,0 0-16,-18 0 1,18 0 0,-35-53-1,35 36 1,0 17 0,35 18 15,53 35-16,-17-36 1,-18 54 0,-18 52-1,-35-34-15,0 17 16,-18 53 0,18-54-1,0-16 1,18-36-1,17 0 1,71 0 0,-53-18-1</inkml:trace>
  <inkml:trace contextRef="#ctx0" brushRef="#br0" timeOffset="112020.25">7708 9948 0,'-17'-35'0,"-19"35"31,36 35-15,-35 36-1,35-1 1,18 1 0,52-71-1,-17 0 1,-18-18 0,1-35-1,-36 1 1</inkml:trace>
  <inkml:trace contextRef="#ctx0" brushRef="#br0" timeOffset="113712.48">6985 9084 0,'0'-35'31,"0"52"47,18-17-31,-36 0 16,-17 36-48,35-1 17,17-35-1,36 0-16,-53-18 48,0 36-1,-17-18 32,17 35-63,53-35 1,-18 0-17,-70-17 32,-18 17-31,17 0-1,36 17 1,0 19 0,18-36-1,-18-18 32,0 36 31</inkml:trace>
  <inkml:trace contextRef="#ctx0" brushRef="#br0" timeOffset="117499.12">1323 2469 0,'0'18'94,"35"70"-79,-35-17-15,35 52 47,-35-34-16,0-54 1</inkml:trace>
  <inkml:trace contextRef="#ctx0" brushRef="#br0" timeOffset="117758.02">1235 2963 0,'17'0'47,"54"0"-32,-18 0-15,0 0 16,123 0 0,-88-17-1,-52 17 1</inkml:trace>
  <inkml:trace contextRef="#ctx0" brushRef="#br0" timeOffset="120349.62">12435 8819 0,'0'-17'31,"-17"17"16,-18 0-16,-1 0-15,1 0 15,35 70-15,0-34 0,18-36-1,-18 17 1,53-17-1,-1 0 1,1 36 0,-17-36-1,-36-18 17,35-35-17,-35 18 1,0-1-1,-18 36 1,-88 0 15,71 0-15</inkml:trace>
  <inkml:trace contextRef="#ctx0" brushRef="#br0" timeOffset="139613.25">2240 2875 0,'35'0'469,"1"0"-407,-1 0 1,0 0-32,1 0 0,-1 0 16,0 0 0,0 0-16,-17 0 0,17 0-15,1 0 47,-1 0-48,0 0 16,0 0 1,1 0-1,-1 0 0,0 0-15,1 0 15,-1 0-15,0 0 15,-17 0 0,-18-35 0,35 35-15,0 0 0,1 0 31,-1 0-16,0 0-16,0 0 17,-35-35-17,36 35 1,-1 0 0,0 0 30,0 0-14,1 0-17,-19 0 1,19 0 31,-1 0-32,0 0 1,1 0 0,-1 0-1,0 0 17,0 0-1,1 0-16,-1 0 17,0 0-1,0 0 0,1 0-15,-19 0 15,19 0 0,-1 0 1,0 0-1,0 0 0,1 0-15,-1 0 15,-35 17-15,35-17-1,1 0 1,-1 0 15,0 0 0,0 0 1,-17 0-32,53 36 31,-36-36-16,0 0 1,-35 35 0,35-35-1,1 0 1,-19 0 0,19 35-1,-1-35 1,0 0-1,-35 35 1,35-35 0,1 0-1,-1 36 1,0-36 0,1 0 15,-36 35-16,35-35-15,0 0 32,0 0-17,1 0 1,-1 0 0,0 35-1,1-35 1,-1 0-1,0 0 1,-17 35 0,17-35-1,0 36 17</inkml:trace>
  <inkml:trace contextRef="#ctx0" brushRef="#br0" timeOffset="142282.51">5009 3087 0,'18'0'172,"17"0"-125,-17 0-31,17 17-1,89 19 17,-36 17-1,0-18 0,-35 0 0,-35-35-15,-18 35 0,35-35-1,0 36 1,1-36 15,-36 35-15,35-35-16,0 35 31,0-35-15,1 36-1,-1-36 16,0 0-31,36 35 47,-71 0-31,35-35 0,0 35-1,1-35 1,-36 36-1,17-36 1,36 35 0,-35-35-1,52 0 1,-70 35 0,53-35-16,35 36 15,-52-36 16,-1 35 1,0-35-17,1 35 1,-1-35 0,-35 35-1,35-35 1,-35 36-1,35-36 1,-35 35 0,36-35-1,-1 35 1,-35 0 0,35-35-1,-35 36 16,36-36-15,-1 35 0,-35 0 15,35-35-15,-35 36 15,35-36-16,-35 17 1,36-17 15,-36 36-15,0-1 15,35-35-31,-35 35 31,18-35-15,-18 35 0,35-35 15,-35 36-15,35-36 15,-35 35-16,0 0 32,35-35-31,-35 35 15,36-35-15,-36 36-1,35-36 1,-35 35 31</inkml:trace>
  <inkml:trace contextRef="#ctx0" brushRef="#br0" timeOffset="146800.43">7073 4516 0,'0'35'218,"0"0"-77,0 0-110,0 18 1,0-17-17,18-36 1,-18 35 15,0 0-15,35-35-1,-35 35 1,0 1 15,35-36-15,-35 35-16,0-17 15,36 17 1,-36 0 15,35 0-15,0 1 0,-35-1-1,0 0 1,36 1-1,-36-1 1,35 0 0,-35 0-1,0 1 1,35-36 0,-35 35-1,0 0 1,35-35-1,-35 36-15,36-1 16,-1 0 15,18 0-15,-53 1 15,17-36-31,-17 35 16,36-35-1,-36 35-15,35-35 16,-35 35 0,35 1-1,1-36 1,-36 35 0,70 36-1,-35-36 16,1 0 1,-36 0-17,35-35 1,-35 36 0,35-1-1,1 0 1,16 1-1,-34-1 17,17 0-17,-35 0 1,53 1 0,-53-1-1,18-35 1,-18 35-1,35-35-15,0 35 32,1 1-32,-1-36 31,0 35-15,-35 0-1,36-35 1,-36 36-1,35-1 1,18-35 0,0 35-1,-53 0 1,35-35 0,0 18-1,1 35 1,34-18-1,-35 1 32,1-36-31,-1 35 0,0 0-1,0 0 1,1-35-16,-1 36 15,0-1 17,1-35-17,-36 35 1,52-35-16,19 35 31,-36 1-15,1-36-1,17 35 17,-18 0-17,0-35 1,0 36-16,1-36 16,-1 35-1,0-35 1,0 35-1,36-35 1,-18 53 0,0-53-1,17 35 1,-17-35 0,0 36-1,0-36 1,-18 35-1,1-35-15,34 35 16,-17 0 15,0-35-15,71 36 15,-107-36-15,54 53-1,-18-53 1,35 35 0,-35-35-1,17 35 1,-34-35 0,34 35-1,-35-35 16,-17 0-15,17 36 0,1-36-1,-1 0 1,0 0 0,0 35-1,18-35 1,18 35-1,-18-35 1,0 36 0,-18-36-1,18 35 1,-18-35-16,1 0 31,-1 35-31,0-35 16,0 0-1,1 0 17,17 53-17,-18-53 1,0 0 0,0 35-1,36-35 16,-36 0-15,1 0 0,-1 36-1,18-36 1,-18 0 0,0 0-1,18 0 16,-18 0-15,1 0-16,-36 17 31,35-17-15,18 0 0,-18 0-1,0 0 1,1 0-1,-1 0 1,0 0 15,1 0 1,-19 0-1,36 53-16,-35-53 17,17 0-1,0 0 0,1 0 0,-1 0 1,0 0-17,0 0 48</inkml:trace>
  <inkml:trace contextRef="#ctx0" brushRef="#br0" timeOffset="148779.21">13035 8008 0,'0'-35'31,"0"52"63,0 36-78,0-17-16,0 17 15,0-1 1,0-16 15,35-1-15,-52-53 31,17-35-32,0 18-15,0 0 16,0 0-16,0-1 16,0-17-1,0 18 1,0 0 0,0 53 46,17 34-46,19 1-1,34-17 1,-17-36 0,0 35-1,-18-35 1,-35-18-1,0-17 1,-17-18 0,-19-17-1,36 34 1,0 54 62,0 17-78,0 0 16,0 1-1,0 34 1,0 1 0,18-36-1,-18 0 1</inkml:trace>
  <inkml:trace contextRef="#ctx0" brushRef="#br0" timeOffset="149038.19">13511 8061 0,'36'0'16,"-36"-35"-1,35 35-15,18 0 16,-18 0 0,-35 17-1,35-17 1</inkml:trace>
  <inkml:trace contextRef="#ctx0" brushRef="#br0" timeOffset="149291.82">13547 8149 0,'0'0'0,"35"0"31,0 0-15,18 0 0,18 0 15,-36 0 31</inkml:trace>
  <inkml:trace contextRef="#ctx0" brushRef="#br0" timeOffset="149661.41">14182 8061 0,'0'18'78,"0"17"-78,0 0 16,53 0-16,-53 36 16,0 0-1,0-19 1,0-16 0</inkml:trace>
  <inkml:trace contextRef="#ctx0" brushRef="#br0" timeOffset="150162.31">14129 7938 0,'0'17'47,"0"18"-31,0-17 0,-36 35-1,1 0 1,-35 0 15,34 0-31,36-36 78,18-17-78,17 0 16,53 0-1,-35 0-15,0 0 16,71 0 0,-54 0-1,-34 53 1,-54-53 46</inkml:trace>
  <inkml:trace contextRef="#ctx0" brushRef="#br0" timeOffset="154195.44">2258 2875 0,'-35'0'219,"-1"0"-172,1 0 15,0 0 63,52-35 109,72 35-218,-54 0-16,106-35 31,71-1 16,-177 36-16,35-35 1,-52 35 15,17 0-16,1 0-16,-54 0 142</inkml:trace>
  <inkml:trace contextRef="#ctx0" brushRef="#br0" timeOffset="154919.01">2417 2822 0,'17'0'94,"18"0"-63,1 0-15,-1 0-1,18 0 17,17 0-32,36 0 31,-53 0-15,-17 0-16,-1 0 15,35 0 1,36 0-1,-35 0 1,-36-17 0,-17 17-1,17 0 1,0 0-16,0 0 16,1-36-1,-1 36 32</inkml:trace>
  <inkml:trace contextRef="#ctx0" brushRef="#br0" timeOffset="161067.51">2769 2893 0,'-17'0'125,"17"-35"31,-36 35-109,1 0-16,53 0 141,17 0-125,-17 0-31,17 0-1,0-36 1,1 36 0,-1 0 15,0 0-15,0 0 15,1 0 0,17 0-15,-1 0-1,-16 0 1,-1 0 0,0 0-1,1 0 16,-1 0 1,0 0-17,0 0 1,1-35 15,17 35 0,-18 0-15,0 0 15,0 0-15,1 0 15,17 0-31,-18 0 16,0 0 15,0 0-15,1 0 31,-36-35-32,35 35 1,0 0-1,1 0 1,-1 0 0,-18 0-1,19 0 17,-1 0-17,0 0 1,1 0 15,-1 0-15,18-53 15,17 53-15,-34 0-1,-19 0 16,19 0-15,-1 0 15,0 0-15,0 0 0,1 0-1,-1 0 1,0 0 15,0 0-15,1 0-1,-1 0 1,0 0 15,-17 0-15,17 0 15,1 0-15,-1 0 15,0 0-15,0 0-1,1 0 1,-1 0-1,-35 17 1,35-17 0,0 0 15,1 0-15,-1 0-1,0 0 16,-17 0-15,17 0 0,-35 36-1,35-36 1,1 0 0,-1 0 30,0 0-14,-35 35-17,53-35 1,0 0 0,-18 0-1,1 35 1,-1-35 15,0 0-15,1 36-1,-1-36 17,0 0-1,0 0 0,-35 35-15,36-35-1,-1 0 1,0 35 0,0-35-1,1 0 1,-36 35-1,35-35 1,-35 36 0,71-1 15,-36-35 0,-35 35-15,35-35 15,0 35-31,1-35 31,-36 36-15,35-36-16,-35 35 16,35-35-1,18 35 1,-18 18 15,1-53-15,-36 18-1,35-18 17,-35 35-32,35-35 31,-35 35-16,36-35 17,-36 36-1,35-36-15,0 0-1,-35 35 1,18-35 31,-18 35-32,35-35 32,-35 36-47,35-36 31,-35 35-31,36 0 47,-36 0 0,35-35-31,-35 36-1,35-36 1,-35 35 0,35-35 15,-35 35-15,0 0 15,36-35-31,-36 36 15,0-19 1,35-17 15,-35 36-15,0-1 0,0 0-1,0 0 1,35-35-1,-35 36 1,0-1 31,36-35-47,-36 35 31,35 1 0,-35-1 16,0 0 0,35-35-31,-35 35-1,35 1 17,-35-1-17,0 0 17,36 1-17,-36-1 1,0 0-1,0 0 17,0 1-1,35-1 0,-35 0 0,0 0 1,0-17-1,35-18-15,-35 35 15,0 1-16,0-1 17,0 0-1,0 1 0,0-1 0,0 0 1,0 0-1,0 1 0,0-1 0,-17 0-15,17 0 15,0 1 1,0-1-17,-36-35 1,36 18-1,0 17 1,0 0 0,0 0 15,-35-35-15,35 36 15,0-1 0,18-35 0,-18 35-15,0-52 78</inkml:trace>
  <inkml:trace contextRef="#ctx0" brushRef="#br0" timeOffset="164995.65">7091 4798 0,'0'35'187,"0"0"-140,0 1-16,0-1-15,0 0 15,0 0-15,0 1 31,0 17-16,0-18-15,0 0 15,0 0 0,0 1-15,0-1 15,0 0-15,0 1-1,0-1 17,0 0-17,0 0 16,0 1-15,0-19 15,0 19 1,0-1-17,0 0 1,0 0 15,0 1-15,0-1 15,0 0-15,0 1 15,35-36-31,-35 35 15,0 0 1,35 0 0,-35 1 15,36-1-15,-36 0 15,0 1-16,35-1 17,-35 0-1,0 0 0,35-35-15,-35 36-1,0-1 1,0-17 15,36-18-15,-36 35 15,0 0-15,35-35-1,-35 35 1,35 36 15,0-36 1,-35 0-17,36 1 1,-36-1-1,0 0 1,35 1 0,-35-1 15,35 0-15,-35 0-1,35-35 16,-35 36-15,36-1 15,-36 0-15,35-35 15,-35 36-15,35-1-1,-35 0 1,36 0 0,-36 1-1,35-1 1,-35 0 0,35-35-1,-35 35-15,35 1 31,-35-1 1,36-35-32,-1 35 47,18 1-32,-18-1 1,-35 0-1,35 36 1,-35-18 0,36-53-1,-1 35 1,-35 0 0,35-35-1,-35 35 1,36-35-1,-1 0 1,0 36 0</inkml:trace>
  <inkml:trace contextRef="#ctx0" brushRef="#br0" timeOffset="168227.57">8114 7602 0,'18'0'344,"17"18"-313,0-18-16,-35 35 1,35-35 0,-17 36-1,70-1 17,-70 0-1,35 0-31,17 18 31,-34-53-15,-19 18 15,36 35 0,-18-53-15,-17 35-1,17-35 1,1 35 0,-1-35-1,0 36 1,36-1 0,-18-35-1,-18 18 1,0-18-1,0 53 1,1-53 15,-1 35-31,0-35 32,1 0-17,-1 35 1,-17-35-1,17 35 1,0-35 0,0 0-1,1 0-15,-1 0 16,0 0 0,0 18-1,1-18 1,-1 35-1,18-35 1,0 36 0,0-36-1,-18 35 1,0-35 0,1 35-1,-1-35 1,0 53-1,0-53 1,1 0 0,-1 0-1,36 0 1,-36 18 0,0-18-1,36 0 16,-36 53-15,0-53 0,36 0 15,-54 17-15,19-17-1,-1 0 1,0 0-1,1 0 1,-1 36 0,0-36-1,36 0 1,-36 0 0,0 0-1,0 0 1,1 0-1,-19 0 1,19 0 0,-36 35-16,35-35 15,0 0 32,0 0-31,1 0-1,-36 35 1,35-35 0,0 0-1,1 0 1,-1 0 15,0 35-15,0-35-1,1 0 1,-1 0 0,0 0 15,-17 0-15,52 0-1,-34 0 1,-19 0 15,-17 36 47</inkml:trace>
  <inkml:trace contextRef="#ctx0" brushRef="#br0" timeOffset="177058.68">11130 8255 0,'0'-35'15,"0"-1"63,0 54 47,0 70-109,0-35 0,0 88 15,0-88-15,0-17-1,0-54 63,0-17-62,0-18 0,0 17-1,0 1-15,0-18 16,0 0-1,0 0 1,0 18 0,0 0-1,18 35 32,-18 17-16,35-17-15,-35 53-16,35 0 16,18 18-1,0-36 1,35-35 0,1-18 30,-89-34-30</inkml:trace>
  <inkml:trace contextRef="#ctx0" brushRef="#br0" timeOffset="177308.73">11501 8202 0,'0'-53'0,"-18"18"32,18 70 30,0 0-46,0 1-16,0 70 15,0-18 17,0-53-17,0 36-15,0-54 16,18-17 15,17 0-31</inkml:trace>
  <inkml:trace contextRef="#ctx0" brushRef="#br0" timeOffset="177541.58">11712 8308 0,'36'0'31,"34"0"-15,-17 0 0,18 0-16,-19 0 15,-16 0 1</inkml:trace>
  <inkml:trace contextRef="#ctx0" brushRef="#br0" timeOffset="177829.94">11730 8396 0,'53'0'63,"-18"0"-63,18 0 15,-18 0 1,36 0 0,-54 0-1</inkml:trace>
  <inkml:trace contextRef="#ctx0" brushRef="#br0" timeOffset="178957.81">12347 8202 0,'-17'0'31,"-19"0"1,1 35-17,0 106 32,52-52-16,36-89-31,71 70 32,-89-34-1,-123 16 0,53-52-15,-1 0-1,36-17 1,0-36 0,0 18-1,0-1 1,18 1 15,17 0-15,1 35-1,-1-36 1,-35 1 15,0 0-15,-18 35 0,18-35-1,-35 35 1,0 0-1,-1 0 1,-17 0 0,18 0-1</inkml:trace>
  <inkml:trace contextRef="#ctx0" brushRef="#br0" timeOffset="-183228.07">9895 5786 0,'0'17'110,"0"18"-95,0 18 1,-17 0 0,-18 53 15,-54 71 0,19-19 0,34-87-15,1-1 0,0-34-1,-53 87 1,52-52 0,1-1 15,35-34-31,-70 34 15,17 1 1,0-18 0,-35-1-1,35-16 1,-53 17 0,53 17-1,-35 18 1,17-52-1,-35 87 1,36-52 0,-18-18-1,17 0 1,0 17 0,36-17-1,0-53 1,-71 106-1,18-53 1,17-18 0,-34 36-1,34-36 1,0 0 0,-17 36-1,-71 17 16,107-35-15,16-53 0,36 35-1,-35-35 1,53-18 140,-18-17-140,0 0-16</inkml:trace>
  <inkml:trace contextRef="#ctx0" brushRef="#br0" timeOffset="-182577.34">7549 8061 0,'0'18'78,"0"17"-47,0 0-15,-17 18-16,17-18 15,0 18 1,-35-53-16,35 53 15,-36 53 17,1-71-17,35 1 32,0-19 63,18-17-95,35 0 1,-18 0-16,0 0 15,0 0-15,36 0 16,-36 0 0</inkml:trace>
  <inkml:trace contextRef="#ctx0" brushRef="#br0" timeOffset="-180930.05">10054 5292 0,'0'17'110,"0"19"-110,0 34 15,18 18 1,17 53 15,-35-70 0,-18-71 1</inkml:trace>
  <inkml:trace contextRef="#ctx0" brushRef="#br0" timeOffset="-180642.31">10054 5309 0,'0'0'0,"0"-53"16,0 18-1,53 88 32,18 35-31,-36-52-1,71 34 1,-36-17 0,-17-53-1</inkml:trace>
  <inkml:trace contextRef="#ctx0" brushRef="#br0" timeOffset="-180347.02">10425 5115 0,'0'-53'15,"0"89"48,17-1-63,-17 35 15,0-17 1,53 53 0,-53 18-1,0-36-15</inkml:trace>
  <inkml:trace contextRef="#ctx0" brushRef="#br0" timeOffset="-169022.24">17745 5450 0,'-36'0'16,"107"0"125,0 0-141,17 0 15,-18 0-15,19 0 16,-37-35-16,1 35 16,36 0-16,-37-53 0,-16 53 15,-1 0 1,-35 18 62</inkml:trace>
  <inkml:trace contextRef="#ctx0" brushRef="#br0" timeOffset="-168582.23">17868 5609 0,'0'0'0,"18"0"125,17 0-110,18 0-15,0 0 0,0 0 16,53-17-1,-53 17 1,-18-36 0,0 36 15,-52 0 31</inkml:trace>
  <inkml:trace contextRef="#ctx0" brushRef="#br0" timeOffset="-168169.52">18027 5345 0,'0'-36'0,"0"89"78,0-17-78,0 16 16,-35 107 0,-18-18-1,53-35 1,0-71 0,-36 18-1,36-123 63</inkml:trace>
  <inkml:trace contextRef="#ctx0" brushRef="#br0" timeOffset="-167764.29">18274 5221 0,'0'-35'16,"0"70"46,0 0-62,0 36 16,-18 52 0,-17-34-16,35 52 31,-53-53-31,53-35 16,0-18-1,-35-35 16</inkml:trace>
  <inkml:trace contextRef="#ctx0" brushRef="#br0" timeOffset="-165537.08">19579 5327 0,'0'-35'16,"0"70"140,0 0-156,0 1 0,-17 16 16,-36 248 15,17-141 0,36-88-15,0-36 0,-35-70 62,35-1-63</inkml:trace>
  <inkml:trace contextRef="#ctx0" brushRef="#br0" timeOffset="-165149.23">19491 5398 0,'35'0'62,"1"35"-46,34 35 0,-70-34-16,71 17 15,-36 17 1,0-35-1,-35 1-15,18-36 16,17 0 0,0 0-1,1 0-15</inkml:trace>
  <inkml:trace contextRef="#ctx0" brushRef="#br0" timeOffset="-164865.52">19914 5345 0,'0'0'0,"0"-71"16,0 53 15,0 71 0,0-17-15,0 17-16,0 35 15,0 70 1,0-34 0,0-36-1,0 18 1,0-71 0</inkml:trace>
  <inkml:trace contextRef="#ctx0" brushRef="#br0" timeOffset="-164482.3">20532 5345 0,'0'-36'16,"53"89"46,-53-35-62,0 52 16,0-17-16,0 106 31,0-53-15,0 0-1,0-53 1,0-18 0,-18-35-1,-17 0 1</inkml:trace>
  <inkml:trace contextRef="#ctx0" brushRef="#br0" timeOffset="-163948.24">20549 5274 0,'-17'0'16,"17"18"15,-53 17-15,53 0-16,-71 18 16,-35 71-1,71-89 1,35 0 15,0-52-15,106-54-1,-71 36-15,36-53 16,-18 52 0,-53-17-1,53 18 1,-53 0 15,17 35 0,19 0-15,16 17 0,37 72-1,-19 16 1,1-16-1,-18-19 1</inkml:trace>
  <inkml:trace contextRef="#ctx0" brushRef="#br0" timeOffset="-162367.09">22066 5503 0,'36'0'140,"-1"0"-140,71 0 32,-18 0-32,124 0 31,-124 0 0,-53 0 0</inkml:trace>
  <inkml:trace contextRef="#ctx0" brushRef="#br0" timeOffset="-162011.12">22137 5680 0,'0'0'0,"0"35"47,17-35 0,19 0-47,-1 0 16,18 0-16,106 0 15,70 0 16,-176 0 1,-53-18-1</inkml:trace>
  <inkml:trace contextRef="#ctx0" brushRef="#br0" timeOffset="-161500.22">22401 5309 0,'0'0'0,"0"-35"15,-17 35 1,17 18 47,35-18-48,-35 35-15,53-35 16,18 35-1,52 1 1,-70-1-16,17-35 16,-34 35-1,-36 0 48,-36 54-48,36-37 1,-105 248 15,105-264-15,-71-1-16,36 35 16</inkml:trace>
  <inkml:trace contextRef="#ctx0" brushRef="#br0" timeOffset="-160347.9">23989 5345 0,'0'-36'16,"0"54"46,0 17-46,0 18-16,0 0 15,0 71 1,0 17 15,-18-36 1,-17-69-1</inkml:trace>
  <inkml:trace contextRef="#ctx0" brushRef="#br0" timeOffset="-160132.59">23954 5680 0,'70'0'16,"1"0"-1,52 0 1,-70 0-16,-18 0 16,18 0-1,-53-18 1,0-52-16</inkml:trace>
  <inkml:trace contextRef="#ctx0" brushRef="#br0" timeOffset="-159933.74">24359 5486 0,'0'-53'0,"0"18"15,0 87 48,0-16-47,0 105-1,-17-18 1,17 89-1,0-124 17</inkml:trace>
  <inkml:trace contextRef="#ctx0" brushRef="#br0" timeOffset="-159491.23">24712 5856 0,'-18'0'15,"36"0"-15,-71 0 16,0 0 0,53 35-1,-35 1 1,35-1-16,0 0 15,0 18 1,0-18 0,18-52 15,-18-18-31,35-1 16,0-17-1,0 89 32,-35-1-31,0 35-1,36-34 1,-36-19 0</inkml:trace>
  <inkml:trace contextRef="#ctx0" brushRef="#br0" timeOffset="-159198.24">25083 5345 0,'-71'0'32,"36"35"-17,-18 124 1,0-54 0,53 19-1,35-18 1,53-36-1,-17-70 1</inkml:trace>
  <inkml:trace contextRef="#ctx0" brushRef="#br0" timeOffset="-158866.64">25259 5468 0,'-18'0'16,"18"18"15,0 52-15,53 1 0,-18-18-1,1 0-15,-36-18 16,-124 0 15,36-35-15,53 0-1,70 0 17,0 0-17</inkml:trace>
  <inkml:trace contextRef="#ctx0" brushRef="#br0" timeOffset="-158615.4">25312 5327 0,'0'-35'0,"17"35"15,72 0 1,69 88-1,-52 53 1,-106-53-16,36-17 16,-54 158-1,-88-158 17,35-18-17</inkml:trace>
  <inkml:trace contextRef="#ctx0" brushRef="#br0" timeOffset="-157184.08">26141 5715 0,'-35'0'15,"105"0"48,-17 0-63,53 0 15,35 0-15,0 0 16,194-53 0,-53 53 15,-176-35 0,-106 0 0,0-1-15,-17 36 0,17-35-16,-53 35 15,-18-35 1,36 35 15,53 0 0,52 0-15,-17 0 0,-53 17-1,35 36 1,1 18 0,-36-18-1,0 17 1,-18-17-1,-35 0 1</inkml:trace>
  <inkml:trace contextRef="#ctx0" brushRef="#br0" timeOffset="-155266.81">28169 5398 0,'0'-36'16,"0"1"0,-17 35 30,-19 0-30,-34 53 15,17 0-31,71 70 32,70-123-17,-18 36 1,19-54-1,-89-17 1,0-1 0,0 1 15,0 53 0,35 17-31,-35 88 16,0-17-1,0 53 17,0-141-17,0 17 1,0 0 0</inkml:trace>
  <inkml:trace contextRef="#ctx0" brushRef="#br0" timeOffset="-154765.78">28628 5803 0,'0'0'0,"-35"-35"15,-1 35 16,-17 18-15,18 34 0,35-16-1,35-36 1,1 0 0,-36-36-1,35 1 1,-35-35-1,0-19 1,0 1 0,35 0-1,-35 106 32,0 17-47,0 71 16,0-36-1,0 1-15,0 17 32,0-17-17,0-36 1</inkml:trace>
  <inkml:trace contextRef="#ctx0" brushRef="#br0" timeOffset="-154384.24">28787 5821 0,'35'0'15,"0"0"1,53 0 0,-70 0-16,53 0 15,-36-53 16,-35 18 1,-18 35-17,-17 0 1,0 0 0,17 35-1,-17-35-15,35 53 16,-35 0-1,35 0 1,17 0 0,89-53-1,-35 0 1,-1 0 0</inkml:trace>
  <inkml:trace contextRef="#ctx0" brushRef="#br0" timeOffset="-153731.2">29245 5891 0,'0'0'0,"0"-35"32,-17 35 30,17 18-62,-36-18 16,36 35-1,-35-35 1,53 0 15,17 0-31,36-18 16,-19 18 0,-16 0-1,-1 36 1,-35 17-1,71-18 32,52-70-31,-17-54 0,-71-16-1,0-1 1,-35-53-1,0 71-15,-35 0 16,0 52 0,-18 1-1,18 35 1,-18 88 0,53 71-1,17-53 1,54 17-1,-36-17 17,-35 18-17,0-54 1,0-35 0,-17 1-1,-54-36-15</inkml:trace>
  <inkml:trace contextRef="#ctx0" brushRef="#br0" timeOffset="-152467.95">30462 5415 0,'0'18'47,"36"-18"-31,-36 88-16,0-35 15,0 0-15,0 106 16,-18-1 15,159-140 16,53-106-16,-159 0-15,1 52-16</inkml:trace>
  <inkml:trace contextRef="#ctx0" brushRef="#br0" timeOffset="-152034.7">30886 5662 0,'0'-35'32,"0"70"-32,0 18 47,0 53-16,0-36-31,0 1 15,0 0-15,0-54 32,0-52-1,0-53-15,53 35-1,-53-35-15,0-89 16,0 36-1,0 53 1,35 17 0,0 71-1,-17 0 1,35 71 0,-53 52-1,-36-52 1,-16-18-1,16-18 17</inkml:trace>
  <inkml:trace contextRef="#ctx0" brushRef="#br0" timeOffset="-151617.7">31238 5662 0,'0'53'15,"0"-18"-15,0 36 16,0-1 0,36-17-1,-36-17 1,0-54 31,0-70-32,0 0 1,-36-54 0,36 19-1,0 35 1,0 53-16,18-36 15,17 53 1,36 18 0,-18 0-1,-18 0 1,-35 36 0</inkml:trace>
  <inkml:trace contextRef="#ctx0" brushRef="#br0" timeOffset="-151413.98">31168 5733 0,'18'0'16,"34"0"-1,107 0 1,-35 0-1,-89 0 1,-35 35 15,-18-35-31</inkml:trace>
  <inkml:trace contextRef="#ctx0" brushRef="#br0" timeOffset="-140018.08">18450 7638 0,'0'-36'31,"0"89"94,0-17-125,0 16 16,0 125-1,-35 70 17,0-141-1,35-36-31,-36-52 31,1-18 16,35-35-47</inkml:trace>
  <inkml:trace contextRef="#ctx0" brushRef="#br0" timeOffset="-139718.06">18327 7832 0,'0'-18'16,"35"18"30,0 0-30,-35 88-16,71-52 16,-71 16-16,70 19 15,19 0 1,-19-1 0,1-70-1,-18-53 1,-53 18-16</inkml:trace>
  <inkml:trace contextRef="#ctx0" brushRef="#br0" timeOffset="-139469.59">18838 7726 0,'0'-35'15,"0"52"16,0 18-15,0 107-16,0 87 31,0-176-15,0 53 0,0-71-1,0 18-15</inkml:trace>
  <inkml:trace contextRef="#ctx0" brushRef="#br0" timeOffset="-138984.92">19191 8149 0,'0'0'0,"-35"0"15,0 0 1,52 0 47,18 0-48,18 35-15,36-35 16,16 0-16,442-35 31,-441 35-15,-71 0-1,1-35 1,-1 35 0,-53-35 15</inkml:trace>
  <inkml:trace contextRef="#ctx0" brushRef="#br0" timeOffset="-138667.77">20003 7955 0,'-53'0'16,"70"0"46,19 0-46,-19 0-16,-17 18 0,71-18 16,-71 17-1,35 54 1,-17-36 0,-18 18-1,0 35 1,0-17-1,-36-18 1,1-18 0</inkml:trace>
  <inkml:trace contextRef="#ctx0" brushRef="#br0" timeOffset="-136519.8">20849 7902 0,'-35'0'15,"-36"18"1,36 70 0,35-53-16,0 54 31,18 16 0,193-69 16,-211-160-16,-53-17 0,53 71 1,18 34-32,17 36 15,18 0 1,0 0-16,71 0 16,-54 0-1,-34 88 1,-36-35-1,0 53 1,0-123 47,0-19-63,35-70 15,-35 54 1,35-1-1,-35 35 17,35 18-17,1 35 1,-36 1-16</inkml:trace>
  <inkml:trace contextRef="#ctx0" brushRef="#br0" timeOffset="-136052.86">21802 8008 0,'-18'0'15,"-17"0"-15,-1 0 16,1 0-16,-35 0 16,-1 71-1,71-1 1,0 18 15,71-88 0,-36 0-31,-35-35 0,53-71 32,0-52-17,-53 34 1,0 36-1,0 35 1,0 88 15,35 159-15,-35 0 0,35-53-1,-35-70-15,0 17 16,0-53-1,36-35 17</inkml:trace>
  <inkml:trace contextRef="#ctx0" brushRef="#br0" timeOffset="-135536.67">21943 8273 0,'70'0'16,"-34"0"-1,17 0 1,17-36 0,-35 1-1,1-18 1,-54-17 0,-17 34-1,17 36 1,-35 36-1,53 17 1,0-18-16,0 35 16,35-34 15,-17-36 0,53 0-15,-36-36-16,35 36 15,1 0 1,-18 71 0,-53 17-1,35-53 1,-35-70 15,53-106-15,53-35-1,0 105 1,-71 71 0</inkml:trace>
  <inkml:trace contextRef="#ctx0" brushRef="#br0" timeOffset="-134870.18">23495 8061 0,'0'0'15,"-35"0"-15,-1 0 16,1 35 0,35 18-1,18-53-15,105 53 32,-87-53-17,-1-35 1,-106-124-1,36 89 1,-18 34 0,124 36 15,-18 18-31,17 17 16,1 142-1,-36-36 1,-35 17-1,-18 1 1,18-88-16,0 35 16,0-36-1,53-35 17,53-35-17,0-17 1,-71-124-1,-123 17 1,-88-52 0,140 123-1,36 18 1,18 17 0,35 18-16</inkml:trace>
  <inkml:trace contextRef="#ctx0" brushRef="#br0" timeOffset="-133452.96">24571 7779 0,'0'17'47,"18"54"-47,-18 0 16,53 34-16,35 619 46,-88-654-46,35 89 32,0-159-17,1 0 17,-1-177-17,-35 107 1,-18-36-1,-52 0 1,-1 71 0,71 0-1,0-1 1,124 1 0,-54 35-1,-35-35 1,1 35-16,17 17 62,-18 72-46,-35-36 0,35-18-1,-70-35 16</inkml:trace>
  <inkml:trace contextRef="#ctx0" brushRef="#br0" timeOffset="-133270.14">24977 7955 0,'0'0'0,"0"-35"15,35 35 17,-35 35-32,0 36 15</inkml:trace>
  <inkml:trace contextRef="#ctx0" brushRef="#br0" timeOffset="-132784.52">25277 7885 0,'0'35'47,"0"35"-47,35 89 16,53 88 15,-88-212-31,35 1 16,1-36-1,52-18 17,-53-70-17,18 17-15,-53-52 16,0-18-1,-35 17 1,-1 107 0,36-19-1,36 125 17,17 87-17,0 124 1,-53-159-1,35-53 17,0-88-17</inkml:trace>
  <inkml:trace contextRef="#ctx0" brushRef="#br0" timeOffset="-132252.95">25594 8361 0,'18'-35'16,"35"35"-1,35 0-15,-18 0 16,89-53 0,-71 53-1,-88-53-15,36 17 16,-89 1-1,-18 35 1,1 53 31,70 18-31,52-36-1,37 18 1,-19-53-1,-17-35 1,18-1 0,-18-17-1,17 106 1,-35-17-16,18 87 16,0-35-1,-53-52 1,-17-89 15,17-36-15,176-69 31,-141 105-47,1 53 0</inkml:trace>
  <inkml:trace contextRef="#ctx0" brushRef="#br0" timeOffset="-132085.86">26988 8467 0,'35'0'16,"-35"-18"30</inkml:trace>
  <inkml:trace contextRef="#ctx0" brushRef="#br0" timeOffset="-127403.02">19791 8925 0,'0'-35'16,"0"53"62,0 35-62,0-18-1,0 53 17,0 53-17,17 0 32,-17 71 0,0-194-16,0 17-15,0 0 62,36-35-78,-36 35 31,35-35-15,18 36 0,35-36-1,-17 0 1,-1 53-1,1-53 1,-18 0 0,-18 0-1,-35-89 1</inkml:trace>
  <inkml:trace contextRef="#ctx0" brushRef="#br0" timeOffset="-127071.15">20267 9507 0,'0'-35'0,"0"88"62,0 0-46,0-18-16,88 36 31,-88 35-15,0-71-1,0 18 1,-35 53 0,0-53-1,35-18 1,-36-35-1,1 35 1</inkml:trace>
  <inkml:trace contextRef="#ctx0" brushRef="#br0" timeOffset="-122135.3">21802 9807 0,'-36'0'16,"36"-35"-16,0 53 109,0 52-93,0-35-1,0 159 1,53 36 15,-53-36 0,0-106 16,0-106 63</inkml:trace>
  <inkml:trace contextRef="#ctx0" brushRef="#br0" timeOffset="-120794.72">21731 9843 0,'0'-36'31,"18"36"110,17 0-141,0 0 15,89-35 1,158 35 15,-17 0 1,-230 0-1,-35-35 31,0 70 1,0 18-48,0-18 1,0 0 0,0 71-1,0-35-15,0 35 16,0-1 0,35-16-1,-35-36 1,0 17-1,0-52 1,-17-18 47,-36 0-63,-18 0 31,0 0-16,-52 0 1,35 0 0,53 0-1,-18 0 1</inkml:trace>
  <inkml:trace contextRef="#ctx0" brushRef="#br0" timeOffset="-119833.64">23601 9825 0,'0'-35'31,"0"52"48,0 19-79,0 16 15,0 1 1,0 0-16,17 177 31,-17-125 0,0-16 1,-17-89 14</inkml:trace>
  <inkml:trace contextRef="#ctx0" brushRef="#br0" timeOffset="-119068.17">23601 9878 0,'-35'-35'15,"70"35"17,35-53-17,1 53-15,70 0 16,18 0-1,-18 0 1,-53-36 0,-53 36-1,1 0 1,-36-35 0,0 53 30,0 35-30,0-18 0,0 53-1,0 36 1,0-19 0,0-69-16,0 34 15,35-35 1,-35 18-1,0-17 1,-18-36 15,-35 0 1,18 0-32,0 0 15,-106 0 1,17 0-1,18 0 1,36 0 0,35 35-1,-1-35 1,54 0 62</inkml:trace>
  <inkml:trace contextRef="#ctx0" brushRef="#br0" timeOffset="-117247.9">25453 9825 0,'0'53'78,"0"17"-63,0 1-15,0 17 16,0-35-16,0 53 16,18 0 15,-18-71 16,0-53-16,-18-176 0,18 88-15,0 18 0,0 53-16,0-53 15,0 53 1,0-1 15,18 36-15,87 0-1,1 0 1,88 0 0,-35 0 15,-88 0-31,87 0 15,-69 0 1,-19-35 0,-70 0 15,0 52 0,0 72-15,0-54-1,0 18-15,0-18 16,0 18-16,0 88 16,-35-35-1,35-18 1,0-17 15,0-18-15,-53-53 31,18 0-32,-54 0 1,-69 0 0,-1-18-1,53 18-15,-35 0 16,70 0 15</inkml:trace>
  <inkml:trace contextRef="#ctx0" brushRef="#br0" timeOffset="-116521.95">27552 9772 0,'0'0'0,"0"-35"15,0 52 32,18 371 0,-18-158-16,-18-124 1,-17-106-17</inkml:trace>
  <inkml:trace contextRef="#ctx0" brushRef="#br0" timeOffset="-115845.41">27552 9843 0,'0'-36'16,"0"72"-16,53-107 16,-18 71-1,-17 0-15,105 0 16,-17 0-1,53 0 1,35-35 0,-124-18-1,-34 53 48,-36 17-48,0 19 1,53 34 0,-53 1-1,0-36-15,0 89 16,0-36 0,0 0-1,0-18 1,35-17-1,-35-17 1,-18-36 47,-17 0-48,-36 0 1,-34 0-1,34 0-15,18 0 16,-106 0 0,54 0-1,34 0 1,36 0 0</inkml:trace>
  <inkml:trace contextRef="#ctx0" brushRef="#br0" timeOffset="-114137.95">21749 11324 0,'0'18'94,"17"-18"-94,19 70 15,-36-34-15,158 69 32,-105-105-32,194 53 31,-176-53-31,88 0 16,-18-35-1,-35-53 16,-1 17-15,-34 36 0,35 35-1,17 0 1,18 0 0,0 35-1,177 124 1,-195-106-1,54 35 1,-89-35 0,-53-53-1,-52 0 17,17-35-17,-36-36 1,36 54-1,106-36 1,106 53 0,264-53-1,-194 53 1,1 0 0,69 0-1,-175 0-15,281 0 16,36 0-1,-35 0 1,-89-53 0,-35 0-1,-17 0 1,123 18 0,-265-18 15,-123 18-16,-53-1 1,0 1 0,-17 35 15,-89 0-15</inkml:trace>
  <inkml:trace contextRef="#ctx0" brushRef="#br0" timeOffset="-112885.39">23407 12312 0,'-18'0'16,"-17"0"-1,-18 0 1,18 35-1,-18 18-15,53 0 16,0-18 0,0 1-16,70 34 15,71 71 17,-264-70 14,-53-71-14,176-18-1,70-17-31,-35 0 16,1-1-16</inkml:trace>
  <inkml:trace contextRef="#ctx0" brushRef="#br0" timeOffset="-112622.36">23724 12224 0,'0'-36'16,"0"72"15,0 17-31,0 35 15,0 71 1,0-1 0,-17-69-1,17-37 1</inkml:trace>
  <inkml:trace contextRef="#ctx0" brushRef="#br0" timeOffset="-111289.35">23566 12682 0,'70'-35'31,"-17"35"-31,18 0 16,158-53 15,-141 53-31,-35-35 15,-18 0 1,1-1 0,-54 36 15,-35 0-15,0 18-1,-17 88 1,34-36-1,36-34 1,18-36 15,17 0-15,0 0-16,36-36 16,-36 1-1,1 35 1,-1 0 15,-35 35-15,35-35-1,-35 36 1,71-36 0,35-53-1,17-35 1,-52 35-1,-71 17 1,-53 36 15,0 0-15,-18 0-16,36 53 16,88 18 30,53-71-30,-71 0 0,0 0-1,-35 53 1,0 17 0,0 36-1,0 35 1,0-88-16,35 35 15,-35-17 1,-52-36 0,-72 18-1,71-53 1,18-18 0,35-52 15,106-54-16,105-70 1,-87 71 0,-36 17-1,-53 18 1,-35 53 0,0-18-1,-35 53 16,35 35-15,-53 53 0,18 53-1,52-105 1,54-36 0,-18 0 15,-18 0-31,36-89 15,17-34 17,35 123-17,-52 106 1,-36-36 0,-35-34-1,-123-1 16,70-35-31,-18 0 16,36 35 0</inkml:trace>
  <inkml:trace contextRef="#ctx0" brushRef="#br0" timeOffset="-109789.64">26423 12471 0,'0'0'0,"-18"0"15,1 0 1,-18 0 0,35 35-16,0 36 15,17-36 17,71-35-17,-123-18 32,0-17-47,0-36 31,52 36-15,89 0 0,35-18 15,-141 18-31,0 17 15,0 53 48,35 36-63,-35-1 16,0 19-16,0-19 15,0 18-15,0 142 31,0-107-15,0-105 0,0 17-16,53-35 31,-53-35-31,53-53 16,-53-36-1,-35 36 1,-106-18 15</inkml:trace>
  <inkml:trace contextRef="#ctx0" brushRef="#br0" timeOffset="-109086.16">27552 12224 0,'0'-36'16,"0"89"15,35 53 1,-35-18-32,0 18 15,-35 176-15,35-87 31,0-72-15,0-88 0,18 1 15,52-36-15,-17-71-1,-53-17 1,-70-36-1,-19 36 1,54 18 0,0 70-16,52-71 31,89 36-15,0-18-1,-18 53 16,-52 0-15,-36 17 15,0 19-15,35 34 0,-35-34-1,0-1 1</inkml:trace>
  <inkml:trace contextRef="#ctx0" brushRef="#br0" timeOffset="-108912.61">27887 12347 0,'0'18'62</inkml:trace>
  <inkml:trace contextRef="#ctx0" brushRef="#br0" timeOffset="-108420.2">28134 12224 0,'0'17'31,"0"107"-15,0-18-1,35-18 1,1-18 15,-1 1-15,0-71-1,36-71 1,-71 1 0,35-89-1,-35 36 1,35 34-1,-35 54 1,0 0 0,0 105 15,0-17-31,0 106 16,53 0-1,-53-89 1,0 72-1,0-72 1,0-35 0</inkml:trace>
  <inkml:trace contextRef="#ctx0" brushRef="#br0" timeOffset="-107906.77">28381 12559 0,'0'-35'16,"35"35"0,1 0-16,69-53 15,36 53 1,-105-36 0,-1 19-1,-88-36 32,53 106-31,0-18-1,0 18 1,18 0 0,35 0-1,-18-53 1,0 0-1,89-53 1,-89 53 0,-35 35 15,35 53-31,-35-70 16,0 17-1,0-52 16,36-19-15,16-17-16,54-52 16,18 69-1,-71 36 1</inkml:trace>
  <inkml:trace contextRef="#ctx0" brushRef="#br0" timeOffset="-106917.64">30268 12541 0,'0'0'0,"-35"-35"16,0 0 15,-18 35 0,0 35-31,18 71 32,35-53-1,53-159 0,-18-70-15,-35 70-1,35-18 1,-35 36 0,0 106 31,53 70-47,-53 71 15,0 17 1,53-53-1,-53 19 1,0-107 0,18 18-1</inkml:trace>
  <inkml:trace contextRef="#ctx0" brushRef="#br0" timeOffset="-106572.72">30480 12612 0,'88'0'15,"-35"-35"1,0-1 0,-53-17-1,0 18 1,0-18-1,0 18 1,-53 70 15,0 36-15,18 123 15,70-159-15,71 0-1,-35-52 1</inkml:trace>
  <inkml:trace contextRef="#ctx0" brushRef="#br0" timeOffset="-106189.78">30850 12383 0,'18'35'47,"17"35"-47,18-17 16,35 71-1,-88-36 1,36-53 0,-54-35-1,-35 0-15,18 0 16,35-70-1,0-54 1,123 89 0,1-18-1,-89 53 1,0 53 0,-35 53-1,-17 0 16,17-54-15</inkml:trace>
  <inkml:trace contextRef="#ctx0" brushRef="#br0" timeOffset="-106025.53">31344 12365 0,'0'18'47,"18"17"-31</inkml:trace>
  <inkml:trace contextRef="#ctx0" brushRef="#br0" timeOffset="-105256.93">31627 12524 0,'-53'0'16,"106"0"-16,-230 0 16,177 17-1,0 1 1,35-18-1,1 0 1,34 0 0,-70 70 31,0 1-32,0 17-15,0-17 16,36 52-1,-1-17 1,-35-35 0,-35-18-1,-36-18 1,36-35 0,-1-53-1,36-88 1,124-36-1,88-175 17,-142 281-17,-35 71 1,18 35 0,-53 89-1,36-18 1,-36-36 15,0-35-15,35-123 15,53-35-15,-53 88-1,1-18 1,-36 70-1,35 89 1,0-53 0,18 0-1,-18-53 1</inkml:trace>
  <inkml:trace contextRef="#ctx0" brushRef="#br0" timeOffset="-77193.21">21890 10460 0,'0'35'93,"0"0"48,35-35 0,-17 0-126,52 0 1,-17 0-1</inkml:trace>
  <inkml:trace contextRef="#ctx0" brushRef="#br0" timeOffset="-75476.78">23636 10407 0,'18'0'110,"35"0"-95,-18 0-15</inkml:trace>
  <inkml:trace contextRef="#ctx0" brushRef="#br0" timeOffset="-66977.84">1923 12947 0,'0'0'0,"0"-35"0,0-1 16,0 107 47,0-18-63,0 141 31,0-159-16,0-52 48,0-36-47,0-159-1,0 0 1,0 18-1,53 141 1,-18-17 0,0 70-1,0 0 1,1 35 0,-36 18-1</inkml:trace>
  <inkml:trace contextRef="#ctx0" brushRef="#br0" timeOffset="-66794.36">1905 12929 0,'35'0'47,"18"0"-32,71-17 1,-18-36 0,-71 53-1</inkml:trace>
  <inkml:trace contextRef="#ctx0" brushRef="#br0" timeOffset="-66595.04">1870 13335 0,'0'35'15,"53"-35"1,17-17 0,89-36-1,0 17 1,-106 36-16,0-52 0</inkml:trace>
  <inkml:trace contextRef="#ctx0" brushRef="#br0" timeOffset="-66377.09">2699 12965 0,'-18'0'31,"18"35"-31,-35 0 15,35 18-15,-71 71 16,18-54 0,-88-35 31</inkml:trace>
  <inkml:trace contextRef="#ctx0" brushRef="#br0" timeOffset="-66226.74">2364 13141 0,'0'0'0,"0"-35"16,53 35 0,105 53-1,-70 35 1,1 0 0,-54-53-1,-35 18 1</inkml:trace>
  <inkml:trace contextRef="#ctx0" brushRef="#br0" timeOffset="-66060.94">2981 13282 0,'0'18'62,"-53"-18"-46</inkml:trace>
  <inkml:trace contextRef="#ctx0" brushRef="#br0" timeOffset="-65826.12">1940 13635 0,'0'0'15,"106"0"17,123-53-17,195-35 1,-248 88-16,36-53 15,-177 53 1</inkml:trace>
  <inkml:trace contextRef="#ctx0" brushRef="#br0" timeOffset="-65625.45">1940 13864 0,'88'0'16,"248"-88"0,105 35 15,-265 0-31,-70 53 16,-18-53-1</inkml:trace>
  <inkml:trace contextRef="#ctx0" brushRef="#br0" timeOffset="-64595.62">5786 12841 0,'-36'-35'15,"89"35"32,0 0-31,35 0-16,71 0 16,53 35-16,811-35 31,-265 0 0,-652 0 16</inkml:trace>
  <inkml:trace contextRef="#ctx0" brushRef="#br0" timeOffset="-62594.77">8202 12823 0,'0'-35'16,"18"53"171,-18 17-187,53 18 16,-18-18-16,18 18 16,-18 18-1,53 17 1,-52-88 31,-1 0-47,-35-18 15,35 18 1,0-105 0,-35 52-1,36 17 1,-1 36-1,0-35 1,1 35 15,-36 18-15,35 140 0,0-69 15,0-107 16,-35-53-32,36 71 1,-36-52-16,35-1 31,0 17-15,0 36-16,1-35 15,-1 53 17,-35 17-17,0 18 1,0-18 0,35-35-1,1 0 1,-1 0-1,0-17 1,0-19 0,1 1-1,17-18 17,-18 53-1,-35 53-16,18-53-15,-18 53 16,0 0 0,52-18-1,-34-35 17,35-18-17,-18-87 1,-35 69 15,18 36 16,70 0-31,-35 0-1,88 18 1,-53-18-16,-17 0 15,176 0 1,-71 0 0,-35 0-1,-52 0 1,-19 0 0,18 35-1,-52-35 1,-36 36-1,35-1 157,-35 53-156,0-53-16,0 18 16,35 106-1,-35 53 1,0-89-1,0 89-15,53-54 32,-53-16-32,0-37 31,0-69 0,-18-36 0</inkml:trace>
  <inkml:trace contextRef="#ctx0" brushRef="#br0" timeOffset="-61612.8">10442 14446 0,'-35'0'15,"-18"0"-15,18 0 31,123 0 32,53 0-47,71 0-16,35 36 15,758-36 16,-846 0 1,-194 0 15,-89 35-32,89-35-15</inkml:trace>
  <inkml:trace contextRef="#ctx0" brushRef="#br0" timeOffset="-61195.14">10901 14711 0,'-71'0'16,"54"0"-16,17 35 0,-36-35 31,54 0 31,0 0-46,70 0-16,-18 0 16,72 0-16,-1 0 15,194 0 1,-229 0 0,-142 35 30,-17-35-30,0 0-16</inkml:trace>
  <inkml:trace contextRef="#ctx0" brushRef="#br0" timeOffset="-60762.59">11165 14834 0,'0'36'47,"0"52"-31,0 88-1,-52 124 1,52-159-16,0 141 15,0-17 1,0-53 0,35-71-1,-35 17 17,0-87-17,0-36 1,0 18-1,0-17 1,0-54 31,0 0-47</inkml:trace>
  <inkml:trace contextRef="#ctx0" brushRef="#br0" timeOffset="-59528.76">10372 14799 0,'-36'0'15,"54"0"79,17 0-78,18 0-1,18 0 1,52 0 0,54 0 15,-1 0 16,-105 0-32,-1 0 1,1 0 0,-18 0-1,52 0 1,-52 0 0,18 0-1,17 0 1,-35 0-16,0 0 15,141 0 1,-106 0 0,-17 0-1,-1 0 1,-17 0 0,-18 0 15</inkml:trace>
  <inkml:trace contextRef="#ctx0" brushRef="#br0" timeOffset="-58079.13">8625 11994 0,'18'53'63,"-18"18"-47,35-36-16,1 36 15,-36 52 16,0-52 1,-18-230-1,18 36 0,0-36-15,18-35-1,70 123 1,35 36 0,-35 35-1,-52 0-15,-1 35 16,-35 89 15,-18-89-31,-52 18 16,-54 0-1,36-53 1,106 53 31,88 35-31,-53-53-16,-1 0 15,125 54 1,-1-1-1,-52-53-15</inkml:trace>
  <inkml:trace contextRef="#ctx0" brushRef="#br0" timeOffset="-57261.79">9313 14676 0,'-35'-36'16,"0"36"0,0 0-1,-1 0 1,36 36 0,-53 16-16,53 1 15,-53 71 1,177-18 15,476-212 0,-442-35-15</inkml:trace>
  <inkml:trace contextRef="#ctx0" brushRef="#br0" timeOffset="-56046.65">10777 12912 0,'18'0'109,"17"17"-109,265-17 32,-123 53-32,810 0 31,-158 0 0,-405-53 16,-318 0-16,-36 53-15,-35-53-1,-35 35 17</inkml:trace>
  <inkml:trace contextRef="#ctx0" brushRef="#br0" timeOffset="-55711.67">13758 13159 0,'-17'0'0,"17"-36"15,-36 36 17,36 18 15,0 17-32,0 71 1,53-71-1,18 1 1,-18-36 0,-53-18-16,0-53 15,0 19 1,-71-1 0,1 53-1,17 105 16</inkml:trace>
  <inkml:trace contextRef="#ctx0" brushRef="#br0" timeOffset="-55078.97">13529 14093 0,'18'71'32,"-18"-18"-32,123 194 31,-123-159-31,106 159 47,-53-494-16,-18-88 0,36 211 1</inkml:trace>
  <inkml:trace contextRef="#ctx0" brushRef="#br0" timeOffset="-54763.09">14252 14429 0,'-35'35'31,"0"-35"-31,-1 106 16,36-36-1,18-17 1,17-53-16,36 0 16,-36 0 15,0-123-16,-70-1 1,-18 71-16,-17-17 16,34 35-1</inkml:trace>
  <inkml:trace contextRef="#ctx0" brushRef="#br0" timeOffset="-54112.49">14640 13705 0,'36'0'78,"52"0"-62,-35 0-16,0 18 15,141-18 17,-159 0-32</inkml:trace>
  <inkml:trace contextRef="#ctx0" brushRef="#br0" timeOffset="-53912.11">14817 13582 0,'0'0'16,"0"18"15,17 17-31,-17 141 15,0 124 1,-35 18 0,35-195-16</inkml:trace>
  <inkml:trace contextRef="#ctx0" brushRef="#br0" timeOffset="-53557.96">14464 15804 0,'70'0'16,"1"0"-1,141 0 1,35 0 15,-230-17-15</inkml:trace>
  <inkml:trace contextRef="#ctx0" brushRef="#br0" timeOffset="-52079.65">10742 16739 0,'53'0'78,"18"0"-78,-19 53 0,1-53 15,36 0 1,69 0 0,-34 0 15,-124 53 31,0-18-62,0 1 16,0 34 0,0 18-1,0-17 1,0-36-1,0 1 1,-18-36 15,-52-18-15,-1-17 0,1-1 15,-36-17-16,53 1 1,17-1 0,36 17-1,0 1 1,0 0 31,0 0 31,-35-1-62,0 36-1,35-35 1,-35 35-1,-1 0-15</inkml:trace>
  <inkml:trace contextRef="#ctx0" brushRef="#br0" timeOffset="-50786.78">5433 12947 0</inkml:trace>
  <inkml:trace contextRef="#ctx0" brushRef="#br0" timeOffset="-50464.01">5415 13282 0,'35'0'31,"336"-70"0,-195 70-15,-88 0 0,-123 0 30</inkml:trace>
  <inkml:trace contextRef="#ctx0" brushRef="#br0" timeOffset="-50228.8">5768 13035 0,'0'18'47,"35"17"-32,0 71 1,1 53 0,17-71-1,-53 18-15,0-18 16</inkml:trace>
  <inkml:trace contextRef="#ctx0" brushRef="#br0" timeOffset="-49113.2">5080 14993 0,'0'0'0,"18"0"63,-18 18-63,53 17 15,-1 88 1,1-70-16,18 106 31,17-124-15,-53-52 0,-35-71-1,53-54 1,-53-52-1,0-53 1,0 212 0,0 18 15,0 52-15,36 0-1,-36 0-15</inkml:trace>
  <inkml:trace contextRef="#ctx0" brushRef="#br0" timeOffset="-48913.71">5680 15258 0,'0'0'0,"53"53"16,-53-18-1,35 35 1,0 1-1,0-36 1,-35-52 15</inkml:trace>
  <inkml:trace contextRef="#ctx0" brushRef="#br0" timeOffset="-48746.25">5715 15064 0,'0'17'15,"0"71"17,18-88-32</inkml:trace>
  <inkml:trace contextRef="#ctx0" brushRef="#br0" timeOffset="-48413.72">5980 15363 0,'0'18'16,"35"17"-1,0 1 1,0-1-1,-35-88 32,0 0-47,0 0 16,36 0-16,34 18 16,-17 35-1,18 35 1,-1 71-1,-17 18 1,0-89-16,-18 0 16,1-35-1</inkml:trace>
  <inkml:trace contextRef="#ctx0" brushRef="#br0" timeOffset="-47762.6">5574 17374 0,'35'0'31,"18"0"-15,-18 0-1,1 0-15,17 0 16,52 0-16,142 0 16,106-35 30,-353 0 1</inkml:trace>
  <inkml:trace contextRef="#ctx0" brushRef="#br0" timeOffset="-32884.13">13264 11342 0,'0'35'15,"-35"-35"1,35 53-16,0-18 16,0 1-16</inkml:trace>
  <inkml:trace contextRef="#ctx0" brushRef="#br0" timeOffset="-32665.06">13141 12859 0,'0'0'0,"35"123"15,1 18 1,-36-35-1,0 35 1,0 18 0,-18-53-16</inkml:trace>
  <inkml:trace contextRef="#ctx0" brushRef="#br0" timeOffset="-32513.42">13229 14728 0,'0'0'0,"0"124"0,0 35 32,0-18-17,-17-35 1,17 17-16</inkml:trace>
  <inkml:trace contextRef="#ctx0" brushRef="#br0" timeOffset="-32198.7">13212 16210 0,'0'0'0,"0"88"0,0-17 0,0 17 15,0 36 1,17-54 0,-17 36-1,0-35 1,0 70-1,0-36 17,0-52-32,35 18 15,-52-71 79</inkml:trace>
  <inkml:trace contextRef="#ctx0" brushRef="#br0" timeOffset="-30631.99">19932 11536 0,'0'17'31,"0"19"-31,0 17 16,71 105-1,-71 319 17</inkml:trace>
  <inkml:trace contextRef="#ctx0" brushRef="#br0" timeOffset="-30482.63">19967 13035 0,'0'71'16,"0"-142"-16,0 195 0,0 70 31,0-53-15,0 18-1,-35-18-15</inkml:trace>
  <inkml:trace contextRef="#ctx0" brushRef="#br0" timeOffset="-30332.74">19932 14305 0,'0'0'0,"0"53"0,18 0 15,-18 159 1,53-36 0,-53-17-1,0 0 1,-36-1-1</inkml:trace>
  <inkml:trace contextRef="#ctx0" brushRef="#br0" timeOffset="-30132.99">20003 16087 0,'0'53'16,"35"0"-16,-35-36 15,0 54 1,35 70 0,-35-106-1,0 18 1,-53 0 0</inkml:trace>
  <inkml:trace contextRef="#ctx0" brushRef="#br0" timeOffset="-29999.59">20038 16792 0,'-18'-35'62</inkml:trace>
  <inkml:trace contextRef="#ctx0" brushRef="#br0" timeOffset="-27632.78">13952 13159 0,'36'0'140,"-1"0"-140,0 35 16,124-35-1,599 0 17,-70 0-1,-529 0 0,-124-18-15,1 18 78,-19 0-94,-17 18 93,36-18-77,16 35 0,-52 0 15,0 1-31,18-1 31,17-35-15,18-18 31,-53-52-32,18 35 1,17 17-1,1 18-15,-1 0 32,0 0-17,0 35 1,-35 0 0,36 1 15,-1-36-31,0 0 47,0-18-32,1-17 1,-1 0 0,0 35-16,1 0 31,-36 17-16,35 18 1,18 18 0,0-17-1,-18-36 1,0 0 15,-35-18-31,36-35 16,-1 18 15,0 35 32,-35 17-48,35-17 1,1 0 31,34-35-32,-52 35 1,52-35-16,54 35 16,35 0-1,35 0 16,-53 0-31,-35 0 32,35 0-17,-53 0-15,0-35 16,-53 35 0,1 0 46,-54 0-15,-17 0-47,-1 0 16</inkml:trace>
  <inkml:trace contextRef="#ctx0" brushRef="#br0" timeOffset="-26738.6">18362 13194 0,'0'18'47,"0"17"-31,0 18-16,0 123 15,0 371 16,0-388 1,0-71-17,0-53 1,-35-35 15</inkml:trace>
  <inkml:trace contextRef="#ctx0" brushRef="#br0" timeOffset="-26423.18">17956 14534 0,'-70'0'16,"87"0"31,72 0-47,34 0 15,71 0-15,-17 0 16,-1 0 0,247 0-1,-299 36 1,-177-1 31,0-35-32</inkml:trace>
  <inkml:trace contextRef="#ctx0" brushRef="#br0" timeOffset="-26133.73">18221 14852 0,'-35'0'0,"70"0"47,159 0-32,35 35 1,-17-35-1,17 0 1,-299 0 31,34 0-31</inkml:trace>
  <inkml:trace contextRef="#ctx0" brushRef="#br0" timeOffset="-25649.23">18785 14923 0,'0'70'47,"0"-17"-31,0 18-16,0 17 15,-35 159 1,35-89-16,0 89 15,0 36 1,0-36 0,0-18-1,0-17 1,0-107 0,0 19-1,0-36 1,0-53 15,0 18-31,0 0 16,0 0-1,0-18 1,0 1 15,0 34-15,0-17-1,0-18 1,0-52 15,0-19-15,-35 36-16</inkml:trace>
  <inkml:trace contextRef="#ctx0" brushRef="#br0" timeOffset="-25267.17">18292 17480 0,'-53'0'16,"88"0"30,18 0-46,17 0 16,36 0-16,18 0 16,123 0-1,-36 0 1,-70 0 0,-70 0-1,-89 0 16,-17 0-15,0 0 15,-1 0-15</inkml:trace>
  <inkml:trace contextRef="#ctx0" brushRef="#br0" timeOffset="-24800.17">18362 17533 0,'18'0'46,"35"0"-30,0 0 0,-53 18-16,35 70 15,71 18 1,-36 52 0,18-16-1,-17-107 1,0 0-16,-19-35 15,1-35 17,-53 0-32</inkml:trace>
  <inkml:trace contextRef="#ctx0" brushRef="#br0" timeOffset="-24548.76">19173 17551 0,'-35'17'31,"35"19"-31,-35 87 31,-18 1-31,-18-54 16,1-35-1,-1 1 17,36-36-32</inkml:trace>
  <inkml:trace contextRef="#ctx0" brushRef="#br0" timeOffset="-23234.6">18327 13194 0,'0'35'16,"35"-35"15,0 0-31,1 0 16,105 0-1,159 0 17,-159 0-1,17 0 16,-16 0-16,-72 0-15,54 35-1,-36-35 1,-18 0-1,-34 53 1,-1-53 0,0 0 31,0 0-47,18 0 15,-17 0 16,-36 18 16,35-18-31,0 0 15</inkml:trace>
  <inkml:trace contextRef="#ctx0" brushRef="#br0" timeOffset="-20632.3">20038 13247 0,'17'0'94,"36"0"-79,-17 0 1,-1 0-16,35 0 16</inkml:trace>
  <inkml:trace contextRef="#ctx0" brushRef="#br0" timeOffset="-20501.06">20408 13300 0,'35'0'16,"1"0"15,17 0-15,0 0 0,17 0-16</inkml:trace>
  <inkml:trace contextRef="#ctx0" brushRef="#br0" timeOffset="-20350.96">20832 13300 0,'35'0'15,"0"0"17,0 35-32,1-35 31</inkml:trace>
  <inkml:trace contextRef="#ctx0" brushRef="#br0" timeOffset="-18966.81">21643 13406 0,'53'0'15,"35"0"-15,-17 0 16</inkml:trace>
  <inkml:trace contextRef="#ctx0" brushRef="#br0" timeOffset="-18800.16">22278 13511 0,'0'0'0,"141"0"31,-35 0-15,-36 0 0</inkml:trace>
  <inkml:trace contextRef="#ctx0" brushRef="#br0" timeOffset="-18651.68">22878 13670 0,'35'0'16,"18"-17"0,-18 17-1,0 0 1</inkml:trace>
  <inkml:trace contextRef="#ctx0" brushRef="#br0" timeOffset="4520.37">3598 11448 0,'18'0'63,"-18"35"-63,35 0 0,-35 0 16,88 212 15,-52-53 0,-36-158 32</inkml:trace>
  <inkml:trace contextRef="#ctx0" brushRef="#br0" timeOffset="4910.31">3281 11589 0,'0'0'0,"-35"0"16,35-36 15,52 1-15,1 0-1,36-18 1,52 0-1,-35-17 1,-1 34 0,-69 36-1,-36 36 63</inkml:trace>
  <inkml:trace contextRef="#ctx0" brushRef="#br0" timeOffset="5312.61">3863 11536 0,'0'53'15,"53"17"1,17 1 0,54-1-1,-54-17 1,-34-17 0,-36-1-1,-18-35 1,-17 0-1,0-18-15,-18-70 16,53 18 0,35-1-1,53 0 1,-17 1 15,-36 70-15,0 0-1,0 17 17</inkml:trace>
  <inkml:trace contextRef="#ctx0" brushRef="#br0" timeOffset="6012.11">4657 11501 0,'0'0'0,"-36"0"16,-17 0-16,-52 35 16,69 18-1,1-53-15,35 53 16,0 0 15,35-18-15,-17-35-1,17 35 1,1-52 15,-36-19-15,52-70 0,-52 71-1,18 35 1,53 0 31,-71 35-32,35 1 1,0 52 0,-35-35-16,36-53 15,-36 35 1,0-70 15,0-18-15,35 18-1,-35-18 1,35 17 0,-35 1 15,0 53 78</inkml:trace>
  <inkml:trace contextRef="#ctx0" brushRef="#br0" timeOffset="7152.24">5062 11518 0,'0'-35'16,"-17"35"-16,17-35 0,-53 70 31,53 0-15,-53 0-16,53 1 16,0-19-16,0 19 15,53-36 16,0 0-15,-18-141 31,-53 70-31,18 0-1,-35 36 1,35 0-1,0 70 17,18 71-17,17 17 1,0-34 0,18 17-1</inkml:trace>
  <inkml:trace contextRef="#ctx0" brushRef="#br0" timeOffset="7513.02">5292 11606 0,'53'0'16,"0"-35"-1,-36-35 1,18 34 0,-35 1-1,-35 35 1,-53 0 0,53 71-1,-1-1 1,36-17-1,18-53-15,70 71 16,36-71 0,-18 0-1,-36-53 17,-70 17-32</inkml:trace>
  <inkml:trace contextRef="#ctx0" brushRef="#br0" timeOffset="8579.43">5874 11271 0,'-18'18'47,"18"17"-32,0 18 1,18-18 0,70-35-1,-17-17 17,-71-19-17,0 1 1,-142-18-1,107 18-15,0 35 16,35-35 0,17-1-1,72-87 1,-54 52 0,0 36-1,-35-35-15,0 193 47,53-35-31,-18 0-1,71 177-15,-53 35 16,88-88 15,-35 52-15,-71-140 15,1-142 0,-36-35-15,0-18 0,0-17-1,-36-35 1,-17-36-1,18 0 1,35 89-16,-70-18 16,-19 17-1,54 36 1,18-1 15,17 1-15,35 35-1,35 0 1,1 0 0,-71 35-16,35 1 15,0 122 1,18 1 0,-53-18-1,36-35 1,52-35-1,-18-18 1,1-53 0,0-36-1,-71-87 17,-71-1-32,-70 36 31,-53 53-16,53-18 1</inkml:trace>
  <inkml:trace contextRef="#ctx0" brushRef="#br0" timeOffset="9045.95">6244 10883 0,'0'-35'31,"18"35"1,-18 35-17,0 36-15,35 88 16,-35 87 15,124 107-15,-54-194-1,-70-88-15</inkml:trace>
  <inkml:trace contextRef="#ctx0" brushRef="#br0" timeOffset="9878.79">4992 11148 0,'0'-35'16,"35"35"62,-35 35-78,106 124 31,-71-71-15</inkml:trace>
  <inkml:trace contextRef="#ctx0" brushRef="#br0" timeOffset="10578.48">7108 11236 0,'0'0'15,"0"-35"1,71 35 0,-18 0-16,53-53 15,17 53-15,18-53 16,36 53-16,-18-53 16,-54 53-16,-52 0 15,53-35 1,-124-1 15</inkml:trace>
  <inkml:trace contextRef="#ctx0" brushRef="#br0" timeOffset="10800.6">7902 10901 0,'36'0'31,"52"0"-15,-18 0 0,1 0-1,-18 17 1,-53 107 0,0-53 15,-18-19-16,18 1 1</inkml:trace>
  <inkml:trace contextRef="#ctx0" brushRef="#br0" timeOffset="28442.88">9596 10478 0,'0'-36'16,"17"36"15,-17-35 47,0 0-15,-35 35-1,0 0-46,-18 0 0,53 17-1,-36 36 1,1 18-1,35-18 1,0 35 0,53 0-1,18 0 1,52-17 0,-88-1-1,18 36 16,-53-88-15,0 17 0,-35-35-1,-71 35 1,18-35 15,53 0-15,52 0 31</inkml:trace>
  <inkml:trace contextRef="#ctx0" brushRef="#br0" timeOffset="29045.91">9895 10936 0,'0'0'16,"0"18"-16,0 70 15,18 18 1,17 17-1,1-35 1,-1-17 0,0-36-1,-35 18 1,0-70 46,0-1-62,-17-35 16,-19-53 0,-34-35-1,34-35 1,36 17 0,18 53 15,88 106-16,-71 18 1,0 70 0,-35-35-16,0 17 15,0 1 1,-17-71 0,-18 0-1,-1 0 16,36-18-15</inkml:trace>
  <inkml:trace contextRef="#ctx0" brushRef="#br0" timeOffset="29426.57">10248 10989 0,'53'0'16,"-18"0"-16,18-71 15,-17 36 1,-36 0 0,-53 35 15,35 0-31,-53 0 31,36 53-15,35 35-1,0-17 1,18-18 0,52-18-1,19-35 1,-1-18-1</inkml:trace>
  <inkml:trace contextRef="#ctx0" brushRef="#br0" timeOffset="29810.41">10583 10848 0,'0'0'0,"0"35"47,0 0-47,36 1 15,-1 34 1,0-34 0,0 17-1,-35-106 16,0 17-15,36 1 0,17 35-1,17 18 1,-17 17 0,-18 18-1,-35-18 1,0 0 15,-17-35-31</inkml:trace>
  <inkml:trace contextRef="#ctx0" brushRef="#br0" timeOffset="29975.78">10760 10654 0,'17'-71'16,"19"71"0,-1 0-1,-35 53 1</inkml:trace>
  <inkml:trace contextRef="#ctx0" brushRef="#br0" timeOffset="30659.65">11007 10425 0,'0'0'16,"17"53"15,36 17-31,-17 36 16,-36 35-16,88 159 15,53-18 1,-71-70 15,-70-159-31,36 35 16,17-53-1,-36-35 1,71-17 0,-17-125-1,-71 37 1,-35-19-1,-54 36 1,-34 53 0,88-18-16,-1 53 15,36-18 17,71 18-17,-18-35 1,17-18 15,-34 53-15,17 53 15,-18-18-15,0-35-1,-35 18 1,-17-18-1</inkml:trace>
  <inkml:trace contextRef="#ctx0" brushRef="#br0" timeOffset="30821.71">11553 10760 0,'0'0'0,"0"17"63</inkml:trace>
  <inkml:trace contextRef="#ctx0" brushRef="#br0" timeOffset="31609.44">11783 10795 0,'-18'0'0,"18"18"31,-35 52-15,35 36 0,35 18 15,53-124 0,-52 0-31,52 0 16,-18-18-1,-34-53 1,17 36 0,-53-53-1,-18 88 1,-53-35-1,36 35 1,0 35 0,35 53-1,0-53 1,0 1 0,70-54-1,36-17 16,-88 35-15,35 35 0,-18 0-1,18 18 1,-18-53-16,1 0 16,-1-53-1,-35-70 1,0-1-1,-18-123 1,-17 124 0,35 88-1,0-1 1,0 54 0,0 123 15,0 71-31,141 141 47,-70-248-32,-36-105 1</inkml:trace>
  <inkml:trace contextRef="#ctx0" brushRef="#br0" timeOffset="31927.3">12294 10795 0,'0'0'0,"0"-35"15,159 35 1,0 0 0,-71 0-1,-88-18 16,0 53 16,0 18-31,0 0-16,35 18 16,18 52-1,-18-87 1,-70-36-1,0 0-15</inkml:trace>
  <inkml:trace contextRef="#ctx0" brushRef="#br0" timeOffset="32076.14">12665 10689 0,'0'0'0,"35"0"16,-35 53 31</inkml:trace>
  <inkml:trace contextRef="#ctx0" brushRef="#br0" timeOffset="32675.97">13106 10742 0,'-36'0'16,"-69"35"-1,52 36 1,53 17 0,0-35-16,17 18 15,36-1 1,-17-70 15,16-88 0,-87-18-15,0 18 0,35 53-1,0-36-15,0 36 16,35 35-1,53 0 1,18 141 0,-18-53-1,-52 18 1,-36-88 0,0-54 15,0-17-16,35 0 1,-35 18-16,53 0 16,0 35-1,0 106 1,-18-53 0,-35 17 15,35-70-16,-35-70 1</inkml:trace>
  <inkml:trace contextRef="#ctx0" brushRef="#br0" timeOffset="36921.11">11589 7320 0,'-36'0'63,"36"35"-63,-52-35 15,16 0-15,1 0 16</inkml:trace>
  <inkml:trace contextRef="#ctx0" brushRef="#br0" timeOffset="37107.55">10954 7320 0,'-36'0'15,"1"0"17,0 0-17,-18 0 1,-18 0 0</inkml:trace>
  <inkml:trace contextRef="#ctx0" brushRef="#br0" timeOffset="37308.12">10213 7303 0,'-35'0'16,"-18"0"0,0 0-1,18 0 1,-18 0-1</inkml:trace>
  <inkml:trace contextRef="#ctx0" brushRef="#br0" timeOffset="37446.61">9437 7285 0,'-53'0'0,"-18"0"16</inkml:trace>
  <inkml:trace contextRef="#ctx0" brushRef="#br0" timeOffset="37626.54">8890 7232 0,'0'18'31,"-35"-18"1</inkml:trace>
  <inkml:trace contextRef="#ctx0" brushRef="#br0" timeOffset="37782.63">8361 7197 0,'0'0'0,"-35"0"47,-36 0-32</inkml:trace>
  <inkml:trace contextRef="#ctx0" brushRef="#br0" timeOffset="37941.14">7814 7197 0,'-18'0'47,"-17"0"-31</inkml:trace>
  <inkml:trace contextRef="#ctx0" brushRef="#br0" timeOffset="38074.34">7232 7126 0,'-35'0'16</inkml:trace>
  <inkml:trace contextRef="#ctx0" brushRef="#br0" timeOffset="38885.34">2858 7250 0,'-36'0'32,"54"0"15,-18 35-32,53-35-15</inkml:trace>
  <inkml:trace contextRef="#ctx0" brushRef="#br0" timeOffset="39058.62">3722 7285 0,'88'0'15,"-35"0"1,0 0-1,17 0 1,-34 0-16</inkml:trace>
  <inkml:trace contextRef="#ctx0" brushRef="#br0" timeOffset="39178.12">4815 7267 0,'71'0'16,"-36"0"-16</inkml:trace>
  <inkml:trace contextRef="#ctx0" brushRef="#br0" timeOffset="39492.56">6368 7320 0,'0'0'16,"35"0"-16,0 0 16,-52 0 15,-19 0-31</inkml:trace>
  <inkml:trace contextRef="#ctx0" brushRef="#br0" timeOffset="40608.63">1111 7355 0,'-17'0'62,"17"18"-62,-36 35 32,1-53-32,53 176 31,246-176 0,-228 0-15,-1-35-1,-53-71 1,-105 36 0,17-18-1,0-18 1,71 35 0,52 18-1,107-17 16,-89 70-31,0 0 32,-35 53-17,0 52 1,36-34-16,-36-36 0</inkml:trace>
  <inkml:trace contextRef="#ctx0" brushRef="#br0" timeOffset="40927.72">1552 7461 0,'0'18'31,"-17"52"-15,17-34-1,17-1 17,71-35-17,-52 35-15,-1-35 16,-53 36 15,-52-36-15,35 0-1,-1 0 1</inkml:trace>
  <inkml:trace contextRef="#ctx0" brushRef="#br0" timeOffset="45440.16">11377 7832 0,'-18'0'78,"-17"0"-78,-35 0 16</inkml:trace>
  <inkml:trace contextRef="#ctx0" brushRef="#br0" timeOffset="45624.16">10848 7779 0,'-35'0'0,"-1"0"31,1 0-15,0 0 0</inkml:trace>
  <inkml:trace contextRef="#ctx0" brushRef="#br0" timeOffset="45773.66">10336 7779 0,'-35'0'16,"0"0"-1,0 0 1</inkml:trace>
  <inkml:trace contextRef="#ctx0" brushRef="#br0" timeOffset="45921.44">9878 7743 0</inkml:trace>
  <inkml:trace contextRef="#ctx0" brushRef="#br0" timeOffset="46094.95">9172 7726 0,'-35'0'16</inkml:trace>
  <inkml:trace contextRef="#ctx0" brushRef="#br0" timeOffset="47024.46">2575 8061 0,'-35'0'15,"53"0"64,52 0-64,-35 0 1</inkml:trace>
  <inkml:trace contextRef="#ctx0" brushRef="#br0" timeOffset="47173.66">3563 8061 0,'0'0'0,"35"0"15,71 0 1,18-35-1</inkml:trace>
  <inkml:trace contextRef="#ctx0" brushRef="#br0" timeOffset="47323.97">4568 7990 0,'0'0'0,"89"0"16</inkml:trace>
  <inkml:trace contextRef="#ctx0" brushRef="#br0" timeOffset="47556.78">5592 7920 0,'0'0'0,"52"0"0,19 0 15,88 0 1,-53-18-1,-36 18 1</inkml:trace>
  <inkml:trace contextRef="#ctx0" brushRef="#br0" timeOffset="47656.91">6227 7902 0,'88'0'16,"18"0"-1,-336 0-15,530 0 16,-564 0-16</inkml:trace>
  <inkml:trace contextRef="#ctx0" brushRef="#br0" timeOffset="47757.1">6773 7920 0,'71'0'16,"-36"0"-16</inkml:trace>
  <inkml:trace contextRef="#ctx0" brushRef="#br0" timeOffset="47908.58">7461 7920 0,'0'0'0,"71"0"15</inkml:trace>
  <inkml:trace contextRef="#ctx0" brushRef="#br0" timeOffset="48098.36">8079 7902 0,'0'0'0,"35"0"0,18 0 31,-71 0 16</inkml:trace>
  <inkml:trace contextRef="#ctx0" brushRef="#br0" timeOffset="49393.22">1570 8184 0,'0'-35'31,"-18"35"16,18 18-47,0 52 16,-35-17 15,35-17-31,18 16 16,70-52-1,35 0 1,-35-17-1,-88-18 1,0-1 0,-52-17-1,-54 0 1,35-52 0,-35-1-1,106 88 1,36-35 31,17 53-32,17 0 1,-35 36 0,1-19-1,-1-17-15,-17 0 16</inkml:trace>
  <inkml:trace contextRef="#ctx0" brushRef="#br0" timeOffset="51079.28">1870 7567 0,'35'0'31,"-35"18"-16,18-18 1,-18 35-16,53 0 16,-53 18-1</inkml:trace>
  <inkml:trace contextRef="#ctx0" brushRef="#br0" timeOffset="51889.73">2028 8361 0,'0'35'125,"0"0"-110,18-35 1,-18 36-1,0-1 48,-18-35-63</inkml:trace>
  <inkml:trace contextRef="#ctx0" brushRef="#br0" timeOffset="52140.36">2170 8449 0,'35'0'15,"0"0"1,0 18-1,-35 35 1,0 17 15,53-70 1,18-70-17,17-19 1</inkml:trace>
  <inkml:trace contextRef="#ctx0" brushRef="#br0" timeOffset="54156.5">11042 8714 0,'-35'0'78</inkml:trace>
  <inkml:trace contextRef="#ctx0" brushRef="#br0" timeOffset="54340.3">10319 8696 0,'-71'0'15,"18"0"-15,-17 0 16,34-18 0,1 18-16,0 0 15</inkml:trace>
  <inkml:trace contextRef="#ctx0" brushRef="#br0" timeOffset="54508.4">9525 8678 0,'-35'0'31,"-1"0"-15,1 0 0,-106 0-1</inkml:trace>
  <inkml:trace contextRef="#ctx0" brushRef="#br0" timeOffset="54724.17">8273 8608 0,'-36'0'16,"1"17"0,0-17-1</inkml:trace>
  <inkml:trace contextRef="#ctx0" brushRef="#br0" timeOffset="55007.64">6438 8661 0,'0'0'0,"-35"0"15</inkml:trace>
  <inkml:trace contextRef="#ctx0" brushRef="#br0" timeOffset="55206.38">5592 8678 0,'0'36'16,"-36"-36"0,-17 0-16</inkml:trace>
  <inkml:trace contextRef="#ctx0" brushRef="#br0" timeOffset="55373.93">4815 8837 0,'-35'0'32,"-53"0"-32</inkml:trace>
  <inkml:trace contextRef="#ctx0" brushRef="#br0" timeOffset="55740.31">3263 8943 0,'-35'0'16,"0"0"15</inkml:trace>
  <inkml:trace contextRef="#ctx0" brushRef="#br0" timeOffset="55889.14">2699 8978 0,'-53'35'15</inkml:trace>
  <inkml:trace contextRef="#ctx0" brushRef="#br0" timeOffset="56073.78">2417 9013 0</inkml:trace>
  <inkml:trace contextRef="#ctx0" brushRef="#br0" timeOffset="56956.04">1640 8978 0,'-35'-35'16,"0"35"0,0 0 15,-1 0-15,1 18-1,35 34 1,0 19-1,0-36 1,71 1-16,140-54 31,-175-17-15,-89-71 15,-53 71-15,-18-1-1,36 1 1,53-71 0,35 71-1,35-18 17,18 18-17,-18 35 1,18 0-1,-17 17 1,16 36 0</inkml:trace>
  <inkml:trace contextRef="#ctx0" brushRef="#br0" timeOffset="57673.93">1958 9137 0,'0'-35'15,"-18"35"32,18 17-31,-35-17-16,35 53 16,0-17-1,0-1 1,106-35-1,-53 0 17,-89 35 15,1-35-32</inkml:trace>
  <inkml:trace contextRef="#ctx0" brushRef="#br0" timeOffset="58155.52">2099 9190 0,'35'0'15,"18"0"1,-17 0 0,-36 18 15,-36 34-15,54-52 30,17 0-46,18 0 16,-18 0 0,-35 36-16,0-1 31,-17 0-15,-19-35-1,36 36 1</inkml:trace>
  <inkml:trace contextRef="#ctx0" brushRef="#br0" timeOffset="61739.18">900 6879 0,'0'-35'125,"0"0"-110,0-18 1,-53-18-1,17-35 17,1 0-1,35 89-15,-35 17 15,0 17 31,35 19-46,-53 34 0,53-34-1,0-1 1,-18-35-16,18 53 15,0-18 1,0 0 15,0-70 16,0-18-31,0 0-1,0-35 1,35 35 0,-35 18-1,53 0 17,-35 35 14,17 0-30,-35 17 0,106 18-1,-18-35 1,-53 0-16</inkml:trace>
  <inkml:trace contextRef="#ctx0" brushRef="#br0" timeOffset="62945.09">582 5574 0,'-35'0'16,"35"18"-16,-35 17 16,35 0-1,0 36 1,70 70 15,283-141 0,-283 88 16,-122-17-47,-37-1 32,36-70-17,53-35 16,0 0-31,0-1 16,18-34 0,-18 34-1,35 36 17,36 18-17,17 53 1,-17-1-1,-36 1 1,35-1 15,-87-70 32,-18-35-48,-36-36 1,18 19 0,-17-37-16,70 54 15,-36-36 1,1 19-16,35-37 31,0 54-15,18 0 15,17 35-31,0 0 31,0 0-31,-35 17 16,0 19 0,0-1-1,-52-35 1,16 35-1</inkml:trace>
  <inkml:trace contextRef="#ctx0" brushRef="#br0" timeOffset="63344.03">1076 5733 0,'0'0'0,"53"-36"15,17 36 1,-52-35 15,-18 0-15,0 0-1,0-1 1,-53 54 31,53 52-47,-35-34 16,35 17-1,0-18 1,35-35-16,71 0 15,0 0 1,-36-18 15,-34-17-15</inkml:trace>
  <inkml:trace contextRef="#ctx0" brushRef="#br0" timeOffset="63621.5">1499 5486 0,'-35'0'0,"0"17"31,35 19-15,0-1-1,17 0 1,19-35 0,-1 0-16,0 0 15,1 0-15,16 0 16</inkml:trace>
  <inkml:trace contextRef="#ctx0" brushRef="#br0" timeOffset="63776.77">1782 5521 0</inkml:trace>
  <inkml:trace contextRef="#ctx0" brushRef="#br0" timeOffset="64288.94">1658 5380 0,'35'0'47,"-17"0"-31,-18 35-16,35-35 16,-35 53-16,36-18 15,-1 1 16</inkml:trace>
  <inkml:trace contextRef="#ctx0" brushRef="#br0" timeOffset="64505.1">1517 5221 0,'0'-18'47</inkml:trace>
  <inkml:trace contextRef="#ctx0" brushRef="#br0" timeOffset="68330.78">10019 5027 0,'0'-35'16,"0"0"0,0-1 15,0 1 16,-18 35-32,-17 0 1,0 0 0,35-35 15,-36 35-31,1 0 31,0 0-15,0 17-1,-1-17 1,36 36 0,-35-36-1,35 35-15,0 0 16,-35 0 0,35 1-1,0-1 1,0 18-1,0 0 17,0 17-17,0-34 1,0-1 0,0 0-1,0 36 16,0-36-15,0 0 0,17 1-1,-17-1 1,36 0 0,-1 0-1,0 1 1,18-36-1,18 35 1,17 0 15,-53-35-15,0 36 0,18-36-1,18 0 1,-36 0-1,71 35 1,-71-35 0,1 0-1,-1-18 1,0 18-16,18 0 16,0-35-1,-18 35 1,1-35-1,-36-1 1,88-17 0,-53-17-1,-35 17 1,35 18 15,-35-18-15,0-18-1,0-17 17,-17 53-17,17-1 1,-36 1 0,19 0-1,17 17 1,-53-35-1,0 0 1,18 18 0,-36 0-1,-17-18 17,35 18-17,-18-1 1,18 36-1,18-35 1,0 0 0,0 35-1,-1 0 1,1 0 0,0 0 62</inkml:trace>
  <inkml:trace contextRef="#ctx0" brushRef="#br0" timeOffset="68838.24">9948 4868 0,'-17'0'16,"-19"0"-1,-34 0 16,17 0 1</inkml:trace>
  <inkml:trace contextRef="#ctx0" brushRef="#br0" timeOffset="71250.23">1288 5997 0,'17'0'156,"-17"-17"-156,71 17 15,-36-36-15,177-70 32,-177 106-17,18-35 17,-18 35-17,-35-35 1</inkml:trace>
  <inkml:trace contextRef="#ctx0" brushRef="#br0" timeOffset="72538.31">9878 4833 0,'17'0'47,"36"0"-32,-17 0 1,-1 0-16,0 0 15,0-35 1,18 35 15,-17 0 47</inkml:trace>
  <inkml:trace contextRef="#ctx0" brushRef="#br0" timeOffset="74609.63">1129 6121 0,'18'0'78,"17"0"-31,0 0-16,-35-18-15,35-17-1,1 35 1,17-35 0,-18 35-1,18-36 1,17-17 0,-17 53-1,18-35 1,-18 0-1,35 35 1,-88-36 0,35 36-1,0-35 1,18 0 15</inkml:trace>
  <inkml:trace contextRef="#ctx0" brushRef="#br0" timeOffset="75598.7">1305 6138 0,'0'36'0,"-35"-36"16,53-18 109,17 18-109,53-71-1,-53 36-15,142-88 47,-142 123-31,18-36-1,-18 36-15,-35-35 63,36 35-32,-36-35-15,35 35 78,-53 0 140</inkml:trace>
  <inkml:trace contextRef="#ctx0" brushRef="#br0" timeOffset="92511.73">10583 4833 0,'36'0'78,"-1"-18"-47,18-34-15,35-1 15,-17 17-15,-19 36-16,-16-53 15,-1 53 95</inkml:trace>
  <inkml:trace contextRef="#ctx0" brushRef="#br0" timeOffset="92948.75">10689 4868 0,'0'18'31,"71"-36"47,-18 18-62,0-35-16,-1 35 15,-16 0-15,34-35 16,-34 35 0,-36-35 62</inkml:trace>
  <inkml:trace contextRef="#ctx0" brushRef="#br0" timeOffset="93484.79">10566 4410 0,'35'0'78,"0"0"-78,18 17 16,18-17 0,17 53-1,-53-53-15,36 36 16,-36-1-1,18-35 1,0 35 15,-18 0 16,-35 1-31,0 17-1,-35 0 1,0 17 0,35-17-1,0 0 1</inkml:trace>
  <inkml:trace contextRef="#ctx0" brushRef="#br0" timeOffset="96699.3">7197 9437 0,'0'0'0,"0"-35"47,-18 35-16,-17 0-15,-18 0 15,-141 0 0,141 0-15,-18 0-1,18 0 1,18 17 0,-18-17-1,18 35 1,0 1-1,-1-36 1,1 35 0,0 36-1,0-36 1,-1 0 0,36 18-1,-35-18 1,35 1-16,-35-1 15,35 0 1,0 18 0,0 0-1,0 0 1,0-18 0,17 0 15,1 1-31,53 17 31,-19 70-15,1-88-1,0 1 1,141 34 15,-123-34-15,-1-1-1,36 0 1,-70-35 0,105 35-1,-18-35 1,-52 0 0,17 0-1,53-17 16,-18 17-15,-34-53 0,-1 0-1,0 0 1,18-18 0,-71 36-1,0 0 1,-17 0-1,-18-1 1,35 36-16,-35-35 16,0 0-1,0-18 1,0 0 0,-35-53 15,35 36-16,-35 17 1,-53 0 0,35 17-1,-18 1 1,1 0 0,-1 35-1,-52-71 16,34 71-15,19 0 0,-36-35 15,35 35-31,1 0 16,-1 0-1,1 0 16,17 0-15,18 0 0,-1 0-1</inkml:trace>
  <inkml:trace contextRef="#ctx0" brushRef="#br0" timeOffset="97381.04">7585 9578 0</inkml:trace>
  <inkml:trace contextRef="#ctx0" brushRef="#br0" timeOffset="114082.81">12665 4374 0,'53'0'94,"-36"0"-79,54 0-15,-1-35 16,1 35-16,17 0 16</inkml:trace>
  <inkml:trace contextRef="#ctx0" brushRef="#br0" timeOffset="114249.26">12400 4780 0,'106'-88'15,"335"-71"1,106-17 0,-353 70-16</inkml:trace>
  <inkml:trace contextRef="#ctx0" brushRef="#br0" timeOffset="-126238.52">1693 8608 0,'0'0'0,"89"35"15,-37-35-15,72 53 16,-89-53 0</inkml:trace>
  <inkml:trace contextRef="#ctx0" brushRef="#br0" timeOffset="-125770.12">3351 9737 0,'36'0'16,"-72"0"-16,125 53 0,-1-53 0,18 53 16,158-18-1</inkml:trace>
  <inkml:trace contextRef="#ctx0" brushRef="#br0" timeOffset="-124355.18">2769 9913 0,'18'0'156,"35"0"-140,17 0 0,89 0-1,0 0 1,0 0 0,-1 0-1,19 0 1,158 0 15,-106-18-15,-17 18-1,-124 0 1,-53 0 0,-70 0-1,0 0-15</inkml:trace>
  <inkml:trace contextRef="#ctx0" brushRef="#br0" timeOffset="-123521.56">1605 9878 0,'0'17'94,"0"19"-78,0-1-16,177 106 31,122-141 16,-210-88-31,-89 35-1,-18 18 1,-70-1-1,-18 1 1,71 35-16,-1 0 16,19 0 15</inkml:trace>
  <inkml:trace contextRef="#ctx0" brushRef="#br0" timeOffset="-122121.26">12471 9596 0,'53'0'125,"0"0"-125,35 0 15,18 0-15,-1 52 16,54-52 0,-88 0-16,-18 0 31,-89-17 47,-34-18-47,17 35-15,18 0-1,-1-36 1,54 36 31,17 0-31,-17 0-16,52 0 15,-34 18 1,34-18-16,-70 35 31,-53 0-31,-17 18 31,35 18-15,-18-18 0,17-53-16</inkml:trace>
  <inkml:trace contextRef="#ctx0" brushRef="#br0" timeOffset="-121705.61">11942 9648 0,'0'36'47,"-36"34"-32,-34 107 32</inkml:trace>
  <inkml:trace contextRef="#ctx0" brushRef="#br0" timeOffset="-121556.1">11853 9772 0,'36'0'31,"140"0"0,-105-35-15,-36-18 0</inkml:trace>
  <inkml:trace contextRef="#ctx0" brushRef="#br0" timeOffset="-121371.77">12153 9613 0,'0'0'16,"-35"0"-1,35 35 1,0 1-1,0 70-15,0-36 32,-35-35-17,35 36 1,-36-36 0</inkml:trace>
  <inkml:trace contextRef="#ctx0" brushRef="#br0" timeOffset="-120855.91">12241 9878 0,'0'17'172,"-17"19"-157,17-1 1,0 0 0,0-70 46,0 0-62,0-18 16,0 0-16,17-71 15,54 54 17,-36 70-17,-35 17 17,0 36-17</inkml:trace>
  <inkml:trace contextRef="#ctx0" brushRef="#br0" timeOffset="-120739.19">12241 9772 0,'53'0'16,"53"0"0,-18 0-1</inkml:trace>
  <inkml:trace contextRef="#ctx0" brushRef="#br0" timeOffset="-119787.84">3493 10107 0,'0'18'78,"0"17"-78,0 0 15,0-17 1,0 176 15,0-106 1,0-53-32,17-35 15,54 0 1,17-70-1,18-36 1,-36 0 0,-70 71-16</inkml:trace>
  <inkml:trace contextRef="#ctx0" brushRef="#br0" timeOffset="-119437.83">3881 10178 0,'0'0'47,"0"17"-31,-18 19-16,18 87 31,0-17-15,0-36-1,0-34 1,0-54 31,0-17-47,0 0 15,0-1-15,0-70 16,0 18 0,0 18-1,0 34 1,18 1 0,17 35-1,0 0 1,-35 18-1,0 35 1</inkml:trace>
  <inkml:trace contextRef="#ctx0" brushRef="#br0" timeOffset="-119289.14">3845 10442 0,'53'0'0,"0"-35"15,124-18 1,-89 18 0</inkml:trace>
  <inkml:trace contextRef="#ctx0" brushRef="#br0" timeOffset="51264.48">2152 2893 0,'0'-35'31</inkml:trace>
  <inkml:trace contextRef="#ctx0" brushRef="#br0" timeOffset="53005.07">2381 9349 0,'0'-36'16,"-17"36"124,-19 0-124,36 18 15,0 17-15,18-35 15,35 0-31,-18 0 16,-35-17-16,35 17 15,-35-36-15,0 1 32,-17 35-1,-18 0-16,-1 0 1,36 18 0,0 17 15,18-35 0,-36 0 47,18 35-31,18-35-16,-36 0 1,-17-17-32,0 17 15,-1 0 1,36-36 0</inkml:trace>
  <inkml:trace contextRef="#ctx0" brushRef="#br0" timeOffset="54769.8">2170 2858 0,'17'0'344,"19"0"-329</inkml:trace>
  <inkml:trace contextRef="#ctx0" brushRef="#br0" timeOffset="56871.33">2152 2893 0,'0'-35'47,"0"52"109,0 1-140,35-18 31,1 0-31,-1 0-1,-35-35 16,-35 35 32,-1 0-32,36 17-31,0 1 31,18-18 1,17 0-1,-35-35 16,-17 35-32,-19 0 17,36 35-17,0 0 1,0 0 0,0-52 15,0-36-16,0 18 1,0 52 31,0 36-31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26T07:20:55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 970 0,'-17'71'78,"17"-18"-62,-71 35-16,71-18 15,-53 1-15,18 70 16,-18 18 15,53-106 16</inkml:trace>
  <inkml:trace contextRef="#ctx0" brushRef="#br0" timeOffset="246.14">1782 1041 0,'-18'17'47,"-35"89"-32,53 35 1,-35 0-1,35-105 1,-36-1-16,1 18 31</inkml:trace>
  <inkml:trace contextRef="#ctx0" brushRef="#br0" timeOffset="497.16">1270 1323 0,'0'0'0,"-35"0"16,88-53 15,0 53-31,17 0 16,177-35-1,-106 35 1,-106-36 0,1 36-1</inkml:trace>
  <inkml:trace contextRef="#ctx0" brushRef="#br0" timeOffset="754.01">1270 1517 0,'18'0'32,"123"-18"-17,70-35 1,-34 18-1,-89 35 1,-88-35 0</inkml:trace>
  <inkml:trace contextRef="#ctx0" brushRef="#br0" timeOffset="1147.99">2699 1164 0,'0'0'0,"0"71"47,0-1-31,0 36-16,0-18 15,0 18 1,0-18 0,-36-35-1,36-70 17</inkml:trace>
  <inkml:trace contextRef="#ctx0" brushRef="#br0" timeOffset="1498.21">2681 1164 0,'0'-53'0,"0"106"16,0-141-16,53 53 0,0-36 15,53 71 1,-71 18 15,-35 70-15,-70 35-1,-36-17 1,70-18 0,36-52-1,89-1 1,-54 0 0,0 1-1,-141-1 1,-52 18-1,69-53 1,54 0 0,88 0 15</inkml:trace>
  <inkml:trace contextRef="#ctx0" brushRef="#br0" timeOffset="1912.15">2999 1446 0,'0'36'31,"17"-1"-15,-17 0-16,0 177 47,36-212-47,-1-71 15,35-52 1,-17 88 0,-17 35 15,-1 17-16,0 54 1,-35-36 0,35 0-1,18-35 1,36-70 0,-54-71-1</inkml:trace>
  <inkml:trace contextRef="#ctx0" brushRef="#br0" timeOffset="2346.25">3651 953 0,'0'-53'0,"0"106"0,0-195 16,-35 231 47,35 34-63,0 18 15,0 36-15,0-36 16,0 53-1,18-88 1,52-36 0,-17-70-1,18-88 1,-1-88 0,-17-160-1,-53 178 1,0 122-1,0 1 1,0 229 15,0 124-15,35-177 15,-35-88-31,0-18 16,36 35-1,-36-87 1</inkml:trace>
  <inkml:trace contextRef="#ctx0" brushRef="#br0" timeOffset="2594.23">3510 1358 0,'0'0'0,"18"18"32,35-18-32,158 0 15,1 0 1,-53-18 15,-124 18-31,-17 0 16</inkml:trace>
  <inkml:trace contextRef="#ctx0" brushRef="#br0" timeOffset="3196.65">4304 1535 0,'18'0'47,"34"-53"-32,-52 0 1,0 17 0,-35 36-1,-18 53 1,53 0-1,0 71 1,53-36 0,18-53-1,-18-35 1,17-70 0,-17-54 15,-18 89-16,1 35-15,34 71 32,-70-19-32,36 1 15,-36-35 1,70-18 0,1-35-1,-1-89 1,-17 36-1</inkml:trace>
  <inkml:trace contextRef="#ctx0" brushRef="#br0" timeOffset="3680.51">4992 1429 0,'0'35'15,"70"89"17,-17-1-17,-53-17 1,0-71-16,0 0 16,53-105 15,0-124-16,35 141 1,-35 53 0,-17 0-1,34 53 1,-70-18-16,53 36 31,-18-36-15,-35-53-1,53-35 1,-53-123 0,-17 141-1,-19-1 1,36 107 31</inkml:trace>
  <inkml:trace contextRef="#ctx0" brushRef="#br0" timeOffset="4130.72">5980 1482 0,'-18'0'16,"-17"0"-1,-1 35-15,36 0 16,-35 36 0,35-54 15,53-34-15,0-54-1,18 36 1,34 35-1,-52 35 1,-53 36-16,36 35 31,-36-18-31,-18-88 16,-17-141 31,123-89-32,35 142 1,-52 35 0,-18 53-1</inkml:trace>
  <inkml:trace contextRef="#ctx0" brushRef="#br0" timeOffset="4395.03">6685 1129 0,'0'70'47,"0"1"-47,0 17 0,0-17 16,0 17-1,0-35-15,0-18 16,0 53 0</inkml:trace>
  <inkml:trace contextRef="#ctx0" brushRef="#br0" timeOffset="4547.14">6597 1517 0,'35'-35'31,"106"35"-15,-70-53-16,17 53 16,0-53-16,-35-71 15</inkml:trace>
  <inkml:trace contextRef="#ctx0" brushRef="#br0" timeOffset="4845.53">7073 1094 0,'-17'-36'16,"17"1"0,-36 35-1,-17 247 17,53-53-17,0-123 1,0 34-16,0 37 15,0-107 1,89-35 0,-19-53-1,-35 53 17,-35 18-17,36-18 1,-1 52-1,18-52 1,17-17-16</inkml:trace>
  <inkml:trace contextRef="#ctx0" brushRef="#br0" timeOffset="6361.4">8308 988 0,'0'-35'0,"0"70"46,0 53-30,0 18-16,0 247 16,0-177-1,0 371 1,0-406 0,88-106-1,-17 0 16,35-52-15,-36-89 0,-70 35-1,-106-17 1,-53-18 0,124 36-1,35 17 1,0 0-1,53-18 1,35-17 0,36 18-1,-89 70 17,-35 70-17,35 36 1,-35-18-1,0-52 1,0-1 0</inkml:trace>
  <inkml:trace contextRef="#ctx0" brushRef="#br0" timeOffset="6531.03">8678 1341 0,'0'-36'16,"0"72"31,0-1-47</inkml:trace>
  <inkml:trace contextRef="#ctx0" brushRef="#br0" timeOffset="7028.33">8872 1058 0,'0'89'46,"0"-1"-46,0 123 16,36 19 0,17-54-1,-18-123 1,53-53 0,-17-35 15,-36-18-31,0-71 15,36-52 1,-71 17 0,0 0-1,0 71 1,0 159 15,0 140-15,53 19-1,-18-36 1,0-53 0,0-71-1,-35-34 1,0-54 0</inkml:trace>
  <inkml:trace contextRef="#ctx0" brushRef="#br0" timeOffset="7512.1">9243 1729 0,'0'-36'0,"0"72"0,17-72 16,36 36-16,36-53 16,-19 53-16,89 0 15,-36-35 1,-87 35-1,-54 0 1,-53-35 0,1 35-1,70 35 1,0 53 0,53-17 15,17-18-16,-34-53 1,69-88 0,-105 35-16,89-35 15,-36 88 1,-18 0 0,18 123-1,-18-17 1,0-141 15,-35 17-15,88-88-1,-17 71-15,-18 35 16</inkml:trace>
  <inkml:trace contextRef="#ctx0" brushRef="#br0" timeOffset="8011.81">11254 1746 0,'0'0'16,"0"-35"-16,-194 35 31,88 35-31,70 18 16,36-18 15,18-35-15,88 0-1,-53-123 1,-18 0 0,-35-107-1,53 89-15,-53 18 16,0 87 0,0 142 15,0 247-16,35-177 1,18-35 0,-17-70-1</inkml:trace>
  <inkml:trace contextRef="#ctx0" brushRef="#br0" timeOffset="8328.23">11412 1693 0,'53'0'0,"0"0"15,124-88 17,-142 18-17,-88 17 1,-18 17-1,18 36 1,1 53 0,-1 36-1,53-37-15,0 37 16,53-1 0,17-53 15,1-35-16,-36-18-15</inkml:trace>
  <inkml:trace contextRef="#ctx0" brushRef="#br0" timeOffset="8679.32">11765 1535 0,'0'0'0,"88"70"31,-52-17-16,34 53 1,-70-71 0,35 0-16,-105-35 31,35-17-15,35-124 15,123 70-16,-17 36 1,-36 35 0,-17 53-1,-53 17 1,0-34-16,-17 52 31,-19-88-31</inkml:trace>
  <inkml:trace contextRef="#ctx0" brushRef="#br0" timeOffset="8845.87">12277 1482 0,'-18'0'15,"18"35"16,18-35-15,17 35-16</inkml:trace>
  <inkml:trace contextRef="#ctx0" brushRef="#br0" timeOffset="9528.41">12471 1640 0,'0'0'0,"-124"0"16,89 0-16,35 36 31,18-36-31,105 35 16,-52-35 0,-36 0-1,-17 35 16,-18 195-15,0-1 0,-18 0-1,18-123 1,0-18 0,-35-88 15,-1 0-31,1-159 31,35 1-15,18 52-16,52-123 15,36 17 1,-71 159 15,71-18-15,-53 107-1,0 52 1,18 35 0,-71-34-1,17-89 1,36-106 15,0 18-15,0 52-1,0 72 17,-53-1-32,53 0 15,-18 36 1,0-71 0</inkml:trace>
  <inkml:trace contextRef="#ctx0" brushRef="#br0" timeOffset="10994.72">14235 1517 0,'0'0'0,"-36"0"0,54 0 62,35 0-62,53 0 16,17 0 0,600-53 15,-529 53-15,-70-35-1,-89 35 1,0-53-16,-35 18 31,-70-1-15,-1 36-1,1 0 1,-54-70 15,54 70-31,158 0 47,0 0-31,18 0-1,17 17 1,-52 54 0,-36-18-1,-35 53 1,-53-36-1,-70 18 1,70-17 0</inkml:trace>
  <inkml:trace contextRef="#ctx0" brushRef="#br0" timeOffset="15376.81">16439 1252 0,'0'36'47,"0"17"-47,0-1 15,0 1-15,0 177 47,-17-213-31,-18 54-1,-1-71-15</inkml:trace>
  <inkml:trace contextRef="#ctx0" brushRef="#br0" timeOffset="15661.28">16157 1341 0,'0'0'0,"0"-36"15,53-17 17,18 53-32,299-53 31,-176 18-16,-141 35-15,0 0 16,-18 0 0,-52 0 31</inkml:trace>
  <inkml:trace contextRef="#ctx0" brushRef="#br0" timeOffset="16079">17092 1270 0,'0'35'15,"0"1"1,0 87-1,0-17 1,0-71-16,0 0 16,0 1-1,-18-36 32,18-53-47,0 0 16,-35-53-1,35-35 1,0 0 0,18 35-1,35 106-15,0-53 16,-18 18 0,18 35 15,-18 35-16,18 0-15</inkml:trace>
  <inkml:trace contextRef="#ctx0" brushRef="#br0" timeOffset="16277.14">17092 1411 0,'18'0'31,"70"0"-15,0 0-1,-17 0 1</inkml:trace>
  <inkml:trace contextRef="#ctx0" brushRef="#br0" timeOffset="18193.41">17674 1640 0,'-35'0'16,"53"0"15,52 0-31,71 0 16,71 0-16,0 0 15,-36 0-15,-35 0 16,-35 0-16,-36 0 16,-17 0-1,-17 0-15,-36-35 16</inkml:trace>
  <inkml:trace contextRef="#ctx0" brushRef="#br0" timeOffset="18393.16">18627 1535 0,'176'17'62,"-141"-17"-46,36 53-1,-71 35 1,0-35 0,-71-17-1,36-1 1,-18 18-16</inkml:trace>
  <inkml:trace contextRef="#ctx0" brushRef="#br0" timeOffset="19612.24">15804 1905 0,'18'0'32,"17"0"-17,-35 35 1,36 36-1,69 35 17,19-106-1,17-141 0,0 88-15,-35 53 15,17 17-15,-17 19-1,-17 87 1,-89-88 15,70-70 0,89-18-15,35 0 0,-35 53-1,-106 0 1,-53-35 46,35 35-30,-35-35-17</inkml:trace>
  <inkml:trace contextRef="#ctx0" brushRef="#br0" timeOffset="21562.29">19562 1393 0,'0'-35'16,"0"53"-1,0 17-15,0 18 16,0 0-16,0 18 16,0-19-16,0-16 15,0-1-15,0 0 16,0-105 31,0-107-32,35 71 1,35 1 0,-17 105 15,35 35-31,-35 159 31,-53-71-15,0-52-1,0-36 1,0-52 0,0-107-1,106-35 1,-35 124-1,-18 0 1,-53 70 0,35 36-16,-53 158 31,18-194-15,18 1 15,70-36-16</inkml:trace>
  <inkml:trace contextRef="#ctx0" brushRef="#br0" timeOffset="21910.9">20549 1499 0,'0'0'0,"0"-35"16,-17 35-1,-72 0 1,37 35-1,52 54 1,0-54 0,0 18-1,35-89 17,-35 1-32,70 35 15,-70-35-15,0 53 47,36 52-31,-1-35-1,53-35 1,-35 0 0,71-53-16</inkml:trace>
  <inkml:trace contextRef="#ctx0" brushRef="#br0" timeOffset="22984.34">20902 1535 0,'0'-71'15,"-35"71"17,0 53-17,35 18 1,17-19 15,36-16-15,-18-36 15,-35 88-15,0 18-1,36 35 1,-1-35 0,-35-53-1,-53-18 1,-18-35-1,36 0 1,0-18-16,35-17 16,70-194-1,72 70 1,-37 35 0,89-34-1,-141 122 16,-53 72 16,0-1-47,0 0 16,0 36 0,0-36-1,0 18 1,0 0-1,0-18 1,0-52 62,0-19-47,0 1-15,0-18 0,36 53-1,-36-35 1,0 0 0,35 35-1,0 0 16,-35 17-15,35 36 0,-35 0-1,0 18 1,0-36 0,0-53 46,36 18-62,-1-35 16,0 35-1,-35 35 32,36-35-31,-36 35-16,0 1 31</inkml:trace>
  <inkml:trace contextRef="#ctx0" brushRef="#br0" timeOffset="23180.33">21713 1323 0</inkml:trace>
  <inkml:trace contextRef="#ctx0" brushRef="#br0" timeOffset="23409.49">21908 1217 0,'0'35'46,"0"18"-30,0 141 0,0 106-1,0-229 1,0-18 0,-18-53-16</inkml:trace>
  <inkml:trace contextRef="#ctx0" brushRef="#br0" timeOffset="23761.24">21819 1817 0,'53'-53'15,"-17"53"-15,34-71 16,1 71 0,-1 0-1,-35 0 1,-35 18 15,0 35-31,0-18 16,0-52 31,53-19-32,-17 36 1,-1 0-1,-35 88 1,35-52 0,-35 17-16,53-18 15,35-35 1</inkml:trace>
  <inkml:trace contextRef="#ctx0" brushRef="#br0" timeOffset="24344.47">22701 1746 0,'-35'-35'32,"-36"53"-17,36 35 1,35 17 0,0-52-1,18-18 1,17-53-1,-35 0-15,53-88 16,-53-18 0,0 71-1,0 53 1,0-1 0,0 89 15,0 0-31,0 124 31,0 17-15,0-142-16,0 37 15,18-54 1,87-35 0,72-106 15,-107-17-16,-70 87 1,0-17 0,-35 71-1,-18 53 1,53-1 15,18-35-31,211 18 31,-176-53-15,35 0 0</inkml:trace>
  <inkml:trace contextRef="#ctx0" brushRef="#br0" timeOffset="25194.3">23760 1376 0,'17'0'16,"19"0"0,16 0-16,19 17 15,-18 54-15,0 0 16,-53 17-16,35-35 16,-35-18-16,0 0 15,-18-35-15,-34 36 16,16-160 31,230-176-16,-123 265 0</inkml:trace>
  <inkml:trace contextRef="#ctx0" brushRef="#br0" timeOffset="25492.19">24342 1623 0,'53'0'31,"-18"0"-15,18 0-16,-18-35 31,-35 17-15,0-53-1,-35 71 1,0 0-16,-36 53 16,36 18-1,35-1 1,141 1-1,18-71 1,-54-18 0,-69-17-16</inkml:trace>
  <inkml:trace contextRef="#ctx0" brushRef="#br0" timeOffset="25743.4">24783 1552 0,'0'36'46,"53"16"-30,35 54 0,-53-35-1,0-36 1,-88 0 0,-88-35-1,88 0 1,18-88-1,211 0 1,1 53 0</inkml:trace>
  <inkml:trace contextRef="#ctx0" brushRef="#br0" timeOffset="27342.2">25135 1640 0,'0'18'47,"0"53"-31,0-1-16,0 18 15,-35 318 17,0-282-1,35-142 0</inkml:trace>
  <inkml:trace contextRef="#ctx0" brushRef="#br0" timeOffset="27592.65">25224 1676 0,'0'0'0,"70"-106"16,1 71-1,-18-1 1,0 36 0,-53 36-1,-18 52 1,-70 18 0,52-71-1,36 0 1,36-35 15,87-53-31</inkml:trace>
  <inkml:trace contextRef="#ctx0" brushRef="#br0" timeOffset="28192.15">25753 1517 0,'-18'0'16,"-35"35"-1,18 53 1,35 1 0,18-54-1,52 0 1,-35-35 0,18-53-1,-53 36-15,0-54 16,0 1 15,-17-1-15,-19 36-1,54 35 1,70-36 0,71 54 15,-124 70-16,-35-17 1,0-36 0,0 0-1,0-52 32,0-19-47,53-87 16,0 88-1,0 35 17,0 0-32,-53 70 15,0 36 1,0-35 0,53-36-1,0-35 1,-18-18-16</inkml:trace>
  <inkml:trace contextRef="#ctx0" brushRef="#br0" timeOffset="28626.67">26635 1499 0,'-18'0'16,"18"36"-1,0-1-15,0 35 16,0-34-16,53 34 31,-18-34-15,-70-1 15,-36-35-15,71-18-1,18-52 1,70 34-16,195-87 31,-248 52-15,-35 54-1,-18 17 1,-105 0 15,87 70-15,36 1-1,71-18 1,123-53 0,71 0-1</inkml:trace>
  <inkml:trace contextRef="#ctx0" brushRef="#br0" timeOffset="28942.34">27922 900 0,'0'35'31,"-35"229"-15,-88 142-1,70-35 1,53-213-1,70-52 17,-34-53-32,-1 0 15,0-53 1,-70 0 31,0 0-47</inkml:trace>
  <inkml:trace contextRef="#ctx0" brushRef="#br0" timeOffset="30427.18">27940 1199 0,'-35'-52'15,"35"34"1,0-17 15,0 52 32,0 1-63,-36 70 15,36 71 1,-52 70 0,52 53-1,-53-52 1,53-142-16,-36 53 16,36-53-1,0-35 1,-35-53 93,35-18-93</inkml:trace>
  <inkml:trace contextRef="#ctx0" brushRef="#br0" timeOffset="30775.55">28205 1570 0,'0'0'0,"0"35"47,0 36-32,0 87 1,0 19-1,0-36 1,0-106-16,0 1 16,0-19-1</inkml:trace>
  <inkml:trace contextRef="#ctx0" brushRef="#br0" timeOffset="31124.89">28205 2011 0,'35'0'16,"-35"-35"-16,88 35 15,-17 0 1,-1-36 0,-35 1-1,1-18 1,-36-17-1,0-19 1,0 160 31,0-18-31,0 17-16,-36 107 15,36-89 1,0-17-1,0-36 17</inkml:trace>
  <inkml:trace contextRef="#ctx0" brushRef="#br0" timeOffset="31592.43">28945 2081 0,'0'0'0,"-17"-17"32,-89 17-17,35 35 1,1 36 0,70-36-16,0 18 15,17-53 16,36 0-15,-17-18 0,-36-35-1,35 53 1,0 18 0,-35 70-1,53-35 1,-53-18-1,0-52 1</inkml:trace>
  <inkml:trace contextRef="#ctx0" brushRef="#br0" timeOffset="31826.08">29192 1552 0,'0'18'31,"0"35"-31,-17 35 16,17 0-16,0 36 31,0-36-15,0-53-1</inkml:trace>
  <inkml:trace contextRef="#ctx0" brushRef="#br0" timeOffset="32124.62">29439 1746 0,'-35'0'31,"0"53"-15,35-18-16,0 1 16,17 34-1,89 1 1,-106-36 0,0-17-1,-70 35 1,34-53-16,1 0 15,70-36 32</inkml:trace>
  <inkml:trace contextRef="#ctx0" brushRef="#br0" timeOffset="32377.33">29669 1676 0,'0'-36'15,"35"36"-15,35 18 16,72 141 0,-107 0-1,18 17 1,-106-123-1,-18-53 17,36 35-17,35-52-15</inkml:trace>
  <inkml:trace contextRef="#ctx0" brushRef="#br0" timeOffset="32775.44">30286 1323 0,'0'53'47,"0"35"-47,53 0 15,0 159 1,-53-88-16,0-53 16,0 0-16,0 88 15,-35-36 1,35-69-1,0-37 1,-18-52 31</inkml:trace>
  <inkml:trace contextRef="#ctx0" brushRef="#br0" timeOffset="34794.83">28099 2946 0,'0'17'172,"0"72"-157,0-37 1,-18 1-16,18 88 15,-35 177 32,35-265-47,0 194 32,-35-141-1,35-53-16,0-18 1,-36-35 47,36-18-48,-35-17-15</inkml:trace>
  <inkml:trace contextRef="#ctx0" brushRef="#br0" timeOffset="35204.49">27869 3881 0,'-35'0'31,"0"17"-15,0-17-1,-89 35 1,18 1 0,36-36-1,34 0 1,36 70 31,36-34-47,34-1 31,1 0-15,-1-35-1,-34 35 1,-36 1 0,35-36-16</inkml:trace>
  <inkml:trace contextRef="#ctx0" brushRef="#br0" timeOffset="36757.75">19544 3863 0,'0'-35'16,"0"88"30,0-1-46,0 1 0,0 0 16,0 71 0,-71 35 15,71-124 0,-35-53 0,35-264 16,35 141-31,54 17 0,-37 89-1,-16 0 1,-1 35-1,36 106 1,-36 35 0,-35-18-1,0 1 1,0-89 0,-18-35-1,18-18 16,0-35-15,0-17-16,18-107 16,123 36-1,-70 106 1,-36-18 0,0 88-1,-35 124 1,0 0-1,0-18 1,-18-70 0,-17-18-1</inkml:trace>
  <inkml:trace contextRef="#ctx0" brushRef="#br0" timeOffset="37708.66">20496 4092 0,'-88'36'16,"53"-36"-16,0 52 16,-1 19-1,36 0 1,53-19-1,53-52 1,-71 0 0,-35-17-1,-53-71 17,18 88-32,0-89 15,0 37 1,70-19-1,71 36 17,0 35-17,-53 0 1,-53 106 0,0-18-1,0-53 1,0-88 46,52 18-62,19-53 16,17 52 0,-53 36-1,1 18 1,-36 17-16,0 36 15,0-36 1,0 0 0,0 1-1,35-36 17,36-89-17,-19 37 1,-16 52-1,-36 17 48,0 36-47,35-53-16,-35 53 15,106-53 1,-106-18-1,35-35 1,-52 18 15,-19-18-31,-34 18 16,34 35 0,36 18 15,36-18-16,-1 0-15</inkml:trace>
  <inkml:trace contextRef="#ctx0" brushRef="#br0" timeOffset="37942.28">21572 3722 0,'0'-35'16,"0"52"15,0 54-31,0-1 16,0 89-1,0-53 1,-17 0 0,17-71-16,-36 0 15,36 18 1,0-18-1</inkml:trace>
  <inkml:trace contextRef="#ctx0" brushRef="#br0" timeOffset="38669.19">21343 4022 0,'35'0'47,"36"0"-47,-18 0 16,0 0-16,53 0 15,35 0 16</inkml:trace>
  <inkml:trace contextRef="#ctx0" brushRef="#br0" timeOffset="39573.9">21925 4039 0,'-17'0'15,"-19"0"17,36 53-32,0 18 15,0-36 1,0 36-1,0-36 1,18 0-16,70-35 31,-53 0-31,-35-35 16,0-36 0,-35 1-1,-53 17 16,53 18-15,140 35 15,-69 0-31,-1-53 16,36 53 0,-71 53 30,35 52-30,0-34 0,-35-36-1,0-52 17,53-54-17,35 1 1,-17 34-1,-36 36 1,0 88 15,-35-17-15,36-36 0,-36 1-16,35-36 31,-35-53-16,53 0 1,17 0 0,-34 53-1,17 88 1,-18-53 0,-35 18-1,0-70 16</inkml:trace>
  <inkml:trace contextRef="#ctx0" brushRef="#br0" timeOffset="39726.67">22754 3951 0,'53'18'63</inkml:trace>
  <inkml:trace contextRef="#ctx0" brushRef="#br0" timeOffset="40274.67">23036 4039 0,'-53'0'16,"-17"0"-1,70 36 1,-18-36-16,18 88 16,0-18-1,0-34 1,0 17-1,124-18 1,-1-35 0,-105-18-1,52 18 1,-70-35 0,0 0-16,-17 35 78,-18 17-63,-18 19 1,70-36 15,54 0-15,-18 52-1,-18 37 17,0-89-17,1 0 1,-36-36 0</inkml:trace>
  <inkml:trace contextRef="#ctx0" brushRef="#br0" timeOffset="40492.6">23636 3775 0,'0'0'15,"0"17"17,53 89-17,-53 35 1,0 18-1,0-71 1,0-52 0,35-54-1</inkml:trace>
  <inkml:trace contextRef="#ctx0" brushRef="#br0" timeOffset="41142.33">23865 3881 0,'0'-36'15,"0"72"-15,0-107 0,0 124 63,0-18-47,0 0-16,0 18 15,0 53 1,0-18-1,36-17 1,-36-36 0,35 1-1,53-54 17,-35-35-17,-18 18 1,1 35 31,-36 35-32,0 0 1,35 1 0,-35 16-16,35-52 15,18 36 1,0-36-1,0-18 1,-18-17 0,-35 105 31,0 1-32,0 17-15,0 71 16,0-71-1,-70-53 1,-54-35 0,36-53 15,35 36-31</inkml:trace>
  <inkml:trace contextRef="#ctx0" brushRef="#br0" timeOffset="43207.21">21608 5433 0,'0'-18'31,"-18"18"-16,-17-53 1,-89 53 31,89 36-47,-36 69 31,142-52 0,141-123 1,-159-71-17,-53-18 1,0 0 0,52 18-1,-52 106 1,0 70 15,36 212 0,-36-35-15,0-18 0,0-141-16,0-18 15,0 0 1,35-35-1,0 0-15</inkml:trace>
  <inkml:trace contextRef="#ctx0" brushRef="#br0" timeOffset="43507.94">21925 5415 0,'35'0'31,"18"0"-16,0 0 1,-17-35 0,-36-18-1,-18 53 1,18-35 0,-53 35-16,18 0 15,-1 35 1,36 177 15,0-177-15,142 18-1,-37-53 1</inkml:trace>
  <inkml:trace contextRef="#ctx0" brushRef="#br0" timeOffset="43924.37">22560 5309 0,'-17'0'16,"-54"0"0,71 18-16,-35 53 15,35-1 1,0-17-1,17-18 1,19-35 0,-1 0-1,35-70 1,-34-1 0,-1 36-1,0 35 1,1 53-1,16 17 1,-16 1 15,-1-71-15,18 0 15,-53-35-31</inkml:trace>
  <inkml:trace contextRef="#ctx0" brushRef="#br0" timeOffset="44258.48">22983 5486 0,'36'0'31,"-1"17"-15,0-17-1,18-53 1,0 1-1,-53 16 1,-17 36-16,-19 0 31,-17 0-15,0 53 0,53 53-1,0-35 1,0-19-1,53-52 1,53 36 0,-18-36-1,-35-36-15</inkml:trace>
  <inkml:trace contextRef="#ctx0" brushRef="#br0" timeOffset="44590.22">23460 5574 0,'0'0'0,"0"-124"16,0 89-1,-36 35 32,1 88-31,0-17 0,0-36-1,35 18 1,35-71 15,35-17-15,1-35-1,-71 87 17,35-17-32,-35 88 15,0-35 1,18-53 15</inkml:trace>
  <inkml:trace contextRef="#ctx0" brushRef="#br0" timeOffset="44990.13">23795 5450 0,'-18'0'16,"18"18"-1,0 17 1,0 36 0,0-36-16,36 0 15,-1 71 1,-53-35 0,-35-36-1,18-35 1,35-35 15,0 0-31,123-142 16,-34 142 15,-54 35-15,0 35-1,-35 36 1,0-1-1,0-34 1,-17-36 0</inkml:trace>
  <inkml:trace contextRef="#ctx0" brushRef="#br0" timeOffset="45159.65">24095 5292 0,'0'-36'0,"0"54"63,0 17-63</inkml:trace>
  <inkml:trace contextRef="#ctx0" brushRef="#br0" timeOffset="45590.17">24218 5486 0,'0'35'47,"0"18"-32,0 0 1,0 0 0,0-18 15,53-53 0,-18-17-31,1 0 16,34 0-1,-70-1-15,53 36 16,-53 36 15,0 16-15,35-16 0,54-36-1,34 0 16</inkml:trace>
  <inkml:trace contextRef="#ctx0" brushRef="#br0" timeOffset="46073.62">24765 5662 0,'0'-35'0,"0"70"0,-18-70 31,-17 0-15,0 35-1,52 0 16,-17 17 1,0 36-17,-52 18 1,52 34 0,0 19-1,0-18 1,35 194-16,18-36 15,-18-70 17,-35-141-32,0-18 15,-35 36 1,-106-71 0,-53-35-1,141-53 1,53-1-1,176-228 1,124 35 0,-53 123-1,-159 124 1,-53-1 0,-105 36 15,35 18-16</inkml:trace>
  <inkml:trace contextRef="#ctx0" brushRef="#br0" timeOffset="84493.13">27023 7038 0,'17'0'266,"19"0"-126,-1 0 298,-35-18-407,35 18 16,-35-17 0,36 17-16,-36-36 0,35 36 16,0 0 234</inkml:trace>
  <inkml:trace contextRef="#ctx0" brushRef="#br0" timeOffset="89573.42">26952 6985 0,'18'0'141,"17"0"-126,0 0 1,1 0 0,-1 0-1,0 0 16,1 0-15,-1 0 0,0 0-1,0 0 1,1 0 0,-1 0 15,-17 0 0,17 0-15,0 0-1,0 0 1,1 0 0,-1 0-1,0 0 1,1 0-1,-1 0 1,0 0 15,0 0-15,1 0 0,-19 0 15,19 0-16,-1 0 1,0 0 15,-35 18-15,35-18 0,1 0 15,-1 0 0,-35 35-15,35-35 140,0 0-125,-35 35-31,0 0 78,36-35-78,-36 36 32,35-36-17,-35 35 1,35-35-1,-35 35 1,36-35-16,-36 53 16,17-17-1,19-36 1,-36 35 0,35-35-1,0 35 1,0 0-1,1-35 1,-36 36 0,35-36-1,0 0 1,0 0 0,1 0-1,-1 0 1,36 0 31,-36 0-32,0 0 1,-17-18 0,17 18-1,-35-35 1,0-1-1,35 36 1,-35-35 0,36 0-1,-36 0 17,0-1-17,0 1 1,0 0-1,35 35 1,-35-18 0,0-17-1,35 35 17,-35-35-17,35 35 1,-35-36-1,36 36-15,-36-35 32,35 35-1,0 0-15,-35-35-16,53 35 15,-18 0 1,1 0 15,-1 0 16,-35 17-31,35-17-1,1 36 1,-36-1-1,0 0 1,35-35 0,-35 35-1,35-35 1,-35 18 0,0 17 15,35 18 16,-35-35 31,0 17-47,36-35-31,-36 36 16,35-1 15,-35 0-15,35-35-1,-35 35-15,36-35 31,-36 36 1,35-36-17,-18 0 1,19 0 15,-36 35-15,35-35-1,0 0 48,1 0-32,-1 0 0,-35-18-15,35-17 0,-35 0 15,35-1-15,-35 1-1,36 0 1,-36-18-1,35 53 1,-35-35-16,0-1 31,35 36-31,-35-35 16,35 0 0,-35 0 15,36 35-16,-1 0 17,0-36-17,1 36 1,-1 0 0,0 0 15,0 0-16,36 0 17,-71 18-1,35-18-15,-35 35 15,36-35-16,-36 35 17,17-35-17,-17 36 1,0-1 62,0 0-62,0-17-1,35-18-15,-35 35 16,0 1 0,36-1-1,-36 0 16,0 0 1,0 1-17,0-1 17,0 0-1,0 0-16,0 36 17,0-53-17,0 17 1,0 0 0,35 0-1,0 1 1,-35-1 15,53 36-15,-53-36-1,35 0 1,-35 0 0,0 18-1,0-17 1,36 34-1,-36-17 1,35 0 0,-35-18-1,35 1 1,-35-1 0,36-35-1,-36 35 1,0 0-1,0 1 1,35-1 0,-35 0-1,35-35 1,-35 36 0,0 16-1,0-16 1,35-36-1,-35 53-15,36 35 32,-36-53-32,53 0 15,-18 106 32,0-88-31,-35 18-1,35 0 1,-35-19 0,0-16-1,36-1 1,-36 0 0,35 1-1,0 16 1,18-16-1,0-1 1,0 18 0,0-18-1,35 0 1,18 36 0,-35-36 15,-19 18-16,19-17 1,17-1 0,-17-35-1,-1 35 1,-34-35 0,17 53-1,-18-53-15,0 0 16,18 0-1,18 0 1,34 0 0,-69 0-1,17 0 17,88 0-1,-106 0-16,0 0 17,1 0-1,-72 0 31</inkml:trace>
  <inkml:trace contextRef="#ctx0" brushRef="#br0" timeOffset="97634.09">25047 8008 0,'-35'0'16,"53"0"390,17 0-391,0 0 1,0 0 0,1 0-1,-19 0 17,19 0-1,-1 0 0,0 0-15,0 0-1,1 0 17,-1 0-1,0 0-16,1 0 1,-1 0 15,0 0-15,0 0 0,-17 0-1,17 0 1,1 0-1,-1 0 1,0 0 31,0 0 47,1 0 15,-1 0-93,0 0-1,1 0 1,-1 0 0,0 0-1,0 0 16,-17 0 1,17 0-17,36 0 1,-18 0 0,-18 0-1,0 0 16,1 0-15,17 0 0,-18 0-1,18 0 1,-18 18 0,0-18-1,1 0 1,-1 0 15,0 0-15,0 0-1,1 35 1,-1-35 0,0 0 15,-17 0 0,-18 35-31,35-35 16,0 0-1,1 0 17,-1 36-17,0-36 32,36 0-31,-71 35-1,53-35 1,-18 0 0,0 35 15,1-35-16,-36 35 1,35-35 0,0 0-1,18 36 1,0-1 0,0-35-1,17 35 1,-52-35-1,-18 35 17,35-35-17,1 36 1,17-1 0,-1 0-1,-16-35 1,-1 36-1,0-36 1,-35 70 0,36-70-1,-36 18-15,35 35 16,0-18 0,0 0 15,1-35-31,-36 36 31,35-36-15,0 17-1,-35 18-15,35-35 16,1 53 0,-1-17-1,0-1 1,36 35 15,-1-34-15,-34-36-1,-36 70 1,17-52 0,19-18 15,-1 35-16,0 1 17,18 16-17,-53-16 1,35-36 0,-35 17-1,18-17 1,-18 36-1,35-1 1,1 0 0,16 18 31,-16-53-16,-36 18-16,17-18 1,-17 35 0,36-35 15,-36 35-15,35-35-1,-35 36 1,35-1 15,18 18 0,-18-18-15,-35 0 15,36-35-31,-36 18 16,0 17 15,35-35-15,-17 36-1,-18-1 1,35-35 0,-35 35-1,35 0 1,-35 1-1,35-36 1,1 35 0,-36 0-1,0 0 1,0 1 15,0-1-15,35-35-1,-35 35-15,0-17 32,35 17-17,-35 0 1,36-35 0,-36 36-1,35-1 1,-35 0-1,35-35 1,-35 36 0,0-1-1,35-35 1,1 35 0,-1 36 15,-35-36 0,0 0 0,35 1-15,-35-1 0,0 0-1,36-35 1,-36 35-1,35-35 1,-35 36 0,35-19-1,18-17 1,-18 36 15,-35-1-15,36-35-16,-36 35 31,35-35-15,-35 35-1,17-35 1,-17 36 0,36-36-1,17 35 1,-36-35-1,-17 35 1,36-35 0,16 36-1,-34-36 17,-18 35-32,35-35 15,1 35 16,-1-35 1,-35 35-17,35-35 1,-35 36 0,36-36-1,-1 35 1,0-35-1,0 35 1,1-35 0,-1 0-1,-35-17 1</inkml:trace>
  <inkml:trace contextRef="#ctx0" brushRef="#br0" timeOffset="100650.1">25665 7638 0,'-36'0'0,"1"-18"47,35-35-31,-35-17 0,35 52-1,-106-123 1,18-89 31,-18 160-32,53-36 1,18 18 15,-1 88 47,36 35-62,0 18 0,0 0-16,-52 18 15,52-36 1,0-53 46,-36-52-46,36 34 0,0-34-1,0 17 1,0 18-1,18 35 1,70 0 0,36 35-1,52 35 1</inkml:trace>
  <inkml:trace contextRef="#ctx0" brushRef="#br0" timeOffset="106949.1">2858 2311 0,'0'-36'32,"35"36"14,0 0-30,18 0 0,18 0-1,-19 0 1,1 0 0,36 0-1,34 0 1,-17 0-1,-53 0-15,70 0 32,-17 0-17,-35 0 1,-1 0 0,18-35-1,-35 35-15,36 0 16,-19 0-1,1 0 1,-1 0 0,71 0-1,-17 0 1,35 0 0,-36 0-1,36 0 16,-71 0-15,0 0 0,247-35 15,-211 35-15,-36 0-1,18 0 1,70 0-1,-52 0 1,34 0 0,-17 0-1,-17 0 1,35 0 0,-18 0-1,0 0 1,18 0-1,17 0 17,-70 0-17,17 0 1,71 0 0,18 0-1,-18 0 1,-106 18-1,-17-18 1,17 0 0,36 0-1,105 0 1,-141 0 0,-17 0-1,-1 0 1,89 35 15,0-35-15,52 0-1,-52 35 1,-53-35 0,-36 0-16,160 53 31,-124-53-16,52 0 1,36 35 0,-105-35-1,-19 0 1,54 0 0,-19 0-1,107 0 1,-71 0-1,-35 36 1,0-36 15,106 0-15,-54 52 0,36-52-1,-17 0 1,-36 36-1,-88-36-15,17 0 16,1 0 0,-36 0-1,-35 35 63,35-35-78</inkml:trace>
  <inkml:trace contextRef="#ctx0" brushRef="#br0" timeOffset="109448.19">20461 4639 0,'-35'0'16,"52"0"62,19 0-63,17 0-15,35-18 0,176 18 32,760 0-1,-707 0 0,-335 0 63,-17 0-79</inkml:trace>
  <inkml:trace contextRef="#ctx0" brushRef="#br0" timeOffset="112050.47">953 5027 0,'0'35'47,"0"1"-31,0-1-16,0 18 16,0 17-16,-36 36 31,36-53-31,0 53 31,-35-141 0,35-248 1,53-69-1,0 246-16,17 53 1,-34 53 0,-1 0 15,-35 18-15,35 35-1,0 17 1</inkml:trace>
  <inkml:trace contextRef="#ctx0" brushRef="#br0" timeOffset="112298.51">864 5186 0,'53'0'16,"18"-35"0,-1 35-1,107-36 1,-124 36-16,-18 0 16,18 0-1</inkml:trace>
  <inkml:trace contextRef="#ctx0" brushRef="#br0" timeOffset="113114.85">1499 5239 0,'18'35'47,"35"-35"-32,-18 0 1,-35-18 0,35 18-1,-35-35 1,-17 35-1,-18 0 1,-54 0 0,1 106-1,53 0 1,35-71 0,0 18-1,53-18 1,35-35-1,-53 0-15,18 0 16,35-35 0,-17-36 15,-36 19-15,18 52-16,-53-53 15,0 0 1,-18 17-1,-17 36 17,0 0-32,0 71 15,35-18 1,-36 0 0,36-18-1,71-53 32,-36-17-31,0 35 15,-35 18-15,36 35-1,-36-18 1,35-35-1,18 0 1,35-35 0,-53-1-16</inkml:trace>
  <inkml:trace contextRef="#ctx0" brushRef="#br0" timeOffset="113684.65">2187 4886 0,'0'-35'15,"0"105"48,0 1-63,0 17 15,-17 106 1,-19 106 15,36-230 1</inkml:trace>
  <inkml:trace contextRef="#ctx0" brushRef="#br0" timeOffset="115220.45">2028 5486 0,'18'-71'16,"70"36"0,-17 0-1,-1-1 1,1 36-1,-71 36 17,0 34-17,0 1 1,18-18 0,17-53-1,0 0 16,-35-71-31,35 1 16,1 52 15,-1 18-15,0 141 15,1-141-31,-36 35 16,35-35-1,0-53 1,18-35 0,-18 0-1,1 35 1,-36 71 0,0 52-1,35 1 1,-35-1-1,0-52 1,53-18 47,-18-18-48,36-70 1,-18 53-16,-1-36 15,-52 36 1,18 35 47,-18 18 280,35-18-311,1 0-17,-1 0 1,-35-18 15,0-17-15,0 17-1,-18 18-15,-17 0 16,0 0 0,17 0-1,18 106 1,0-53-1,0-18-15,0 36 16,35-71 0,1 0 15,-1 0-15,53-141-1,-53 70 1,1 71-1,122 71 17,-122-18-17,-36-18 1,0 0 15,-53 0-15,18-35-1</inkml:trace>
  <inkml:trace contextRef="#ctx0" brushRef="#br0" timeOffset="116032.37">4727 5433 0,'-17'0'31,"17"17"-31,0 72 32,88-54-1,-88-106 0,-124 18 0,230 18 1,35-18-17,-105 0 1,-1-35-1,-53 35 1,18 106 31,35 0-31,-35 106-1,0 70 1,-35-17-1,-18-36 1,18-88-16,35-35 16,0 18-1,71-71 1,-1 0 0,-35-35-1,1-71 1,-89 0-1,-53-18 1,71 19 15,35 34-31,17 0 16,177 36 0,-17-18-1</inkml:trace>
  <inkml:trace contextRef="#ctx0" brushRef="#br0" timeOffset="119898.03">6332 5027 0,'0'-35'0,"0"0"15,0 52 32,0 18-31,0 18-16,-17 177 47,17-177-47,0 52 31,0-69-16,0-1 1,70-35 0,54-71-1,-18-17 1,-18-18 0</inkml:trace>
  <inkml:trace contextRef="#ctx0" brushRef="#br0" timeOffset="120381.13">6914 4992 0,'0'35'47,"0"89"-32,-35 34 1,0-17-1,35-70 1,0-36 0,0-88 15,0-35-15,0-18-1,0-17 1,0 70-1,0 18-15,0-36 16,35 1 15,53 34-15,-17 36 0,-36 71-1,-70 105 1,-36-88-1,36-70 1,-18-18 0,0 53-1</inkml:trace>
  <inkml:trace contextRef="#ctx0" brushRef="#br0" timeOffset="124147.17">7497 5203 0,'0'-35'31,"0"53"31,0 17-46,-36 0-16,36 1 16,0 34-1,0 18 17,0-105 30,0-18-62,0-36 16,0-53-1,0 36 17,0 0-17,0 53 1,0-18-16,18 53 15,35 0 1,-18 0 0,-35 18-1,35 34 1</inkml:trace>
  <inkml:trace contextRef="#ctx0" brushRef="#br0" timeOffset="124329.65">7373 5292 0,'0'0'0,"35"0"32,36 0-17,35 0 1,-36 0-1,-34-18-15</inkml:trace>
  <inkml:trace contextRef="#ctx0" brushRef="#br0" timeOffset="125246.4">8767 5362 0,'-36'-35'0,"1"35"16,-18 0-1,0 0 1,0 18 0,-17 35-1,70 17 1,0-35-1,88-35 17,35-105-1,-87-160 16,-36 141-16,0 89-15,0 88 15,0 18-31,0-18 16,0 52-1,-18 19 1,18-89-1,18 0 1,-18 1 0,17-36-1</inkml:trace>
  <inkml:trace contextRef="#ctx0" brushRef="#br0" timeOffset="125596.39">8890 5327 0,'35'-35'16,"18"35"0,18-36-1,-1-34 1,-34 70 0,-36-35-16,-89 35 31,19 0-16,-1 35 1,1 71 15,70-71-31,0 0 16,0 1 0,53-1-1,-18-35-15,35 0 16,-34 0-1,17 0 1,-18 0 0</inkml:trace>
  <inkml:trace contextRef="#ctx0" brushRef="#br0" timeOffset="126179.67">9384 5151 0,'-18'0'47,"-17"52"-31,35 19 0,0 0-1,18-36 1,87 88-1,-105-87 17,-17-36-17,-36 0-15,53-36 32,0 1-17,18-35 1,70 34-1,-18-17-15,-34 53 16,34 0 0,-70 53-1,0 18 1,0-1 0,0-34-1,-18-36 1</inkml:trace>
  <inkml:trace contextRef="#ctx0" brushRef="#br0" timeOffset="126359.84">9772 5151 0</inkml:trace>
  <inkml:trace contextRef="#ctx0" brushRef="#br0" timeOffset="127129.51">10072 5186 0,'-18'0'16,"-17"0"-16,-53 0 16,0 53-1,88-18 17,0-17-17,141-18 1,-71 0-1,-17 0 1,-53 35 15,0 88-15,0 19 0,0-1-1,0-18 1,-18 1-1,-34-54 1,-19-70 0,53 0-1,-35-53 17,53-88-17,53-53 1,106-53-1,-124 159-15,36-18 16,52 53 15,-70 53-15,18 53 0,-71 35-1,0-17 1,0-18-1,0-71 32,35-17-47,36 0 16,-18-1 15,-53 54-15,0 35-1,0-18 1,35-35 0,0 0-1</inkml:trace>
  <inkml:trace contextRef="#ctx0" brushRef="#br0" timeOffset="127696.51">11924 5345 0,'53'35'47,"-53"35"-31,35 72 46,53-266-31,-52 89 1,-1 141-1,18 35 0,-18-141-15,-17 0-1</inkml:trace>
  <inkml:trace contextRef="#ctx0" brushRef="#br0" timeOffset="128099.07">12435 5362 0,'0'36'31,"0"16"-16,0 72 1,53-18 0,-17-71-1,-36 18 1,-71-53 0,-17-176 15,141 70-16,0 70-15,53-16 32,-54 52-32,19 0 31,-71 52-15,35 1-1,-35 0 1,0-17-1,0-54 1</inkml:trace>
  <inkml:trace contextRef="#ctx0" brushRef="#br0" timeOffset="128248.07">12771 5186 0,'0'-35'0</inkml:trace>
  <inkml:trace contextRef="#ctx0" brushRef="#br0" timeOffset="128829.57">12859 5556 0,'0'71'16,"0"-36"-16,0 0 16,0 1-1,0-54 17,0-17-32,0-1 15,70 1-15,1 0 16,17 88 15,-17 17-15,-36 1 15,-17-71-15,-18-53-1,52-18 1,-52 1-1,0 88 17,-35 34-17,35 37-15,0 193 16,0 0 0,0-35-1,0-53 1,-70-70-1,-19-72 1,19-52 0,-1-52-1,71-37 1,53-105 15,300-141-15,-88 300-1,-177-36-15</inkml:trace>
  <inkml:trace contextRef="#ctx0" brushRef="#br0" timeOffset="130978.63">5644 2628 0,'0'18'15,"0"17"1,0 18 0,0 0-16,0 35 15,0-35-15,0 0 0,0 35 16,0-35 31,0-71 15,0-34-46,36-90 0,-36-16-1,35 52 1,-35 71-16,53-1 15,-53 1-15,53 0 16,35 35 0,-17 0-1,-71 106 17,-53-1-17,-18 1 1,36-35-1,35-36 1,53-35 0,106 71-1,-124-1 1,-53-35 0,-105 1-1,-18-36 1,105 0-1,54 0 17</inkml:trace>
  <inkml:trace contextRef="#ctx0" brushRef="#br0" timeOffset="131381.29">6368 2822 0,'0'53'31,"0"-18"-31,0 36 16,-18 52-1,18-87 1,0-54 15,0-52-15,0-36-1,0-53 1,0 35 15,18 19-15,17 105-1,-35-36-15,35 36 16,0 18 0,1 70-1,-36-53 1</inkml:trace>
  <inkml:trace contextRef="#ctx0" brushRef="#br0" timeOffset="131529.32">6350 2981 0,'53'0'15,"35"0"-15,-35 0 16,0 0-16,-18 0 16</inkml:trace>
  <inkml:trace contextRef="#ctx0" brushRef="#br0" timeOffset="132029.1">5221 2558 0,'0'0'0,"-53"17"31,53 19-31,0 105 16,0 264 15,565-158 0,-230-247-15</inkml:trace>
  <inkml:trace contextRef="#ctx0" brushRef="#br0" timeOffset="132313.1">7020 2417 0,'0'0'16,"71"0"-16,35 0 15,-18 176 1,-35 0 0,-53-35-1,0-52 1,-35-19 0,-1-70-1,-34 53 1</inkml:trace>
  <inkml:trace contextRef="#ctx0" brushRef="#br0" timeOffset="138031.91">14482 5450 0,'0'-35'15,"35"35"48,-35 35-63,0 1 15,0 17-15,0 105 16,-35 125 31,35-195-16,0-106 0,-18 18-15,18-88 0,0 17-1,-53 1 1,53-18-1,53-89 1,-18 89 0,0 53-1,1 35 17,17 0-32,-18 0 15,0 88 1,-35 35-1,-53-34 1,18-54-16,0 0 16,-1 18-1,72-53 1,122 0 0,-34 0-1,-71 88 1,-177 1-1,-87-37 1,123-52 0,88 36-1,35-1 32</inkml:trace>
  <inkml:trace contextRef="#ctx0" brushRef="#br0" timeOffset="139467.35">15134 5715 0,'0'18'47,"0"17"-47,0 53 15,0 0 17,0-52 14,-35-248-14,35-35-1,88 159-15,36 35-1,-19 53 1,-69 0-16,-1 0 15,0 53 1</inkml:trace>
  <inkml:trace contextRef="#ctx0" brushRef="#br0" timeOffset="139612.32">15064 5821 0,'17'0'0,"142"-35"16,-71 35 0,36 0-1</inkml:trace>
  <inkml:trace contextRef="#ctx0" brushRef="#br0" timeOffset="142445.1">6720 2663 0,'0'-35'16,"0"88"62,0-35-78,0 52 0,0-17 15,0 124 17,0-142-32,0 0 31,-17-52 16,17-54-32,0 0 1,0 19 0,0-19-1,0 36-15,35 35 16,18-53 0,0 53-1,-18 70 1,18 19-1,-53-19 1,0-35 0,-18-35 31,18-35-32,0-88 1,18 34-1,53 54 1,-1 35 0,-35 0-16,18 71 15,-17-1 1,17 18 0,-53 54-1,0-107 1,-36 35-1</inkml:trace>
  <inkml:trace contextRef="#ctx0" brushRef="#br0" timeOffset="144094.17">15752 5556 0,'0'36'63,"0"-1"-48,0 0-15,0 71 16,0 17 15,0-52 0,0-142 1,0-34-17,0 34 1,0-17-1,70 17 1,1 36 0,-1 35-1,-17 123 1,-53-34 0,0-1-1,-18-53 1,-17-35 15,35-35-31,35-71 16,54 71-1,-19 35 1,-17 70 0,-53 36 15,0 18-16,0-89 1,0 18-16</inkml:trace>
  <inkml:trace contextRef="#ctx0" brushRef="#br0" timeOffset="144511.51">14288 6332 0,'0'0'0,"123"0"31,53 0-15,389 0-1,35 0 1,-389 0 0,71 0-1,-246 0-15</inkml:trace>
  <inkml:trace contextRef="#ctx0" brushRef="#br0" timeOffset="144697.26">15152 6491 0,'35'0'15,"71"0"1,282 0 0,-71 0-1,-193 0 1,-159 0-1</inkml:trace>
  <inkml:trace contextRef="#ctx0" brushRef="#br0" timeOffset="145877.47">6156 5803 0,'18'0'47,"52"0"-32,107 0-15,-1 0 16,36 0-16,70 0 16,0-53-16,0 53 0,71 0 31,-212 0 0,-158 0-31</inkml:trace>
  <inkml:trace contextRef="#ctx0" brushRef="#br0" timeOffset="146078.96">7179 5874 0,'0'0'0,"0"35"15,18-35 17,70 0-32,35 0 15,54 0-15,334 0 32,-352 0-17,-124 0 1,-158 0-1</inkml:trace>
  <inkml:trace contextRef="#ctx0" brushRef="#br0" timeOffset="152051.95">882 7126 0,'-35'0'0,"-1"0"31,36-18 0,-35 18-31,35-35 31,0 0-15,0 0 15,0 52 47,0 71-62,0-52 0,0-19-1,0 19-15,0 34 16,0 1 0,0-1-1,0-34 1,0 17-1</inkml:trace>
  <inkml:trace contextRef="#ctx0" brushRef="#br0" timeOffset="152747.41">1023 6809 0,'-35'-36'15,"35"54"79,0 35-78,0-18-16,0 18 15,0 0 1,17 123 0,36-34-1,-53 16 1,-53-17-1,1-17 1,-19-18 0,53-71-1,-35 0 1,53-52 218</inkml:trace>
  <inkml:trace contextRef="#ctx0" brushRef="#br0" timeOffset="186756.83">1799 7426 0,'0'-35'171,"0"-1"-155,0 1 15,0 0 16,-17 35-31,17 35-1,-36 53 1,-70 1 0,106-54-1,0 0 1,0 0 15,18-35-31,35 0 31,-18-17-15,18-54 0,-53 18-1,35 18 1,-35 53 15,0 17-15,0 18-1,0-18-15,18 0 16,-18 1 0,35-36-1,36 0 1,17-141 0,-35-1-1,-18-16 1,-35 17-1,0 52 1,0 36 0,0 124 15,-17-18-15,17 17-1,-53 283 1,53-247-1,0-71 1,35 18 0,106-106 15</inkml:trace>
  <inkml:trace contextRef="#ctx0" brushRef="#br0" timeOffset="187004.8">1958 7338 0,'35'0'32,"18"-35"-32,106 35 15,-18 0 1,-53 0-1,-105 0 32</inkml:trace>
  <inkml:trace contextRef="#ctx0" brushRef="#br0" timeOffset="187388.84">3104 7003 0,'-52'17'31,"52"36"-15,-36 0-16,36 35 0,0-17 15,0 17-15,-35-35 16,35 0-16,0 17 16,18-34 15</inkml:trace>
  <inkml:trace contextRef="#ctx0" brushRef="#br0" timeOffset="188074.29">3351 7373 0,'0'0'0,"-35"35"16,35 1 0,-70 52-1,70-71 1,0 54-16,0-36 31,17-35-31,18 0 31,-35-53-15,36 53 0,-36-70-16,0-1 15,0 1 1,0-36-1,123 71 17,-52 88-17,-1 35 1,-70 0 0,0-18-1,0-34 1,36-54 31,-36-17-47,88-53 15,-18 88 17,-52 0-17,35 88 1,-18-18-1,0-34 1,18-54 0,-53-53-1,53-123 1,-53 0 0</inkml:trace>
  <inkml:trace contextRef="#ctx0" brushRef="#br0" timeOffset="188906.28">4815 7038 0,'0'35'47,"0"142"-31,0 122-1,-35-69 1,-18 34 0,53-175-1,0-37 1,18-52 0,17 0-1,0-70 1,-35-1-1,-35-34 1,35 34 0,-70 18-16,70-53 31,53 36-15,17 17-1,1 17 1,-36 36-1,0 18 1,0 70 0,1 36-1,-36-71 1,0-18 15,0-88-15,0 0-16,53-88 15,0 0 1,-18 141-16,0-71 31,36 71-15</inkml:trace>
  <inkml:trace contextRef="#ctx0" brushRef="#br0" timeOffset="189656.68">5362 7497 0,'36'0'15,"-1"0"1,53 0 0,-53 0-1,-35-36 1,0-52-1,-17 88 1,-72 0 0,1 53 15,53-18-31,0 36 16,35-36-1,53 0 1,17-35-1,1 0 1,-1-53 0,1 18-1,-71-18 1,0 18 0,0 53 30,35 17-30,-35 0 0,0 0-1,35-35-15,-35 124 32,-53 52-17,18 71 16,35-211-15,0-54 15,35-17-31,-35-18 16,124-141 0,-18 105-1,-53 19 1,-18 70-1,0 0 32,-35 18-31,0 17 0</inkml:trace>
  <inkml:trace contextRef="#ctx0" brushRef="#br0" timeOffset="189801.53">6068 7726 0</inkml:trace>
  <inkml:trace contextRef="#ctx0" brushRef="#br0" timeOffset="191138.76">6914 7479 0,'36'0'31,"-1"0"-15,18 0-16,0 0 15,-18 0-15,0 0 16,1 0 0,-36 18-1</inkml:trace>
  <inkml:trace contextRef="#ctx0" brushRef="#br0" timeOffset="191306.52">6879 7655 0,'18'36'31,"88"-36"-15,17 0 0,-52-18-1,-71-17 1</inkml:trace>
  <inkml:trace contextRef="#ctx0" brushRef="#br0" timeOffset="191606.65">7003 7373 0,'0'0'0,"0"-35"31,17 35 0,36 0-15,35 35 0,-17 71-1,-36-36 1,1 1 0,-36 17-1,-71 0 16,36-52-15,-1-1 0</inkml:trace>
  <inkml:trace contextRef="#ctx0" brushRef="#br0" timeOffset="193204.8">7849 7285 0,'0'18'46,"0"17"-30,0 18-16,0 17 0,0-17 16,53 0-1,-53 0-15,0-18 16,0 36 15,-17-142 0,17-176 1,0 142-17,105 16 17,-69 89-17,17 18-15,-53 17 16,53 71-1,-53-35 1,0-54-16,0 19 16,-18-1-1,18-70 17,0-54-17,70-34 1,36 52-1,-18 71 1,-52 0 0,-1 36-16,-35 52 15,0 35 17,-18-35-17,-17 36 16</inkml:trace>
  <inkml:trace contextRef="#ctx0" brushRef="#br0" timeOffset="193754.95">8696 7444 0,'0'0'0,"18"0"16,-18 53-1,0-18 1,0 18-16,0-18 16,0 0-1,-89-70 32,89-53-31,0-71-1,53 89-15,-17 17 16,87-71 0,-70 124-16,70-35 15,-87 35 1,-1 17 0,-53 107-1,-140-18 1,17-36 15,105-34-31,1-19 16,70 54-1,212 52 17,-70 18-17,-19-35 1,-34-35 15</inkml:trace>
  <inkml:trace contextRef="#ctx0" brushRef="#br0" timeOffset="195426.14">9790 7408 0,'-18'0'46,"18"18"-46,0 17 16,0 18 0,0 0 15,53-18-15,0-35-1,-18 0 1,-35-70-1,-18 17 1,-52 53 0,70-35-16,70 35 47,-17 0-32,-17-36-15,-1 1 16</inkml:trace>
  <inkml:trace contextRef="#ctx0" brushRef="#br0" timeOffset="195790.15">10054 7338 0,'0'-53'16,"-17"18"0,34 123-1,1-123 17,-18 70-17,70 35-15,-70 71 16,-53 106-1,-35-70 1,35-1 0,0-88-1,53-52 1,18-36 15,88-18-15,-18-105-1,-35 34 1,-53-16 0,-141 16-1,53 54 1,88 0 0</inkml:trace>
  <inkml:trace contextRef="#ctx0" brushRef="#br0" timeOffset="196242.01">10866 7232 0,'-36'71'47,"36"-19"-47,0 37 15,-53 69 1,18-17-1,35-88-15,-35-17 16,35-1 0,-35 0-1</inkml:trace>
  <inkml:trace contextRef="#ctx0" brushRef="#br0" timeOffset="196588.36">10724 7691 0,'36'-36'16,"-1"36"-16,53 0 16,18-35-1,35-71 32,-141 18-31,0 53-1,-17-36-15,17 89 32,0 35-17,0 88 1,0-18 0,-71 36-1,36-35 1,35-107-16,-71 71 15</inkml:trace>
  <inkml:trace contextRef="#ctx0" brushRef="#br0" timeOffset="196940.51">11377 7938 0,'0'0'0,"-70"0"16,34 0 0,1 0-1,-36 35 1,36 88 0,35-87-1,53-36 16,-18-53-31,1 53 16,-1-36 0,18 36-16,-18 0 15,-35 106 1,0-35 15,0-54 0</inkml:trace>
  <inkml:trace contextRef="#ctx0" brushRef="#br0" timeOffset="197172.91">11800 7426 0,'0'0'0,"-17"0"15,-18 0 17,-1 0-32,1 71 0,-18 52 15,0 18 17,53-53-17,35-52 1</inkml:trace>
  <inkml:trace contextRef="#ctx0" brushRef="#br0" timeOffset="197487.46">11977 7514 0,'0'0'0,"0"-17"0,-35 17 15,-18 35 1,0 35-1,53 19 1,106-19 0,-18 1 15,-88-54-15,-53 19-1,-88-36 1,53 0 15,140 0-15,19-36-16</inkml:trace>
  <inkml:trace contextRef="#ctx0" brushRef="#br0" timeOffset="197737.22">12118 7338 0,'0'0'0,"18"-35"16,140 70-1,19 124 1,-142-1 15,-35 54-15,-88-106-1,17-53 1,36-18 0,-18-35-16</inkml:trace>
  <inkml:trace contextRef="#ctx0" brushRef="#br0" timeOffset="201620.58">12947 7250 0,'0'-36'16,"0"1"0,-18 106 15,18 34 0,-70 54-15,34-35-16,-34 105 15,-1-35 1,1-53 0,70-70-1,-35-18 1,35-71 46</inkml:trace>
  <inkml:trace contextRef="#ctx0" brushRef="#br0" timeOffset="202036.92">13035 7832 0,'0'17'16,"0"19"-1,-35 87 1,35-88-1,0 18 1,-53-70 31,53-19-31,0-105-1,0 71-15,0-19 16,35-122-1,1 140 1,-1 71 0,0-35-1,53 53 1,-88 35 0</inkml:trace>
  <inkml:trace contextRef="#ctx0" brushRef="#br0" timeOffset="202336.29">13000 7885 0,'18'0'0,"17"0"0,53-18 31,-17 18-16,-36-35 1,0 35-16,-35 35 47,0 0-31,0 1-1,35 52 1,-52-88 15</inkml:trace>
  <inkml:trace contextRef="#ctx0" brushRef="#br0" timeOffset="202504.69">13317 7655 0,'0'0'0,"0"18"62,0 17-46</inkml:trace>
  <inkml:trace contextRef="#ctx0" brushRef="#br0" timeOffset="202987.82">13582 7479 0,'0'35'32,"0"0"-32,0 36 15,0-18 1,0 141-1,0-106 1,0-53 0,0 1-1,35-36 1,36-106 0,-36-141 15,0 123-16,-35 89-15,36 0 16,-36 0 15,0 123-15,0-18 0,0 89-1,0-18 1,35-53-1,-35-52 1,0 17 0</inkml:trace>
  <inkml:trace contextRef="#ctx0" brushRef="#br0" timeOffset="203486.95">13794 7885 0,'35'0'0,"18"-36"16,-18 36-16,0 0 15,36-53 1,-71 18-16,-18 0 47,-35 35-32,18 17 1,35 54 0,35-18-1,36 18 1,-18-71 0,-53 17-16,35-17 15,-35 35 32,35 18-31,1-53 31,-36-53-32,53 18 1,70-71-1,-88 71 1,1 35 0</inkml:trace>
  <inkml:trace contextRef="#ctx0" brushRef="#br0" timeOffset="204206.25">15152 7655 0,'0'36'31,"0"-1"-15,0 0-16,0 0 16,0 1-16,0-19 15,35-17-15,-35 71 16,0-36 0,35-88 15,36-106 0,-1 159-15,72 0-1,-107 124 1,-35-53 15,-18-19-15,-123-52-1,-18 0 1</inkml:trace>
  <inkml:trace contextRef="#ctx0" brushRef="#br0" timeOffset="204375.55">15240 7250 0,'35'0'0,"-70"0"0,70 35 62,-52-35-46</inkml:trace>
  <inkml:trace contextRef="#ctx0" brushRef="#br0" timeOffset="206102.78">16404 7355 0,'0'-35'16,"-35"35"-16,-18 18 15,18 35 1,35-36-1,-36 230 17,107-141-1,52-124 0,-87-34-15,-1 52 15,0 0-15,18 35-1,0 18 1,-18-18 0,-35-70 15,0-1-16,-17-87 1,-19 52 0,1 36-1,0 35-15,35 18 16,-35-18 0,35 35-1,35 0 1,53-35-1,-17 0 1,-1-17 0,-34 17-1,-1 0 1,-35 35 0,35 18-16,-35-18 31,-18-52 0,18-19-15,53-34-1,71 70 17,-124 35-17,35 0-15,-35 36 16,0-36-1</inkml:trace>
  <inkml:trace contextRef="#ctx0" brushRef="#br0" timeOffset="206621.9">17357 7426 0,'-18'18'32,"18"17"-32,0 0 15,0 0-15,0 36 16,53-18 0,-18 0-1,-35-18 1,-17-35-1,-36 0 1,88-35 31,36 0-47,34-54 16,-16-87 15,-37 88-16,-52 53 1,0-18 0,-17 53-1,17 53 1,0 105 0,0 142 15,0-229-16,-53-18 1,0-53 0</inkml:trace>
  <inkml:trace contextRef="#ctx0" brushRef="#br0" timeOffset="207721.96">17621 7691 0,'0'0'0,"53"0"16,176-53 0,-123 17-1,-35 36 1,-36 0 0,-35-35-1,-88 0 1,17 35-1,18 53 1,53-18 0,-35 0-1,35 1 1,0-1 0,0-18 15,18-17-16,17 0 1,18 0 0,-18-35-1,1 0 1,-36 0 0,35 35-1,-35 35 32,0 0-47,-18 18 31,18-18-31,0 1 32,18-36-1,35-36-16,-18 1 1,-35 0 0,35 0-1,1 35 1,-1 17 0,-35 18-1,35 18 1,-35-17-1,53-54 32,-18 18-47,-35-53 0,53 53 16,-17 0 0,-1 0-1,-35 18 16,0 17-31,35-35 16,53 0 15,-35-53-15,18-17 0,-18-1-1,-18-88 1,18 124-1,-53 0 1,-35 105 15,-36 71-15,36 0 15,35-35-15,0-70-16,17-1 15,36 35 1,0-70 0</inkml:trace>
  <inkml:trace contextRef="#ctx0" brushRef="#br0" timeOffset="207972.3">18697 7673 0,'0'-35'16,"18"35"-16,176 0 16,0 0-1,-71 35 1,-87-35 0,-36 35-1,0 0 16,-18-35-15</inkml:trace>
  <inkml:trace contextRef="#ctx0" brushRef="#br0" timeOffset="209822.38">20038 6897 0,'-18'0'219,"-70"0"-203,53 88-1,-1-53-15,-17 36 16,53-18-16,-52 0 16,52 35-16,0 18 15,0 0-15,35 17 16,0 0-16,194 213 31,-158-283 16,-71-18-16,-53-35 47</inkml:trace>
  <inkml:trace contextRef="#ctx0" brushRef="#br0" timeOffset="-213925.79">20144 7743 0,'17'0'109,"36"0"-93,-18 0-1,36 0 1,17-35 15,-88 18 0,0-19 1,0 1-1,-70 35 0,34 0-15,1 0-1,17 0 1,-34 18 0,52 17 15,-18 0-15,18 0-1,0 18 16,0 0-15,0 0 0,35-53-16,36 36 15,17-36 17,-53 0-32,0 0 15,36-36-15,53-52 31,-54 17-15,-70 19 0,0 16-1,-35 36 17,-53 18-17,52 17 1,1-35-16,35 35 15,0 1 1,18-36 15,35 0-15,-18 0-16,0-18 16,-35-17-1,35 35 16,-35 35-15,0 36 0,36-36-1,-36 0-15,0 18 16,0 53 0,0-53-1,-18 17 16,36-122 32,35-19-63,0 0 16,-53 19-1,52-19 1,-52 0-1,36 18 1,-19 53 15,-17 18-15,0 53 0,0-36-1,53 36 1,-53-54-1,36-17 17,16-53-17,1 0 1,-17 53 0,-36-35-1,0 53 1,0 35 15,70-18-15,-17-35-1,18 0 1,-1 0 0,-17-18-1,-53-17 1,0 0-1,-35 35 17,35 17-17,-53 19 1,35-1 0,54-35 15,-1 0-16,35-18 1,1 36 0,-36 35-1,1 17 1,-1-70 0,0 0-1,18-35 1,0-53-1,-18-53 1,-35-36 0,53-87-1,-53 211 1,0 88 15,-17 89 0,17 34-15,0 1 0,0-35-1,0-1 1,-36-52 0,36-36-1,-53 0 1</inkml:trace>
  <inkml:trace contextRef="#ctx0" brushRef="#br0" timeOffset="-213627.96">22666 7461 0,'0'53'47,"0"35"-47,0 71 15,-35-71 1,35-17-1,0-36 1,-36 18 0,36-18-1</inkml:trace>
  <inkml:trace contextRef="#ctx0" brushRef="#br0" timeOffset="-213211.36">22454 7920 0,'0'-35'16,"36"35"-16,17-36 15,88-17 1,-18 53 0,-105 0-1,-18 18 16,0 17-15,0 1 0,0-1-1,53 0 1,35-35 15,-53-17 0,-35-72-15,-70 54 0,-54-36-1,89 71 1,35 18 0</inkml:trace>
  <inkml:trace contextRef="#ctx0" brushRef="#br0" timeOffset="-212728.28">23460 7567 0,'0'18'47,"0"17"-32,0 0-15,0 1 16,0-1 0,0 0-1,-18-53 16,18-70-15,0 0 0,0 18-1,0 122 48,0 1-63,0 106 31,-35-88-15,35-1-1,0-34 1</inkml:trace>
  <inkml:trace contextRef="#ctx0" brushRef="#br0" timeOffset="-212543.76">23195 8026 0,'-35'0'16,"53"0"15,34 0-15,37 0-16,69 0 15,-52-36 1,-35 36-1,-54 0-15</inkml:trace>
  <inkml:trace contextRef="#ctx0" brushRef="#br0" timeOffset="-212161.12">23689 7285 0,'0'-35'16,"53"88"46,-18-1-46,1 1-16,-36 36 15,70 105 1,-17 0 0,-53-36-1,-194 54 1,-18-124-1,18-35 1</inkml:trace>
  <inkml:trace contextRef="#ctx0" brushRef="#br0" timeOffset="-210261.69">476 8925 0,'18'0'78,"35"0"-62,0 0 0,-18 0-1,-35 71 16,-71 88 1,36-106-17,0-18 1,53-35 0,105 0-1,71 0 1,-18-53 15,-176-18-15,0 54-16</inkml:trace>
  <inkml:trace contextRef="#ctx0" brushRef="#br0" timeOffset="-210028.27">794 8767 0,'-36'0'16,"72"0"-16,-72-36 15,72 1 1,193 141 31,-194 88-47,-35 18 16,0-1-1,0-123 1,-70 36-1,-36-18 1,71-53-16</inkml:trace>
  <inkml:trace contextRef="#ctx0" brushRef="#br0" timeOffset="-207960.82">653 5803 0,'0'-35'16,"17"0"31,71 35-47,159 0 16,724 70 15,-583-17 0,-159-53-15,-141 0-1,-53 0 1,-70 0 15</inkml:trace>
  <inkml:trace contextRef="#ctx0" brushRef="#br0" timeOffset="-207512.06">1217 5944 0,'-35'0'16,"52"0"62,54 0-78,35 0 15,35 0-15,35 0 16,212 53 0,194-17-1,-423-36 1,-123 35 0,-54-35 46,-17 0-31</inkml:trace>
  <inkml:trace contextRef="#ctx0" brushRef="#br0" timeOffset="-201711.97">1658 8855 0,'0'-18'16,"0"53"78,0 1-79,0 17-15,-35-1 16,35 1-16,0 18 16,-35 52 15,-54-17-15</inkml:trace>
  <inkml:trace contextRef="#ctx0" brushRef="#br0" timeOffset="-201430.28">1552 8961 0,'0'-36'16,"36"36"-1,16 0 1,-16 0 0,52 71-1,-53 52 1,-35-70-16,35 18 16,-35-36-1,36-35 1</inkml:trace>
  <inkml:trace contextRef="#ctx0" brushRef="#br0" timeOffset="-201196.26">1993 8855 0,'0'0'15,"0"-36"-15,0 54 31,0 35-15,-35 18 0,35 34-1,-71 125 1,71-177 0,0 17-1,18-70 1</inkml:trace>
  <inkml:trace contextRef="#ctx0" brushRef="#br0" timeOffset="-200863.31">2170 9208 0,'-18'0'31,"18"17"-15,-18-17-16,18 141 47,36-141-32,-1 0 1,0 0 0,0-17-1,-35-107 1,-52 89-1,16 35 1,1 0 0,35 18-1,35-18 1</inkml:trace>
  <inkml:trace contextRef="#ctx0" brushRef="#br0" timeOffset="-200389.91">2946 9225 0,'0'18'16,"0"17"-1,0 18-15,-18 70 16,18-34 0,0-54-16,0 0 15,0 71 1,-35-88-1,35-89 48,0 36-47,0 0 15,-35 35 0</inkml:trace>
  <inkml:trace contextRef="#ctx0" brushRef="#br0" timeOffset="-199778.41">2663 9225 0,'0'0'0,"18"-35"31,35 35-15,-18 0-16,1 0 16,17 35-16,-18 18 15,-35 0-15,53 0 0,-53 0 16,0-18-1,0 36 1,0-36 15,-53-35 1,88-229-1,53 140-16,-17 54 1,-18 35 0,-18 71-1,0 17 1,-35-18 0,0-34-1,0 17-15,0-18 47,-35-35-47</inkml:trace>
  <inkml:trace contextRef="#ctx0" brushRef="#br0" timeOffset="-199527.07">3281 9155 0,'-18'0'125</inkml:trace>
  <inkml:trace contextRef="#ctx0" brushRef="#br0" timeOffset="-199144.87">3263 8872 0,'0'0'15,"0"71"32,0-1-31,0-34-1,35-36 1,1-88 0,-36 52-16,-18-17 15,-17 53 1,0 0-1,35 53 1,0 18 0</inkml:trace>
  <inkml:trace contextRef="#ctx0" brushRef="#br0" timeOffset="-198846.21">3457 9260 0,'0'71'16,"0"-36"-16,0 18 16,0 71-1,0 34 1,0-69-1,0-36 17,0-89-17,36-17 1,-36-17-16</inkml:trace>
  <inkml:trace contextRef="#ctx0" brushRef="#br0" timeOffset="-198644.75">3493 9296 0,'0'-36'0,"0"72"16,52-107-16,37 71 31,-1 35-15,-53 36 0,-35 0-1,-141-36 1,70-35-1,36 0 1</inkml:trace>
  <inkml:trace contextRef="#ctx0" brushRef="#br0" timeOffset="-198197.51">3898 9437 0,'0'53'16,"0"-18"-16,0 0 15,0 36 1,0-36-16,0 18 16,0-71 30,0-17-30,0 0-16,-17-53 16,17-36-1,17-70 17,18 141-17,1 53 16,-36 53-15,0 18 0,0-1-1,-71-34 1</inkml:trace>
  <inkml:trace contextRef="#ctx0" brushRef="#br0" timeOffset="-197979.97">4180 8837 0,'36'0'15,"-36"53"-15,0-18 16,0 18-16,0 71 15,0-1 17,-18-17-17,18-71 1,0 18-16</inkml:trace>
  <inkml:trace contextRef="#ctx0" brushRef="#br0" timeOffset="-197597.36">4357 9366 0,'35'0'0,"18"0"16,18-35 0,17-18 30,-88 35-30,-53-34 0,0 52-1,0 35 1,18 18 0,35 17-1,0-34 1,70 16-1,54-16 1,-36-36 0,-106-18 31</inkml:trace>
  <inkml:trace contextRef="#ctx0" brushRef="#br0" timeOffset="-196230.51">4745 9525 0,'0'-18'47,"18"18"-31,-18-35-16,17 35 16,-17-53-16,35 53 15,-35-53 1,53-53 15,-53 124 16,0 70-31,106 18-1,-71-71 1,-35 18-1,-17 0 1,-54-53 15,1 0-15</inkml:trace>
  <inkml:trace contextRef="#ctx0" brushRef="#br0" timeOffset="-195480.73">5980 9225 0,'-18'0'31,"18"53"-31,0 0 16,0-18-1,0 1-15,0-19 16,0 18-16,0 1 0,0-1 16,0 0-1,18-35-15,17-17 47,35-124-16,1 52 1,-36 125-1,1 34-16,-36 18 1,0-52 0,0-72 15,52 1-15,54 0-1,-70 35 1,-36 53-1,0 0 17,0-18-17,-53-35 1</inkml:trace>
  <inkml:trace contextRef="#ctx0" brushRef="#br0" timeOffset="-195180.48">6385 8890 0,'0'0'0,"-35"0"32,35 35-17,-35 1-15,35-1 16,35-35-1,18-124 17,-71 124 15,18 36-47,0-1 15,0 35 1</inkml:trace>
  <inkml:trace contextRef="#ctx0" brushRef="#br0" timeOffset="-193262.89">7391 9031 0,'0'0'0,"0"18"47,0 17-47,0 18 16,0 0-16,0 17 15,0-17-15,0-17 16,0-1 0,0 0 15,0-88 0,0-70 0,0 52-15,0 1 0,53-36-1,-18 53 16,0 18-31,18 35 32,-53-36-32,53 36 15,-18 0 1,1 53 0,-36 18-1,-18-1 1,-17-17-1,-54-17 1,37-36 0,16 0-1</inkml:trace>
  <inkml:trace contextRef="#ctx0" brushRef="#br0" timeOffset="-192664.06">7902 9102 0,'0'35'16,"0"0"0,0 1-1,0 34-15,0-35 16,0 1-1,-17-54 48,17-53-47,0-17-1,0-35 1,35 52-1,35 36 1,-70 0-16,124 35 16,-89 17-1,0 54 1,-87-1 0,-72 19-1,124-72 1,141 36 15,-70-18 0,-36-35-31,-35 36 16,-88-1 0,-18-35-1,35 0 1,36 0-1</inkml:trace>
  <inkml:trace contextRef="#ctx0" brushRef="#br0" timeOffset="-192058.75">9102 9208 0,'0'0'0,"0"-36"16,-53 36 15,-18 36-16,1 34 1,70-17 0,-36-18-1,72-35 1,-1-17 15,-35-19-31,35 1 0,36 0 16,-18 0 15,0 35-15,52 105-1,-105-69 1,36 17 0,-36-18-1,0 0 1,0-70 15,88-53-15,-18 17-1,1 18 1,-18 53 0</inkml:trace>
  <inkml:trace contextRef="#ctx0" brushRef="#br0" timeOffset="-190712.48">10125 9031 0,'0'-35'15,"-36"35"-15,-69 17 31,52 89 16,194 53-15,-88 0-1,-71-89 0,18-34 0,0-54-15,18-53 0,105-52-1,-88 70 1,-17 53-1,-18 35 32,0 1-31,0 69 0,0-34-1,0-36 1,0 1-1,35-36 32,-35-18-31,53-35 0,-53 18-16,0-36 15,0 1 1,0-1-1,0-17 17,36 53-17,34-18 1,-17 17 0,0 36-1,0 18 1,-53 53-1,-88 17 1,17-35 0,36-18 15,158 0-15,-34 1-1,-54 16 1,-35-34-1,-106 35 1,35-53 15,54 0-15,-18 0 0,-1 0-1</inkml:trace>
  <inkml:trace contextRef="#ctx0" brushRef="#br0" timeOffset="-188912.63">9948 9525 0,'-35'0'125,"0"0"-31,35-35-63,0 52 63,17-17-79,54 36 1,-53-36 0,17 0-1,18 35 1,-36-35-1</inkml:trace>
  <inkml:trace contextRef="#ctx0" brushRef="#br0" timeOffset="-168551.94">11483 9260 0,'35'0'204,"0"0"-204,36 0 15,-18 0-15,0 36 16,141-36-1,-124 0-15,213 35 32,-160-35-1</inkml:trace>
  <inkml:trace contextRef="#ctx0" brushRef="#br0" timeOffset="-168250.31">11571 9490 0,'0'0'0,"-53"0"16,53 35 15,35-35-15,107 0 0,16 0-1,1 0 1,0 0-1,-106 0 1,0-18-16,-71-17 31</inkml:trace>
  <inkml:trace contextRef="#ctx0" brushRef="#br0" timeOffset="-167950.55">11994 9208 0,'0'-36'0,"53"36"47,18 18-32,-18 17-15,0 18 16,141 106-1,-159-36 1,0-52 0,-52-1-1,-54-17 1,36-53 0,-36 36-1,18-1-15</inkml:trace>
  <inkml:trace contextRef="#ctx0" brushRef="#br0" timeOffset="-166117.08">13123 9208 0,'0'70'47,"0"-35"-47,0 1 16,0 17-16,-17-1 15,17 19 1,-71 35 31,71-177-16,0 36-15,53-141 15,123 70 0,-123 106-15,-53 35-1,53 53 1,-53-17 0,-35-18-1,35-18 1,-35-35-1,35-53 1,53-123 0,123-1-1,-123 177 1,-18 0 15,-35 18-31,0 35 16,0 141-1,-17-124 1,-19 1 0,36-36-1</inkml:trace>
  <inkml:trace contextRef="#ctx0" brushRef="#br0" timeOffset="-165214.23">14023 9313 0,'-35'0'31,"-1"36"-31,-34 34 16,70 1 15,0-18-15,35-53-1,18 0 1,-18 0 0,-52-71-1,-19 36 1,-34-89 0,70 71-1,0 18 1,123 35-1,-52-35 1,-36 53 0,-35 52-1,0 36 1,0-53 0,0 17-1,0-34 1,0-107 15,35 18-15,36-53-1,52 71 1,-87 35 0,-1 35-1,-35 71 1,0-71-1,53-87 32,-53-1-31,88 17 0,-17-34-1,-36 70 1,-35 53-1,0-18 1,0-17-16,0 17 16,70 0-1,-17-35 1,-17 0 0,17 0-1,-18-70 1,-35 34-1,-18 36 1,-123 0 0</inkml:trace>
  <inkml:trace contextRef="#ctx0" brushRef="#br0" timeOffset="-164733.29">15240 8890 0,'0'88'47,"0"-17"-31,0 17-16,0-17 16,0-1-16,0-17 15,-53 123 16,-35-123 1</inkml:trace>
  <inkml:trace contextRef="#ctx0" brushRef="#br0" timeOffset="-163382.58">14975 9349 0,'18'0'47,"17"0"-47,36 0 16,17 0-1,0-36 1,-17 36-1,-36 0 1,-35-35 328,35 35-329,1 0 17,-36 35 93,-18 1-125,18-1 15,0 0-15,0 0 0,0 1 16,0 17 0,18-18-1,70-35 16,-53-124 1,-158 1-1,87 123-15,36-35 15,18 35-31,88 0 15,-36-36 1,-17 36 0,-53 18 15,0 17-15,0 1-16,0 87 31,0-88-16,0 1 1,71-89 15,-1-53-15,-34 71-16,-1 35 16,0 0-1,1 0 1,-36 123-1,0-88 1,35 1 0,0-36 15,0 0 0,-35-18-15,36 18-1,-36-53 32</inkml:trace>
  <inkml:trace contextRef="#ctx0" brushRef="#br0" timeOffset="-163203.91">16122 9049 0,'0'17'62</inkml:trace>
  <inkml:trace contextRef="#ctx0" brushRef="#br0" timeOffset="-162468.12">16281 9172 0,'0'53'47,"-18"18"-32,18 52 17,35-52-1,248-71 0,-178-53 0,-105 18-15,-17 35 15,-36 0-15,18 0-1,-1 17 1,36 36-16,-35 0 16,106-53 15,-36-18-31,0 18 16,0-35-1,18 35-15,-17 0 31,-1 18-15,0 17 0,0-35-1,71 0 17,-53-53-32</inkml:trace>
  <inkml:trace contextRef="#ctx0" brushRef="#br0" timeOffset="-162251.16">17074 9260 0,'36'-105'31,"-72"334"-31,72-494 0,-36 230 16,-36 211-16,72-334 31,-36 228-31,-18 18 16,18-17-16,0 70 15,18-106 1,17 1-1,36-36 1,52-212 0</inkml:trace>
  <inkml:trace contextRef="#ctx0" brushRef="#br0" timeOffset="-161800.97">17410 8996 0,'0'-35'16,"0"-1"15,0 107-31,0-106 15,0 87 1,0 107 0,-36-18-1,36-52 1,0-54-16,0 35 16,18-70 15,53 0-16,-36-88 1,0 88 0,0 18 31,36-18-32,-36 53 1,0-53-1,1 0 17,-36 53-17,-36 70 1,1-35 0,0-17-1,0-71 1</inkml:trace>
  <inkml:trace contextRef="#ctx0" brushRef="#br0" timeOffset="-160700.4">18891 9366 0,'-88'0'16,"53"-35"-1,0 35-15,-1 0 0,1 0 16,0 35-16,-1 36 16,19 35 30,140-106-14,-17-353-1,-106 194 0,0 124-15,0 70 15,0 18-31,0 35 16,0-17-16,0 88 15,0-36 1,-18-52 0,18-54-1</inkml:trace>
  <inkml:trace contextRef="#ctx0" brushRef="#br0" timeOffset="-160384.36">18927 9490 0,'70'0'15,"-52"0"-15,17 0 16,0 0-16,36-36 15,-71 1 1,0 0 0,-18 0-1,-88 35 1,89 35 0,-54 35 15,71 1-16,106 0 1,-35-36 0,-19-35-1</inkml:trace>
  <inkml:trace contextRef="#ctx0" brushRef="#br0" timeOffset="-159634.99">19368 9384 0,'0'0'0,"0"35"79,0 18-64,0-18-15,0 18 16,0-17-1,35-36 17,35-18-17,-34-53 1,-1 1 0,-35 35-1,35 35 1,36 52-1,-71 72 1,0-71 0,35-18-16,-35 0 15,35-35 32,18-123-31,18 17-1,-36 71 1,0 52 15,1 36-15,-1-53 0,0-35 15,-35-18-16,0 18 1,-17 35 0,-36 0-1,17 18 1,1 52 0,35 1 15,0-18-16,53-18 1,53-35 0,17-18-1</inkml:trace>
  <inkml:trace contextRef="#ctx0" brushRef="#br0" timeOffset="-159335.22">20267 9472 0,'0'-35'16,"-18"35"-1,18 17 1,-35 72 0,0-19-1,35-35 1,53-87 15,-18 52-15,18-36-1,-18 36 1,-35 53 0,0 18-1,36-18 1,16-53 0</inkml:trace>
  <inkml:trace contextRef="#ctx0" brushRef="#br0" timeOffset="-158968.43">20655 9507 0,'-17'0'15,"17"36"1,-53-1-16,53 71 31,35-36-15,0-17-1,-35 18 1,-88-36 0,53-35-1,35-70 1,0-1 0,141-35-1,0 36 1,-106 70-1,-35 35 1,0 35 0,0 1-1,0-18 1,-17-53 0</inkml:trace>
  <inkml:trace contextRef="#ctx0" brushRef="#br0" timeOffset="-158801.41">20973 9313 0,'35'0'0,"0"0"16,-35 36-1,35-1-15,-35 53 16,0-17-16</inkml:trace>
  <inkml:trace contextRef="#ctx0" brushRef="#br0" timeOffset="-158368.31">21078 9772 0,'0'-35'15,"0"70"-15,0-53 47,71 18-31,0-35-1,-1 0 1,-35-1 0,18-16-1,-70 52 17,-19 0-17,-16 0 1,52 17-16,-36 54 15,1 17 1,35 88 0,0-17-1,0 35 1,-35 53 0,35-212 15,-36 18-16,36-17 1,-35-36 0,0 35-1,-36-53-15</inkml:trace>
  <inkml:trace contextRef="#ctx0" brushRef="#br0" timeOffset="-150869.08">653 10724 0,'-36'0'15,"54"0"95,17 0-95,1-17-15,-1 17 16,53 0 15,-88 17-15,0 107 0,-35-89-1,-18 0 1,70-35 15,19 0-15,17 0-16,-18 0 15,18 36 1,-53 87 0,-88-17-1,17-53 16,36-18-15,-18-35 0,18 0-1,35-17-15</inkml:trace>
  <inkml:trace contextRef="#ctx0" brushRef="#br0" timeOffset="-150597.92">864 10478 0,'36'0'32,"-1"0"-32,88 158 15,-70 72 16,0-19-15,-70 19 0,17-160-1,-36-35 1,1-35 0</inkml:trace>
  <inkml:trace contextRef="#ctx0" brushRef="#br0" timeOffset="-143369.78">1852 10619 0,'0'35'47,"0"0"-32,0 0-15,0 18 16,0 36 0,0-19-1,0-35 1,0 18-1,0-70 32,0-19-47,0-52 16,0-18 0,18 1-1,105 69 1,-88 36 15,1 0-31,-1 71 16,-35 35-1,0-18 1,0-18 0,-18-105 30,18-18-46,0-17 16,89-36 0,34 18-1,-52 88 1,-36 88 0,18 18-1,-53-53 1,0 52-1,-18-69 1,18 17 0,-35-53-1</inkml:trace>
  <inkml:trace contextRef="#ctx0" brushRef="#br0" timeOffset="-143020.23">2787 10866 0,'-18'-36'16,"-52"36"-16,-1 36 15,36 34 1,0 18 0,35-35-1,17-53 16,19 0-15,-36-17 0,35-19-16,0 1 15,-35 0 1,35 70 15,-35 18-15,0-18-1,0 1 1,36-36 0</inkml:trace>
  <inkml:trace contextRef="#ctx0" brushRef="#br0" timeOffset="-142803.12">3193 10883 0,'0'18'32,"-71"17"-32,18 36 15,-70 52 1,17-52 0,71-36-1,17-35 1,18-18-1</inkml:trace>
  <inkml:trace contextRef="#ctx0" brushRef="#br0" timeOffset="-142603.02">2858 10936 0,'35'0'16,"-35"18"15,35 17-16,18 53-15,18-17 32,-71-36-17,0 18 1,0-18-16</inkml:trace>
  <inkml:trace contextRef="#ctx0" brushRef="#br0" timeOffset="-142420.2">3351 11077 0,'0'0'0,"18"0"16,-18 53 0,0-18-16,0 36 15,0-36 1,-35-35-1</inkml:trace>
  <inkml:trace contextRef="#ctx0" brushRef="#br0" timeOffset="-142251.49">3351 10742 0,'0'-35'15,"0"88"32</inkml:trace>
  <inkml:trace contextRef="#ctx0" brushRef="#br0" timeOffset="-141703.21">3669 10918 0,'0'36'16,"0"-1"0,0 36-1,0-1 1,0-35-1,0-87 32,0 34-47,35-88 16,36 71 0,-36-18-1,18 53-15,17 0 31,-34 35-15,-36 36 0,0-1-1,0-34 1,-18-36 0,18-71-1,53-53 1,18 89-1,-1 35 1,-35 71 0,-35-1-1,0-52 1,-35 53 0,35-36-1</inkml:trace>
  <inkml:trace contextRef="#ctx0" brushRef="#br0" timeOffset="-141253.9">4568 10883 0,'-52'0'16,"104"0"-16,-140 0 16,53 18-1,0 52-15,35 1 16,0-36 15,0 18-15,0-70 15,17-72-31,36 54 16,-17 35 15,-36 35-15,0 1-16,35-1 15,-35 18 1,35-18-1,0-35 1,1 0 0</inkml:trace>
  <inkml:trace contextRef="#ctx0" brushRef="#br0" timeOffset="-141020.39">4921 10583 0,'0'0'0,"0"53"47,0 0-47,-17 35 16,-36 142 0,53-89-1,17-35 16,19-106-31,52 0 16,-18-53 0</inkml:trace>
  <inkml:trace contextRef="#ctx0" brushRef="#br0" timeOffset="-140352.27">5168 10848 0,'0'0'0,"0"-53"16,0 18 15,35 70 0,-35 88-15,0-17 0,-35 18-1,35-89-15,0 18 16,0-18-1,53-35 1,-18 0 0,71-17-1,-35-19 1,-36 1 0,-35 0-1,35 70 48,-35 0-48,0 1 1,36-36 0,17 0 15,-53-18-31,35-17 15,0 52 32,-35 19-47,0 87 16,53 36 0,-53 0-1,0-89-15,0 54 31,-53-89-15,-35 35 0,17-70-1,-34-70 1,69-54 0</inkml:trace>
  <inkml:trace contextRef="#ctx0" brushRef="#br0" timeOffset="-138937.81">6985 10636 0,'0'36'31,"0"16"-15,0 37-16,-18 16 15,18 37-15,-88 16 16,88-52-16,-35 123 16,35 54 30,70-248 1,-17-88-31,0-17 0,-53-72-1,-53 37 1,-35 34-1,53 0 1,35 19 0,141-19-1,-53 18 1,0-70 0,-88 87-1,0-17 1,0 18-1,0 0 1,0 52 47,0 19-63,0 17 15,0 88 1,0 18-1,0-54 1,-17-69-16,17-1 16,0 18-1,53-18 1,35-35 0,71-88-1,-106 35 1</inkml:trace>
  <inkml:trace contextRef="#ctx0" brushRef="#br0" timeOffset="-138387.27">7567 11324 0,'0'-53'32,"0"18"-17,0 123-15,-18-176 16,-17 88 0,18 18-1,-36 52 1,17 36-1,1-106 1,106 0 0,-36-18-1,35-17 1,-17 35 0,-17 35-1,17 54 1,-53-54-1,52-35 17,-52-18-17,53-70 1,0-18 0,36-53-1,-37 89-15,-52-71 16,0 105-1,0 1 1,-35 212 15,35 52-15,18 18 15,-18-212-15,53 0-1,-18-35 17,0-35-32</inkml:trace>
  <inkml:trace contextRef="#ctx0" brushRef="#br0" timeOffset="-138150.06">7779 11254 0,'0'0'0,"17"0"16,54 0-16,141 0 15,-1 0 1,-17 17 0,-158-17-1,-72 0 32,1 0-47</inkml:trace>
  <inkml:trace contextRef="#ctx0" brushRef="#br0" timeOffset="-136854.27">9331 10989 0,'-18'18'31,"18"17"-15,0 18-16,-35 0 16,35 0-16,0 17 15,18 18 17,17-88-1,0-105 16,-35 69-47,124-34 31,-71 70-15,17 53-1,-35 17 1,-35 1-1,0-36 1,0-70 15,0-36-31,0 18 16,36 0-16,17 18 31,0 35-15,0 35-1,-53 36 1,0 0 0,0-36-1,-18-35 1</inkml:trace>
  <inkml:trace contextRef="#ctx0" brushRef="#br0" timeOffset="-136671.05">9790 10442 0,'-18'0'15,"18"18"-15,-106 70 31,71-53-31</inkml:trace>
  <inkml:trace contextRef="#ctx0" brushRef="#br0" timeOffset="-136536.99">9701 10513 0,'36'-53'15,"-72"106"-15,107-159 16,-71 124 15,0 17-15,53 71-1,0-71-15</inkml:trace>
  <inkml:trace contextRef="#ctx0" brushRef="#br0" timeOffset="-135576.08">10636 10707 0,'0'35'16,"36"0"-16,-36 18 0,0 35 15,0 54 1,0-54 0,-18-53-1,18 18-15,0-18 32,-35-35-1,35-17-31,0-54 15,0-52 17,17 17-17,19-18 1,34 89-16,-70 0 16,71-71-1,-36 35 1,-35 36-1,70 35 1,19 18 15,-89 70-15,0-53 0,0 0-16,0 36 15,-106-18 1,35 0 15,1-53-15,34 0-1,72 0 79,-1 35-94,36-35 16,-19 0-16,1 35 15,-17-35-15,-1 36 16,-35-1 0,-53 0-1,-18-35 1,36 0-1,0 0 17</inkml:trace>
  <inkml:trace contextRef="#ctx0" brushRef="#br0" timeOffset="-134502.7">10918 10883 0,'0'-35'15,"-17"35"1,-18 0 0,-18 53-1,53 0 1,0-18-1,123-70 17,-123-177-1,-35 142 0,-71 211 0,106-36-15,0-69 0,0-1-1,18 0 1,-54-35 31,1 0-32,0 36 1,0 17 0,35-1-1,88 54 1,-53-106 0,-35-17-1,0-19 1,-53 36 15,18 0-15,52 0 31,19 0-32,-36-35 1,0-18-1,0 18 1,53 35 15,0 18-31</inkml:trace>
  <inkml:trace contextRef="#ctx0" brushRef="#br0" timeOffset="-133970.85">11730 10918 0,'0'36'31,"-18"87"-15,-35-17-1,53-18 1,0-17 0,0-36-1,0-53 17,0-87-17,0-19 1,0 1-1,0-71 17,53 70-17,-17 89-15,-36 0 16,35 35 0,0 0-1,53 17 1,-88 89-1,-17-35 1,-54-36 0,1 0-1,34-35 1,1 35 0</inkml:trace>
  <inkml:trace contextRef="#ctx0" brushRef="#br0" timeOffset="-133337.77">11959 10989 0,'0'88'15,"0"-52"-15,0 16 16,0 54-1,0 0 1,0-88 0,0-54 46,0-16-62,0-1 0,0 0 16,0-53 15,0 35-15,35 1-1,89 17 1,-54 18 0,-34 35-1,17 0 1,-53 70-1,0-35-15,-89 36 16,-16-36 0,87 36-1,18-54 1,35-17 0,124 106-1,-124-35 16,-52-36-15,-72 0 0,1-35-1,35 0 1,18 0 0</inkml:trace>
  <inkml:trace contextRef="#ctx0" brushRef="#br0" timeOffset="-133115.14">12594 11483 0,'18'0'16</inkml:trace>
  <inkml:trace contextRef="#ctx0" brushRef="#br0" timeOffset="-127255.02">1446 6826 0,'0'18'62,"0"35"-46,18-53-1,-18 35-15,35-35 32,18 0-1,106-176 0,17 52 0,-140 124 1,-36 18-17</inkml:trace>
  <inkml:trace contextRef="#ctx0" brushRef="#br0" timeOffset="-126855.91">1305 6862 0,'0'52'15,"0"-16"1,88 34-1,-52-17 1,17-18 0,-18-35-1,36-17 1,17-71 0,-18 17-1,1 36 1,-36-18-1,36 18 17,-36 35-17,-35 17 1</inkml:trace>
  <inkml:trace contextRef="#ctx0" brushRef="#br0" timeOffset="-120256.45">441 12312 0,'0'-35'15,"0"52"63,0 72-62,-35-54 0,35 35-16,-36 36 47,1-18-16,53-88 31,-1 0-62,19 0 16,-1 0-16,36-17 16,-36 17-1,0-36 1,-35 1-16,0 0 15,0 0 32,0 88 0,-18 70-31,18-17-1,0-36 1,-35-34-16,35-1 16,0 0-1</inkml:trace>
  <inkml:trace contextRef="#ctx0" brushRef="#br0" timeOffset="-119955.89">811 11942 0,'0'0'0,"36"17"47,-1 54-47,18 35 15,0 123 1,-18-106-16,-35 18 16,0 53-1,-18-105 1,-158-19 15,123-70-31</inkml:trace>
  <inkml:trace contextRef="#ctx0" brushRef="#br0" timeOffset="-105661.43">1905 12559 0,'0'35'63,"-35"-35"-47,35 53-16,0-18 15,0 1-15,0-1 16,0 0 15,0-105 16,0 52-31,0-53-1,0-17 1,17 53-1,19 35 1,-1 0 0,-17 18-1,-18 87 1,0-69-16,0-1 16,0 18-1,0-18 1,0-88 15,70-17-15,1 34-1,-36 1 17,-35 70-17,0 1 1,0 34-1,0-34 1,0 16 0,35-16-1,89-72 1,-1-52 0,-52 18-1,-36 34 1,-35 1-16,-18 35 47,-52 35-32,70 1-15,-106 87 32,106-88-17,-53 1 1,71-36-1,35-18 1,-18-17-16,35-18 16,-34 18-1,-1 35 1,-35 70 15,0-35-15</inkml:trace>
  <inkml:trace contextRef="#ctx0" brushRef="#br0" timeOffset="-105423.95">2963 12541 0,'-35'71'31,"0"-18"-15,0 0-16,-1 17 15,-17 1 1,0-71-16,18 35 16,0-35 15,35-71-16</inkml:trace>
  <inkml:trace contextRef="#ctx0" brushRef="#br0" timeOffset="-105258.28">2681 12647 0,'18'0'15,"-18"-35"-15,-18 70 0,71-70 16,0 52 15,-53 19-31,53 34 16,-18 1-1,0-36 1,-35 18 0,0-18-16</inkml:trace>
  <inkml:trace contextRef="#ctx0" brushRef="#br0" timeOffset="-105053.97">3157 12788 0,'0'0'0,"0"18"63,-35-18-48</inkml:trace>
  <inkml:trace contextRef="#ctx0" brushRef="#br0" timeOffset="-103775.37">3898 12594 0,'0'18'32,"0"17"-32,0 0 15,0-17-15,0 17 16,0 36-1,0-54 1,-17-17 0,-19 0 15,89-246 0,-18 210-15,36 36-1,0 0 1,-18 88 0,-53-35-16,0 36 15,-18-54 1,18 0 0,0-53-1,0-70 1,70-88-1,1 141 17,0 35-17,-71 70 1,0 18 0,0-17-1,0-18 1,52-53 15,1 0-31</inkml:trace>
  <inkml:trace contextRef="#ctx0" brushRef="#br0" timeOffset="-103424.37">4692 12577 0,'0'0'0,"-35"0"31,-54 0-16,19 70 1,70 36 0,0-71-1,53-52 32,-53-19-31,53 1-16,0 0 15,-53-1 1,0 107 15,35 0-15,0-36 0,36-35-1,-18 0 1,17-53-16</inkml:trace>
  <inkml:trace contextRef="#ctx0" brushRef="#br0" timeOffset="-102553.92">5062 12647 0,'0'-35'16,"0"70"-1,-53-70 1,18 52 0,0 36-1,0 0 1,52-53 15,71 0-15,-52 0-1,-36 88 1,0 89 0,0-54-1,0-52-15,0 52 16,-18-34-1,-52-19 1,-1-35 0,36 1-1,-1-89 17,36-88-17,124-71 1,-18 0-1,35 36 1,-88 123 0,0 18-1,-18 35 1,36 17 0,-71 54-1,0-1 1,0 1-1,-18-18 1,18-18 0,0-88 15,18-35 0,52-35-15,-17 87-16,-18 1 15,-35 70 32,0 1-31,0 17-16,0-18 16,36-35 46,-1 0-31,-18 0-15,-17 35 15,0-70 0</inkml:trace>
  <inkml:trace contextRef="#ctx0" brushRef="#br0" timeOffset="-102358.08">5680 12418 0,'0'0'16,"0"17"31</inkml:trace>
  <inkml:trace contextRef="#ctx0" brushRef="#br0" timeOffset="-102092.3">5997 12312 0,'0'0'0,"0"53"46,0 35-46,0 18 0,0 17 32,-17-52-32,-36 70 15,17-106 1,1-35 0</inkml:trace>
  <inkml:trace contextRef="#ctx0" brushRef="#br0" timeOffset="-101724.3">5856 12876 0,'18'0'15,"141"-35"1,-89 0 0,-35 0-1,-35 52 16,0 18-31,0 36 16,0-18 15,36-53-31,-1 0 32,-35-18-17,35-52 1,0 70-1,-35 17 17,36 19-32,34 17 15,1-53 1,-1 0 0</inkml:trace>
  <inkml:trace contextRef="#ctx0" brushRef="#br0" timeOffset="-101159">6668 12788 0,'-18'0'0,"-17"0"16,-1 18-1,36 17 1,-35 0 0,35 18-1,35-88 16,-35-36-15,71-34 0,-1-36-1,-34 35 1,-36 70 0,0 54 15,0 53-16,-36-18-15,36 105 16,-35-17 0,53-70-1,35-36 1,17-35 15,1-106-15,-71 53-16,53-88 15,-53 106 1,-18 70 15,18 18-15,0 18-16,0-18 16,53 0-1,70-53 1,-17 0-1,-70-18 1</inkml:trace>
  <inkml:trace contextRef="#ctx0" brushRef="#br0" timeOffset="-99103.45">7885 12718 0,'35'0'172,"35"0"-172,-17 0 15,53 0 1,-53 0-16,18 0 16,-18 0-16,-1 0 15,-16 0-15,17 0 16</inkml:trace>
  <inkml:trace contextRef="#ctx0" brushRef="#br0" timeOffset="-98706.05">8026 12876 0,'35'0'94,"0"0"-94,18 0 16,0 0-16,35 0 15,36 0 1,-1 0-1,-70 0 1,-53-17 62</inkml:trace>
  <inkml:trace contextRef="#ctx0" brushRef="#br0" timeOffset="-98259.16">8220 12577 0,'-71'-36'15,"106"54"48,54 52-47,-36-34-1,-1-36-15,143 70 16,34-34-1,-35 16 1,-106-16 0,-88-1 15,-35 0-15,-1-35-1,1 36-15,-18 34 16,0 1-1,18-18 1,0-18 0</inkml:trace>
  <inkml:trace contextRef="#ctx0" brushRef="#br0" timeOffset="-97341.58">10019 12841 0,'0'-35'16,"-35"35"0,-1 0-1,1 0 17,-18 0-32,18 0 15,0 35 16,35 36 1,105-71-1,-16-106 0,-89 159 0,0-18-15,70 36 0,-35-71 15,1 0-15,-36-18-16,53-53 31,17 1-31,-17-71 15,-53 0 1,0 52 0,0 54-1,0 123 17,-18 1-17,18 105 1,0-53-1,0-106-15,0 0 16,18 1 0,88-36 15,-35 0-15</inkml:trace>
  <inkml:trace contextRef="#ctx0" brushRef="#br0" timeOffset="-97076.22">10178 12629 0,'0'0'0,"35"0"31,177 0-16,-71 0 1,-53 0 0,-53 0-1,-52 0 32</inkml:trace>
  <inkml:trace contextRef="#ctx0" brushRef="#br0" timeOffset="-95630.92">11836 12823 0,'-18'0'16,"18"53"15,0 0-16,71-53 1,-18 0 0,35-70 15,-88-124 0,0 88 0,0 71 1,70 35-17,-34 0 1,-1 0-16,35 88 31,-70-18-15,-17 1-1,-54-1 1,71-17 0,0-17-1,88-36 1,36 0 0,-36 0-1,-53-18 1</inkml:trace>
  <inkml:trace contextRef="#ctx0" brushRef="#br0" timeOffset="-95316.33">12735 12665 0,'18'0'31,"70"0"-31,-53 0 16,1 0-16,87 0 16,-70 0-1</inkml:trace>
  <inkml:trace contextRef="#ctx0" brushRef="#br0" timeOffset="-95073.62">12718 12823 0,'17'0'46,"19"0"-30,16 0-16,54 0 16,18-17 15,-89 17-31,0 0 16,36-35 15</inkml:trace>
  <inkml:trace contextRef="#ctx0" brushRef="#br0" timeOffset="-94609.65">13476 12665 0,'0'-36'0,"-18"54"63,-17 17-47,-18 18-1,53 18 1,0-36-1,18 0 1,52-35 0,-34 0-1,17 0 1,0-53 0,-53-35-1,0 53 1,-53 0 15,53-1-31,-36 36 16,-17 0-1,-17 0 1</inkml:trace>
  <inkml:trace contextRef="#ctx0" brushRef="#br0" timeOffset="-72111.74">11642 12383 0,'0'-36'62,"-18"36"-30,-35 0-17,18 0 1,-36-35 0,36 35-1,35 18 48,0 17-63,0 0 15,0 0-15,0 1 16,0 17-16,0 70 16,0 36 15,0-36-16,0-70 1,0 18 0,-18-36-1,18 18-15,0 53 32,0-53-17,18-18 1,17-35-1,1 53-15,69-53 16,160-88 0,-106-18-16</inkml:trace>
  <inkml:trace contextRef="#ctx0" brushRef="#br0" timeOffset="-71245.44">13882 12294 0,'0'-35'0,"70"35"63,-34 0-48,52 0 16,-106 18 32,18 17-47,-35 0-1,35 36 1,0 52-1,0 1 1,0-18 0,0-1-1,0 19 1,0-89-16,0 0 16,-35 18-1,-1-17 1,-17-1-1,18-35 17,0 0-17,35-18 1</inkml:trace>
  <inkml:trace contextRef="#ctx0" brushRef="#br0" timeOffset="-63062.73">864 14252 0,'0'-35'16,"-17"53"78,17 17-94,0 0 15,35-35 17,36 35-32,123 1 31,-142 70 0,-157 17 0,-36-88 1,70-35-17</inkml:trace>
  <inkml:trace contextRef="#ctx0" brushRef="#br0" timeOffset="-62893.74">776 14252 0,'18'0'16,"88"-53"-1,52 18 1,-105 0-16,18-1 16</inkml:trace>
  <inkml:trace contextRef="#ctx0" brushRef="#br0" timeOffset="-62610.8">1111 13952 0,'0'-35'16,"18"35"15,17 35-15,18 1-16,-18 34 16,1 89-1,69 70 1,-105-70-1,0-53 1,-70 0 0,17-71-1,18 18 1</inkml:trace>
  <inkml:trace contextRef="#ctx0" brushRef="#br0" timeOffset="-53345.57">2170 14323 0,'0'35'47,"0"0"-47,0 1 16,0-1-16,0 35 15,-36-17 17,36-70 15,0-107-16,18 18-16,17 71 1,1 0-16,-1 35 16,18 70-1,-53-17 1,0-17-16,35-1 16,-35 0-16,0 0 15,0 18 1,35-53 31,-35-53-32,36-17-15,16-18 16,1 52 0,-17 36-1,-36 124 16,0-71-31,0 53 32,0-71-17,70-35 17</inkml:trace>
  <inkml:trace contextRef="#ctx0" brushRef="#br0" timeOffset="-52397.61">2910 14411 0,'-17'0'15,"17"18"1,-35 52 0,35 1-1,0-36-15,17 0 16,18 1-1,1-36 1,-36-53 0,0-36-1,-18 54 1,-35 35 0,-17-35-1,123-18 32,-18 53-47,35-35 16,-17-1 15,-53 54 0,0 53-15,0-1-1,36 1 1,-36-18 0,0-18 15,0-70-15,35-71-1,35 53 1,-17 53-1,0 0 1,-53 53 0,0 53 15,0-71-15,0-17-1,35-18 1,36-53-1,-71 17-15,53-52 16,0 71 0,-18 34 31,-35 36-32,35-53-15,-35 71 16,71-18-16,-18-18 15,-18-88 17,-35 35-32,-17-70 31,-36 53-15,-36 35-1,37 0 1,104 0 15</inkml:trace>
  <inkml:trace contextRef="#ctx0" brushRef="#br0" timeOffset="-52165.17">4004 14076 0,'0'35'32,"-18"53"-17,18 18 1,-53 106 0,53-159-16,-35 35 15,35-35 1,-35-53-1,0 0-15</inkml:trace>
  <inkml:trace contextRef="#ctx0" brushRef="#br0" timeOffset="-51882.08">3757 14534 0,'18'0'31,"70"0"-16,-35-52 1,-18 52-16,0-36 16,18 1-1,-53 70 48,53 18-63,-53-35 15,36 52 1,-36-34 0,-36-1-1</inkml:trace>
  <inkml:trace contextRef="#ctx0" brushRef="#br0" timeOffset="-50815.47">4251 14446 0,'-35'0'47,"35"18"-31,-36-18 0,1 88-1,0-17 1,35-36-1,0 35 1,18-34 0,34-36-1,1-18 1,-53-105 0,-35 105-1,35-53-15,-53 36 16,18 35-1,35-17 1,194-36 31,-159 53-31,0 17-1,-35 54 1,0-18-1,0 17 1,0-17 0,0-88 15,0-53-15,89 52-1,-19 1 1,-35 35-1,1 88 1,-36-17 0,0-36 15,35 0-15,-35-87-1,53-54 1,0 53-1,-18 53 1,0 0 0,18 53-1,-35-18 1,-18-106 15</inkml:trace>
  <inkml:trace contextRef="#ctx0" brushRef="#br0" timeOffset="-50682.25">4957 14252 0,'0'18'47</inkml:trace>
  <inkml:trace contextRef="#ctx0" brushRef="#br0" timeOffset="-50115.51">5186 14393 0,'-18'0'16,"-88"53"-1,71 18 1,-35-1 0,70 19 15,0-54-15,17-35-16,54 0 15,-36 0 1,36 0-1,-36 0-15,18-18 16,-53-17 0,0 17-1,0-17 1,-18 35 31,-17 35-32,35 1-15,-71-1 16,71 0 0,18-35-1,52 0 17,-34 0-17,17 35 1,0 36 15,-53-89 0</inkml:trace>
  <inkml:trace contextRef="#ctx0" brushRef="#br0" timeOffset="-49912.62">5662 14058 0,'35'0'16,"-35"18"15,0 52-31,-17 89 32,-36-71-32,18 142 15,35-142 1,0-53-1,88-88 1</inkml:trace>
  <inkml:trace contextRef="#ctx0" brushRef="#br0" timeOffset="-49330.59">5874 14217 0,'0'0'0,"0"35"47,0 1-32,0 16-15,0 19 16,0 35 0,0-18-1,0-53 1,0 1-1,88-1 17,-35-53-17,-18-17 1,-35 0-16,35 35 47,-35 17-32,0 36-15,0-18 16,36-35 0,-1 0-1,18 0 17,17 0-17,-34 71 1,-36 0-1,0-1 1,-18-35 0,-70 36-16,17-71 15,1 35-15,-71-35 16,105 0 0,1 0-16</inkml:trace>
  <inkml:trace contextRef="#ctx0" brushRef="#br0" timeOffset="-48264.1">7779 14676 0,'0'0'0,"0"-36"15,-18-34 1,-17 70 0,-18 0-1,18 0 1,-18 0-16,-106 53 15,124 52 17,176-69 15,0-230-16,-141-36 0,0 178-31,35-54 16,0 106 15,-35 106-15,0-36-16,-17 106 15,17-52 1,0-36-1,0-53 1,0 36 0</inkml:trace>
  <inkml:trace contextRef="#ctx0" brushRef="#br0" timeOffset="-47931.24">7849 14693 0,'53'0'32,"-17"0"-32,16 0 15,-16-35 1,-1 0 0,-35-1-1,-18 36 1,-87 0 15,34 89-15,71-19-1,0-35 17,18 36-32,70-36 15,-35-35 1,0-17-16</inkml:trace>
  <inkml:trace contextRef="#ctx0" brushRef="#br0" timeOffset="-47582">8273 14587 0,'0'0'0,"0"36"31,0-1-31,0 35 15,35 1 1,-35-36 15,0-52-15,35-19 0,0-34-1,36 35 1,-36 35-1,18 35 1,-17 0-16,-36 53 16,0-52-1,0 17 1,35-53 0,0 0-1</inkml:trace>
  <inkml:trace contextRef="#ctx0" brushRef="#br0" timeOffset="-46716.31">8784 14693 0,'-35'0'78,"-18"0"-63,53 18 32,0 17-31,18-35 0,-18 35-1,17-35 1,19 0-1,34 0 1,-35-17 0,-35-19-16,0 1 15,0 0 17,0 0-17,-17 35 16,-19 17-15,1 36 0,35 0-1,-35 18 1,35-36 0,0 18-1,35-18 1,53 0-1,1-35 1,-19-52 0,1-107 31,-71 123-32,-18 36 1,18 18-1,-53-18 1,53 71-16,-35-1 16,0-34-1,35-1 1,105-70 15,-34-36-15,-36 71-1,-35 18 1,36 70 0,-36-35-1,35-18 17</inkml:trace>
  <inkml:trace contextRef="#ctx0" brushRef="#br0" timeOffset="-46331.17">9454 14764 0,'-17'0'15,"17"35"1,0 0 0,0 18-16,0 18 15,17-36 1,-17 18-1,-17-18 1,-36-35 0,53-17 31,247-124-16,-212 141-16,0 17 1,-35 36 0,0-18-1,0 1 1,-17-36 0,-36 0-16</inkml:trace>
  <inkml:trace contextRef="#ctx0" brushRef="#br0" timeOffset="-46163.56">9772 14623 0,'0'35'46,"0"0"-30</inkml:trace>
  <inkml:trace contextRef="#ctx0" brushRef="#br0" timeOffset="-45865.36">9878 15011 0,'0'0'0,"0"35"31,35-53 31,0 18-46,1 0 0,-1 0-1,-35 36 1,35 17-1,89-18 17,-89-88-17,-35 18-15</inkml:trace>
  <inkml:trace contextRef="#ctx0" brushRef="#br0" timeOffset="-45564.79">10213 14958 0,'0'-35'15,"0"70"1,-18-35-1,18 88 1,0 106 15,18-35-15,-18 52 0,0 89-1,0-159 1,-18-70-1,-17-71 17,35-35-32,0-36 15,0 1-15,159-177 16,-36 70 0,1 54-1,-1-1 1</inkml:trace>
  <inkml:trace contextRef="#ctx0" brushRef="#br0" timeOffset="-45397.2">10936 15311 0,'35'0'16,"-52"0"15,-54-18-15</inkml:trace>
  <inkml:trace contextRef="#ctx0" brushRef="#br0" timeOffset="-41149.02">653 4639 0,'35'0'78,"-35"35"-78,35-35 15,-35 71-15,35-36 32,54-70-1,-1-36-31,35 1 16,407-248 15,-478 318 0</inkml:trace>
  <inkml:trace contextRef="#ctx0" brushRef="#br0" timeOffset="-40796.86">1005 4639 0,'0'35'32,"0"54"-17,0-19 1,18-70-1,17 0 1,159-88 0,71-124-1,-53 36 1,-107 105 0,-140 89 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26T07:28:11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829 900 0,'18'0'187,"35"-18"-171,-18 18-1,0 0 1,-35-35 0,53 35-16,-18 0 15,1 0 1,-1 17 0,0 19 15,-35 34 16,0-17-47,-53 71 31,18-54-15,-18-35-1,18 1 1,0-1-1,52-35 32,18 0-31,18 0-16,71 0 16,-18-18-1,-71 18 1,0 0-1,-35-35 64</inkml:trace>
  <inkml:trace contextRef="#ctx0" brushRef="#br0" timeOffset="865.09">1252 653 0,'0'17'109,"18"36"-93,53 0-1,-36 0 1,18 18 0,0 34-1,-18 19 1,-35-71-1,0 0-15,-18 70 16,-17-35 15,0-52-31,-1 34 16,36-34 0,-35-1-1,35-53 329</inkml:trace>
  <inkml:trace contextRef="#ctx0" brushRef="#br0" timeOffset="4551.35">2452 741 0,'0'-35'15,"-18"35"79,-35 17-78,18 18-1,0 1 1,-1 17 0,1-18-1,0 0 1,35 53 15,0 1 16,35-89-31,0 0-1,36 0 1,0-53-1,52-18 1,-52-17 0,17 0-1,-35-18 1,-53 71 0,0-18-1,0-18 1,0 36-1,-18 70 32,18 0-31,-35 1 0,-18 122-1,53-34 1,0-36-1,0-17 1,0-36 0,0-53 15,35-17-15,18 0-1,-53-18-15,35 53 47,-35 35-31,36 18 15,-36 0-31,0-18 31,53-35-15,-1-53-1</inkml:trace>
  <inkml:trace contextRef="#ctx0" brushRef="#br0" timeOffset="4728.92">2946 988 0,'0'17'31,"35"-17"-16,18 0 1,0 0 0,-18-17-16</inkml:trace>
  <inkml:trace contextRef="#ctx0" brushRef="#br0" timeOffset="4932.07">3122 900 0,'0'0'16,"-18"0"-1,-17 0 1,0 17-1,0 54 1,35-18 0,0-18-1,0 53 1,17-88 0,71 0-1,1-35 1,-89 0-1,53-18-15</inkml:trace>
  <inkml:trace contextRef="#ctx0" brushRef="#br0" timeOffset="5399.64">3387 529 0,'0'-17'16,"0"52"15,0 18-15,-36 105 0,36-34-1,0 17 1,0-88-1,0-88 48,18 35-63,-18-53 16,53 53-16,-18 0 15,36 0 1,-18 0-1,-53 88 1,0-53 0,-53-35-1,0 36 1,18-36-16,-36 0 16</inkml:trace>
  <inkml:trace contextRef="#ctx0" brushRef="#br0" timeOffset="8297.9">3775 953 0,'0'17'63,"0"36"-47,-36-53-16,36 53 0,18-53 46,35-18-30,53-87 31,-106 69-16,0 72-15,35-1-1,-35 106 1,0-71-16,0 89 16,0 35-1,0-17 1,-18-72 0,-52-69-1,35-36 16,-1-53-15,36 0-16,53-159 16,35 1-1,-17 158 1,35-106 0,-36 35-1,-34 54 1,34 35-1,-34 35 1,-54 0 15,-53 35-15,36 35 0,35-17-1,124 71 16,-72-71-15,-52-18 15,-70 0-15,-1-35 0,36 0-1,0-17-15,35-19 16,53-17-1</inkml:trace>
  <inkml:trace contextRef="#ctx0" brushRef="#br0" timeOffset="8716.95">4586 617 0,'0'18'16,"0"53"-1,0-1 1,0 195 0,-35-124-1,35-106 1,0 18-1,0-71 17,17-35-32,72-52 15,-54 105 1,-17 0 0,-18 88-1,53-53 1,-53 18-1,88-53 17,-88-35-17</inkml:trace>
  <inkml:trace contextRef="#ctx0" brushRef="#br0" timeOffset="8878.84">4921 1058 0,'53'0'47,"-18"0"-47,36-17 15,-71-19 1,0 1-16</inkml:trace>
  <inkml:trace contextRef="#ctx0" brushRef="#br0" timeOffset="9421.37">5062 917 0,'0'0'0,"-35"0"15,0 71 1,35-1 15,0-34-15,0 17 0,0-18-1,70-35 16,-17-18-15,-17 18 0,-36-35-16,35 35 15,0-35 1,0 35 0,1 0 30,-36 35-30,35 18-16,-35 0 16,0 53 31,35-106-32,1-36 1,34-34-1,-35-1 1,36 36 0,-36-36-16</inkml:trace>
  <inkml:trace contextRef="#ctx0" brushRef="#br0" timeOffset="12129.96">6562 864 0,'0'36'78,"0"-1"-78,0 35 16,-18-17-16,18 36 16,0-54 15,0-53 0,0-176 16,18-53-16,-18 230-15,53-54-1,-53 36 1,17 35 0,19 0-1,-1 0 1,0 17 0</inkml:trace>
  <inkml:trace contextRef="#ctx0" brushRef="#br0" timeOffset="12479.14">6544 988 0,'18'0'15,"70"-18"1,-53 18-1,36-35 1,-36 35 0,0 0-1,-35 18 32,0 17-47,0 35 16,0-17-1,0-17 17,-17-36-17</inkml:trace>
  <inkml:trace contextRef="#ctx0" brushRef="#br0" timeOffset="12650.25">6862 758 0,'0'18'47,"0"17"-32</inkml:trace>
  <inkml:trace contextRef="#ctx0" brushRef="#br0" timeOffset="13496.57">7073 600 0,'0'-36'16,"0"72"31,0 17-32,0 17-15,-17 54 16,-19 87 15,36-140 0,124-142 1,-1-52-17,-70 70 1</inkml:trace>
  <inkml:trace contextRef="#ctx0" brushRef="#br0" timeOffset="13763.07">7373 653 0,'0'-36'16,"0"72"-16,0-125 15,0 54 1,0 70 31,0 1-31,0 158-1,-18-18 1,18-70-1,0-35 1,0-36 0,36-35 15,34 0-15,-34-53-16</inkml:trace>
  <inkml:trace contextRef="#ctx0" brushRef="#br0" timeOffset="14435.02">7303 882 0,'17'0'16,"36"0"-16,0 0 15,0 0-15,0 0 16,70-53 0,-123 18-1,0-1 17,-17 36-17,17 18 1,-71 123 15,71-53-15,0-35-1,18-53 1,70 0 0,0-88-1,-17 0 1,-1 53-1,-34 35 1,16 88 0,-52 18-1,0-89 17,0 54-32,36-124 31,-36 18-16,53-18 1,17-18 0,1 18-16</inkml:trace>
  <inkml:trace contextRef="#ctx0" brushRef="#br0" timeOffset="15962.01">9031 582 0,'0'18'31,"0"17"-15,0 0-16,0 18 16,-18 0-16,18 18 15,-35-36-15,35 0 16,-35 1 0,0-1 15,35-106 16,123-140-16,1-36 0,-71 247-31,-53-36 16,35 36-1,-35 53 48,0-35-63,0 123 16,-35 18-1,35-36 1,0-87-1,0 16-15,0-16 16,-18-36 0</inkml:trace>
  <inkml:trace contextRef="#ctx0" brushRef="#br0" timeOffset="16145.61">9066 917 0,'18'0'32,"35"0"-17,18-35-15,87 35 16,-52-53 0,-71 53-16</inkml:trace>
  <inkml:trace contextRef="#ctx0" brushRef="#br0" timeOffset="16583.11">9507 794 0,'0'0'15,"-35"88"1,0 35 0,35 36 15,-53 35-15,53-159-1,0 18 1,0-17-1,-35-36 1,35-53 0,0-35-1,0-36 1,0-35 0,53-52-1,-1 105 1,19 35-1,35 71 1,-106 18 0,0 88 15,0 0-15,-88-1-1,35-34 1,17-36-1</inkml:trace>
  <inkml:trace contextRef="#ctx0" brushRef="#br0" timeOffset="17346.04">9701 1058 0,'0'36'15,"0"-1"-15,-17 71 16,-36 35 15,53-88 1,0-89 14,0 1-46,0-18 16,0-88 0,35-88-1,0 105 1,1 89 0,17-18-1,-18 53 1,0 53-1,-35 18 1,0-1 0,-17-34 15,-36 16-31,17-52 31,36-35-31,18 0 16,17 0-1,71-36 1,-35 71 0,-36 18-1,0 70 1,-35-53 0,0 18-16,0-71 62,53-17-62,-35 0 16,-18 0-1,35 35 1,-35 17 0,53 124 15,-35-141-16,17-53 17,-35 36-32</inkml:trace>
  <inkml:trace contextRef="#ctx0" brushRef="#br0" timeOffset="17432.16">10266 917 0,'-18'-70'16,"36"140"-16,-89-140 16,18 70-1,53 17 16</inkml:trace>
  <inkml:trace contextRef="#ctx0" brushRef="#br0" timeOffset="17645.14">10689 776 0,'0'53'16,"-17"-18"-16,17 1 16,-142 122-1,72-87 1,-1-36 0</inkml:trace>
  <inkml:trace contextRef="#ctx0" brushRef="#br0" timeOffset="17828.07">10513 935 0,'35'18'32,"-35"17"-17,35 35 1,18 1-1,-53-18 1</inkml:trace>
  <inkml:trace contextRef="#ctx0" brushRef="#br0" timeOffset="18017.06">10848 988 0,'0'70'0,"0"-34"16,0-1-16,0 35 15,0-34 17,-18-1-17</inkml:trace>
  <inkml:trace contextRef="#ctx0" brushRef="#br0" timeOffset="18181.3">10989 688 0</inkml:trace>
  <inkml:trace contextRef="#ctx0" brushRef="#br0" timeOffset="18711.18">11024 776 0,'0'35'16,"36"54"-1,-36-54-15,0-17 0,0 87 32,0-175 30,105-71-31,72 176 1,-142 106-1,-35-106-15,-18 1-1,18-89 16,71-35-15,-36 17-16</inkml:trace>
  <inkml:trace contextRef="#ctx0" brushRef="#br0" timeOffset="18828.45">11553 882 0,'0'18'32,"-52"-36"-32,104 106 15,-52-176-15,0 211 16,0-70-16,0-17 31</inkml:trace>
  <inkml:trace contextRef="#ctx0" brushRef="#br0" timeOffset="19177.71">11977 900 0,'-18'0'15,"-17"17"17,0-17-32,35 53 15,-36 0 1,1 18 0,-18-71-16,124-71 31,35 1-16,-71 70 1,-18 0-16,36 70 31,-17-35-15,-36 1 0,35-36-1,18 0 1,-18-71-16</inkml:trace>
  <inkml:trace contextRef="#ctx0" brushRef="#br0" timeOffset="19411.09">12400 512 0,'0'-53'0,"0"106"0,0-53 47,-35 70-31,-18 54-1,-35 105 1,35-53 0,53-140-1,-35-1 1</inkml:trace>
  <inkml:trace contextRef="#ctx0" brushRef="#br0" timeOffset="19946.11">12100 900 0,'36'0'47,"16"0"-32,-16 0 1,34 0 0,1 0-1,-36 0 1,0 17 203,-35 36-204,0-18-15,0 1 16,-17 34 0,17 18-1,-35-52 16,35-72-15</inkml:trace>
  <inkml:trace contextRef="#ctx0" brushRef="#br0" timeOffset="20127.78">12612 847 0,'0'17'47,"0"36"-31</inkml:trace>
  <inkml:trace contextRef="#ctx0" brushRef="#br0" timeOffset="20693.95">12806 1005 0,'-35'0'0,"-1"36"16,1-36-16,-36 70 31,36 1-15,35-18-1,0-18 1,18-35 0,17 0-1,0-18 1,-35-70 0,36 35-1,-36 18 1,35 35-1,0 0 1,36 18 15,-71 35-15,0-18 15,0 0-15,53-70 15,-18-18-15,71 18-1,-71 35 1,-35 35 0,0 35-1,0-17 1,-35 0-1</inkml:trace>
  <inkml:trace contextRef="#ctx0" brushRef="#br0" timeOffset="20985.9">13564 1094 0,'53'0'15,"-17"0"1,87 0 0,18 0-1,-106 0 1</inkml:trace>
  <inkml:trace contextRef="#ctx0" brushRef="#br0" timeOffset="24476.01">2240 1482 0,'-17'0'15,"52"0"110,53 0-109,-17 0 0,34 0-1,-52 0-15,71 0 16,-18 0-1,17 0 1,-17 0 0,70 0-1,-52 0 17,70 0-17,-18 0 1,71 0-1,18 0 1,-195 0 0,142 0-1,-18 53 1,-88-53 0,-53 0-1,-18 0 1</inkml:trace>
  <inkml:trace contextRef="#ctx0" brushRef="#br0" timeOffset="25232.24">6879 1517 0,'-35'0'16,"35"-35"-16,-35 35 16,70 0 62,106 0-63,494 0 17,-247 0-1,-353 0-16,1 0 1,-36 17 15</inkml:trace>
  <inkml:trace contextRef="#ctx0" brushRef="#br0" timeOffset="27099.42">9102 1376 0,'17'0'78,"36"0"-47,-17 17-31,87-17 32,177 0-1,88 36 0,-88-36 0,70 0 1,-246 35-17,-71-35 1,-1 0-16,72 0 15,-18 53 1,-71-53-16,53 35 16,36-35 15,52 36-15,-123-36-1,18 0 1,52 0-1,-17 35 1,-18-35 0,18 0-1,-36 0 1,1 53 0,70-53 15,-53 0-16,-52 0 1,52 0 0,-18 0-1,1 0 1,-18 0 15</inkml:trace>
  <inkml:trace contextRef="#ctx0" brushRef="#br0" timeOffset="43232.95">24465 758 0,'18'0'281,"17"0"-265,-17 0-16,17 0 16,0 0-16,1 0 15,-1 0-15,-35-35 16,53 35-16,-18 0 31,0 0 16,1 0-31</inkml:trace>
  <inkml:trace contextRef="#ctx0" brushRef="#br0" timeOffset="43625.12">24377 917 0,'53'0'46,"-18"0"-30,0 0-16,36 0 16,52 0 15,-87 0-15,17 0-1,-18 0 16,-35-17 16,-18 17-31</inkml:trace>
  <inkml:trace contextRef="#ctx0" brushRef="#br0" timeOffset="43942.01">24606 706 0,'-17'-36'0,"17"54"94,0 17-94,0-17 15,0 17-15,0 0 16,0 1 0,0 17-1,-53 0-15,53-36 31</inkml:trace>
  <inkml:trace contextRef="#ctx0" brushRef="#br0" timeOffset="44241.16">24694 635 0,'0'35'62,"0"1"-46,0-1-16,0 35 16,-17 19-1,-18-54 1,35 18-1,-36-18 1,36 0 0,-35-35 15</inkml:trace>
  <inkml:trace contextRef="#ctx0" brushRef="#br0" timeOffset="46359.13">25753 741 0,'0'17'93,"0"19"-93,-18-1 16,18 0-16,0 18 16,-35-17-16,35-1 15,-53 18 1,53-18-16,-35-35 16,35-35 46,0-1-62,35-211 31,0 124-15,18 35 0,53 35-1,-35-35 16,-19 88-15,1 0 0,-17 0-1,-36 70 1</inkml:trace>
  <inkml:trace contextRef="#ctx0" brushRef="#br0" timeOffset="46710.89">25647 900 0,'0'35'47,"18"-35"-47,52 0 31,-17 0-15,-18 0-16,-35-18 16,71 18-1,-71 18 17,0 35-17,0 17 1,0-52-1,-35 53 17</inkml:trace>
  <inkml:trace contextRef="#ctx0" brushRef="#br0" timeOffset="46901.31">26035 776 0,'0'18'62</inkml:trace>
  <inkml:trace contextRef="#ctx0" brushRef="#br0" timeOffset="47456.51">26335 653 0,'0'35'47,"-53"35"-31,53-17-1,-106 71 1,106-89-16,-53 36 16,53-36 15,71-53-16,52-70 1,1 18 0,-36-89 15,-88 88-15,0 54-1,0 70 48,0-1-63,0 1 15,-18 89 1,-17-19 0,0-52-1,35-1 1,0-35-1,0-88 17</inkml:trace>
  <inkml:trace contextRef="#ctx0" brushRef="#br0" timeOffset="48042.05">26441 1005 0,'0'-35'16,"17"35"0,72 0-1,16-35 1,-69 35 0,-1-35-1,-35-1 1,-18 36-1,1 0 1,17 18 0,-53 17-16,53 36 15,35 17 17,18-88 14,17-18-30,-17-17 0,-17 35-1,-36 53 1,0 53 0,0-71-1,0-53 16,0-17-31,0-53 16,141-35 0,-18 70-1,-87 53 1,-1 0 0,-35 17 15,-18-17-31</inkml:trace>
  <inkml:trace contextRef="#ctx0" brushRef="#br0" timeOffset="49112.85">26176 1411 0,'-35'0'15,"35"18"79,0 35-78,0-18-16,0 18 15,0 0-15,0 35 16,-35 0-16,-1 89 31,-17 17 0,18-53 1,0-141 61,17 0-77</inkml:trace>
  <inkml:trace contextRef="#ctx0" brushRef="#br0" timeOffset="49340.92">25735 2205 0,'18'0'31,"17"0"-15,0 35-16,1 53 15,-1 89 1,18-107 15,-18-34-15,0-36-16</inkml:trace>
  <inkml:trace contextRef="#ctx0" brushRef="#br0" timeOffset="49507.18">26247 2311 0,'-36'0'32,"1"17"-32,-53 54 15,0 17 1,35-88-16</inkml:trace>
  <inkml:trace contextRef="#ctx0" brushRef="#br0" timeOffset="50657.88">24941 3193 0,'0'53'31,"0"-1"-31,0 19 16,0-53-16,0 52 15,0-34-15,0-19 16,0-52 31,0-71-31,0-194 15,106 124 16,-70 176-32,34 0 1,-35 17 0,1 36-1</inkml:trace>
  <inkml:trace contextRef="#ctx0" brushRef="#br0" timeOffset="50840.98">25030 3334 0,'70'0'15,"-17"0"1,0 0-16,18-18 16,-36 18-16</inkml:trace>
  <inkml:trace contextRef="#ctx0" brushRef="#br0" timeOffset="51025.11">24888 3634 0,'-17'0'16,"17"35"-1,35-35 1,36 0-16,87-18 16,-105 18-16,36-53 15</inkml:trace>
  <inkml:trace contextRef="#ctx0" brushRef="#br0" timeOffset="51243.68">25523 3351 0,'0'18'31,"-17"17"-15,-18 18-16,-54 71 15,19-18 1,17-89 0,53 18-1,-35-35 1</inkml:trace>
  <inkml:trace contextRef="#ctx0" brushRef="#br0" timeOffset="51441.69">25241 3440 0,'53'35'31,"0"0"-15,88 106-1,-106-88 1,1-18-1</inkml:trace>
  <inkml:trace contextRef="#ctx0" brushRef="#br0" timeOffset="52323.63">24130 3104 0,'-18'18'62,"18"17"-46,-35 89 0,0-71-16,-89 158 31,89-140-15,35-18 15,0-71 0</inkml:trace>
  <inkml:trace contextRef="#ctx0" brushRef="#br0" timeOffset="52623.92">24324 3193 0,'0'0'0,"-18"70"47,18-17-31,-70 18 0,35-18-16,-36 70 15,0-70 1,36 0 15,35-88 16</inkml:trace>
  <inkml:trace contextRef="#ctx0" brushRef="#br0" timeOffset="52981.14">23777 3422 0,'0'0'0,"18"-35"63,17 35-63,18 0 15,71 0 1,-54 0-16,18-36 16,124 36-1,-141-35 1,-124 35 46</inkml:trace>
  <inkml:trace contextRef="#ctx0" brushRef="#br0" timeOffset="53568.88">23742 3528 0,'0'0'0,"35"0"63,1 0-48,16 0-15,72 0 16,-18 0 0,-36-18-1,-34 18 1,-1 0-16,0 0 78,0 0-62,1 0 15,-1 0-16</inkml:trace>
  <inkml:trace contextRef="#ctx0" brushRef="#br0" timeOffset="55208.96">25894 3422 0,'0'-35'15,"-35"35"1,-1 0-1,1 0 1,35 53 0,-35-53-16,35 53 15,-35 35 1,35-53 0,17-35 46,-17-35-46,18-18 15,17 53-15,0 35-1,1 18 1,-36-18-1,35-35 17</inkml:trace>
  <inkml:trace contextRef="#ctx0" brushRef="#br0" timeOffset="55658.89">26158 3493 0,'-17'0'16,"17"17"-1,-35 54 1,35-36 0,0 0-16,0 1 15,52-36 16,-16 0-15,52-53-16,-35-18 16,-53-35-1,0-17 1,0 35 0,0 52-1,0 107 32,0-1-31,0 177-1,0-141 1,0-71 0,0 18-1</inkml:trace>
  <inkml:trace contextRef="#ctx0" brushRef="#br0" timeOffset="55824.1">26317 3563 0,'18'0'31,"17"0"-31,71 0 15,-35-35 1</inkml:trace>
  <inkml:trace contextRef="#ctx0" brushRef="#br0" timeOffset="57072.18">26970 3193 0,'0'-36'15,"0"72"-15,0-19 94,0 36-78,0 35-16,0 18 15,0 265 17,-53-195-17,53-141 1,0 1 0,35-54 15,18-70 0,-18 17-15,-35 1-1,0-1 1,-105 1 0,52-1-1,53 36 1,0 17-1,106-35 1,-36 53 0,-35 0-1,-35 18 17,0 17-17,0 0 16,-35-35-15</inkml:trace>
  <inkml:trace contextRef="#ctx0" brushRef="#br0" timeOffset="57271.21">27129 3246 0,'0'35'78</inkml:trace>
  <inkml:trace contextRef="#ctx0" brushRef="#br0" timeOffset="57759.58">27323 3193 0,'0'88'46,"0"-35"-46,0 141 16,0-71 0,0-17-1,-36-71 1,36 1 0,53-36 15,-17-53-31,-1 17 0,0-52 31,0-35-15,18 35-1,-53 52 1,0 1 0,0 88 15,0 18-16,0 123 1,0-106 0,0-53-1,0 18 1</inkml:trace>
  <inkml:trace contextRef="#ctx0" brushRef="#br0" timeOffset="58189.07">27499 3669 0,'53'0'16,"0"-35"-16,17 35 16,54 0-1,-54-71 16,-105 71 1,0 0-17,35 35 1,0 1-16,35-1 16,18 18-1,-18-18 1,-35 0 46,0 1-46,36-36 0,-36-18 30,35-17-46</inkml:trace>
  <inkml:trace contextRef="#ctx0" brushRef="#br0" timeOffset="60373.21">28487 3598 0,'0'-17'47,"-35"17"-1,-18 17-30,17-17-16,36 53 0,-35 0 31,70-18 1,159-105-1,-141-124 0,-53 141-31,36-53 16,-36 18-1,35 123 32,-35 18-47,0 35 16,0-17-1,0 70 1,0-53 0,0-53-1,0 18 1</inkml:trace>
  <inkml:trace contextRef="#ctx0" brushRef="#br0" timeOffset="60674.32">28893 3616 0,'35'-35'15,"18"35"1,17 0 0,-70-36-16,18 1 15,-18 0 1,-71 35 15,18 18-15,53 17-1,-35 18-15,35 70 32,35-88-17,36-35 1,0 0-1</inkml:trace>
  <inkml:trace contextRef="#ctx0" brushRef="#br0" timeOffset="61039.71">29263 3528 0,'-18'0'15,"18"17"-15,0 36 16,36 53 15,16-35-15,-16-71-16,-36 35 31,-53-35-15,53-53-16,-35 53 15,35-70-15,0-1 16,105 0-1,1 71 1,0 18 0,-71 53-1,-35 17 1,0-18 0,-17-70-1,-54 0 1</inkml:trace>
  <inkml:trace contextRef="#ctx0" brushRef="#br0" timeOffset="61206.43">29598 3369 0,'0'53'47,"0"-18"-47</inkml:trace>
  <inkml:trace contextRef="#ctx0" brushRef="#br0" timeOffset="61873.66">29774 3528 0,'0'0'0,"-35"35"0,-35 0 32,17 36-17,70-18 1,54-53 0,-1 0-1,-17-18 1,-17 18-16,-36 35 15,0 18 1,0 53 0,53 18-1,-53-54 1,0-17 0,-53-18-1,0-35 1,17 0-1,-16-35 1,52-71 0,70-52-1,71-36 1,-17 70 0,17 54-1,-71 105 16,-70 18-15,0 53 0,-35-54-1,35-69 32,0-18-47,18 35 16,35 35-1,-53 35 1,0 1 15,0-53-15</inkml:trace>
  <inkml:trace contextRef="#ctx0" brushRef="#br0" timeOffset="62032.95">30586 3775 0,'-18'0'63</inkml:trace>
  <inkml:trace contextRef="#ctx0" brushRef="#br0" timeOffset="67622.16">24712 4110 0,'18'0'141,"17"0"-95,-35 18-30,53-18 0,35 0-1,177 0 17,140 0-1,-175-36 0,-72 36-15,-69 0-1,-19 0 1,18 0 0,36 53-1,88 71 1,-124-54-1,-18 1 17,-34-36-17,-36 0 17,-18-35-17,0 0 1,36-35 15,17 35-15,71-35-1,35-1 1,18 36 0,35 0-1,-88 0 1,-36 18-1,1-18-15,158 53 16,106-53 15,-70 53-15,17-18 0,53-35-1,-53 0 1,-140 0-16,69 0 15,-52 0 1,-18 0 0,-53-17-1,18-19 1,-71 1 0,-35 0 30,0-1 17</inkml:trace>
  <inkml:trace contextRef="#ctx0" brushRef="#br0" timeOffset="68826.75">26758 4727 0,'0'-35'16,"0"53"109,0 17-110,0 0-15,0 18 16,0 194 15,0-71 0,0-123-15,0-17 0,0-1-1,0-70 95</inkml:trace>
  <inkml:trace contextRef="#ctx0" brushRef="#br0" timeOffset="69239.71">26970 4745 0,'0'-35'15,"0"52"48,0 19-63,0-1 15,0 0-15,0 53 16,0-17 0,0-1 15,0-17-15,0 106 15,-18-159-16,18 35 1,-35-35 31</inkml:trace>
  <inkml:trace contextRef="#ctx0" brushRef="#br0" timeOffset="69521.5">26405 5133 0,'0'-35'15,"53"52"16,0-17-31,0 88 16,53-52 0,-35 34-1,-1-17 1,1-17 0</inkml:trace>
  <inkml:trace contextRef="#ctx0" brushRef="#br0" timeOffset="69688.99">27234 5203 0,'-35'18'31,"-18"17"-31,18 1 16,-159 87 15</inkml:trace>
  <inkml:trace contextRef="#ctx0" brushRef="#br0" timeOffset="75087.07">26635 2293 0,'0'18'62,"0"17"-46,0 36 0,0-19-16,-53 19 15,53 52 16,0-87 1</inkml:trace>
  <inkml:trace contextRef="#ctx0" brushRef="#br0" timeOffset="75324.44">26617 2258 0,'0'0'0,"35"17"47,-35 19-47,36 34 16,-1-17-1,0 0 1,0-18-1,36-35-15,-36 0 16</inkml:trace>
  <inkml:trace contextRef="#ctx0" brushRef="#br0" timeOffset="75538.14">26935 2223 0,'0'52'47,"0"19"-32,0-18-15,-18 53 16,18-36 0,0-34-1</inkml:trace>
  <inkml:trace contextRef="#ctx0" brushRef="#br0" timeOffset="75878.25">27129 2487 0,'0'71'31,"-36"-18"-15,36-1-1,0-16 1,18-36 0,0 0-1,17-18 1,-35-35-1,0 18 1,-18 0 0,36 35 31</inkml:trace>
  <inkml:trace contextRef="#ctx0" brushRef="#br0" timeOffset="76137.42">27393 2293 0,'0'53'31,"0"0"-15,0 0-16,-17 53 15,17-36 1,-36 18 31,36-52-31</inkml:trace>
  <inkml:trace contextRef="#ctx0" brushRef="#br0" timeOffset="76358.24">27305 2505 0,'35'0'16,"1"0"-16,52 0 15,18-36 1,-159 36 46</inkml:trace>
  <inkml:trace contextRef="#ctx0" brushRef="#br0" timeOffset="80219.92">26952 476 0,'-17'0'78,"17"-35"-78,-36 35 16,1 0 15,0-35 1,-36-1-1,-70 1 0,88 35-15,-35-35-1,17 35 1,-34-35 0,34 35-1,18 0 1,18 0-1,-53 0 1,52 0 0,1 0-16,-53 0 31,17 17-15,1-17-1,-18 36 1,17-36-1,0 35 1,19-35 0,-19 35-1,36 0 1,-1-35 0,36 36-1,-17-36 1,17 70-1,0-17 1,-35 18 0,35-54-1,0 54 17,0-18-17,17 53 1,-17-36-1,35-35 1,-35 1 0,36-36-16,17 35 15,17 18 1,1 0 0,17 17-1,-17-34 1,34 17-1,-34-18 1,141 18 15,-1-53 1,1 0-17,-71 0 1,-35 0-1,0 0 1,70-71 0,-52 18-1,-36 0 1,-18 18 0,-17-53-1,-53 17 1,0 1 15,0-18-15,-53-1-1,-35 19 1,-71-36 0,18 18-1,35 17 1,18 1-1,35 70 1,-17 0 0,34 0-16</inkml:trace>
  <inkml:trace contextRef="#ctx0" brushRef="#br0" timeOffset="81903.71">20479 388 0,'-36'0'15,"36"-35"1,0 52 31,0 36-32,0 36-15,18-19 16,-18 54-16,0-19 16,0 142-1,0 477 16,-18-460 16,18-193-15</inkml:trace>
  <inkml:trace contextRef="#ctx0" brushRef="#br0" timeOffset="82287.1">20003 1834 0,'-36'0'16,"54"0"15,35 0-15,123 0-16,212 0 31,88-52-15,-229 52-16,141 0 15,-35 0 1,-247 0 0,-71 0-1,-35-36 17,-35 36-17,-18 0 1</inkml:trace>
  <inkml:trace contextRef="#ctx0" brushRef="#br0" timeOffset="84150.62">20532 900 0,'35'0'109,"-35"-36"-109,35 36 31,-35-35-15,36 35-16,16-35 31,37-1 0,-1 1 1,-18 35-32,19-35 31,-19 53 0,-35 17 0,1 0-15,-1 18 0,-35 18-1,35-18 1,-35-18 0,0 0-1,36-35 1,-36 53-1,35 0 1,-35-18 0,35 0-1,-35 1 1,0-1 15,0 0-15,0 1-1,35-36 1,-35 35 0,36 0 15,-36 0 0,35-35-15,-35 36-1,35-36 1,-35 35 0,35-35-1,-35 35-15,36-35 16,-36 18 0,35 35-1,0-53 1,-35 35-1,36-35 1,-1 35 15,18-35 1,-18 0-17,-35 36 16,35-36-31,1 0 16,-1 0 0,-17 0-1,17 0 1,0 0 15,18 0-15,18 0-1,-36 0 1,-70-36 62</inkml:trace>
  <inkml:trace contextRef="#ctx0" brushRef="#br0" timeOffset="85719.82">20514 829 0,'18'0'125,"-18"-18"-125,35 18 16,36 0-1,-19 0 1,19-35 0,35 35 15,35-35 0,-106 35-15,-35-35-1,35 35 1,-52 0 93,-18 0-109,-1 0 16,-34 0 0,-1 17-1,36-17-15,-36 35 16,36-35 0,17 0-1,-17 0 1,0 0-1,0 0 1,-1 0 0,1 0 46,35-17-15,18 17-31,35 0 15,0-35-15,-18 35-16,53 0 15,-17 0 16,-36-36-31,71 36 16,-36-35 0,-35 35-1</inkml:trace>
  <inkml:trace contextRef="#ctx0" brushRef="#br0" timeOffset="87202.39">20620 794 0,'18'0'63,"-18"-18"-48,52 18-15,1-35 16,0 35 0,-17 0-1,-1-35 1,18 35-1,-18 0 1,0 0 0,18 0 15,0 0-15,-18 0-1,1 0 1,-36 17-1,35 18 17,0 1-17,-35-1 1,53 0 15,-53 1-31,0-1 31,0 0-15,35 0 0,-35 18-1,0 18 17,0-36-17,36-35 1,-36 35-1,0 1 1,35-1 0,-35 0-1,0 1 1,35-36-16,-35 35 31,36 0-15,-36 0-16,0 1 15,17-36 1,-17 17 0,35-17 15,-35 36-31,36-36 31,-1 35-15,18 18-1,-35-53 17,-18 35-32,70-35 15,-35 35 17,1-35-32,17 0 31,-18 0-16,18 0 1,0 0 0,-18 0-1,36 0 17,-19 0-17,37-17 1,-54 17-1,0-36 1,0 36 0,1 0 15,-1 0 0,-17 0 0,17 0-15,0 0 0,1 0 62,-36-35-31</inkml:trace>
  <inkml:trace contextRef="#ctx0" brushRef="#br0" timeOffset="87809.15">22102 1764 0,'35'0'93,"18"0"-77,17-18 0,1 18-1,-36 0 1,0 0-16,1 0 16,17 0-1,17 0 1,1-53-1,-1 53 1,-17 0 0,-18-17-1</inkml:trace>
  <inkml:trace contextRef="#ctx0" brushRef="#br0" timeOffset="88220.97">22313 1676 0,'35'0'94,"1"0"-94,-1 0 15,18 0-15,123-18 16,-87 18 15,-54 0-15,18 0-16</inkml:trace>
  <inkml:trace contextRef="#ctx0" brushRef="#br0" timeOffset="88373.38">22807 1658 0</inkml:trace>
  <inkml:trace contextRef="#ctx0" brushRef="#br0" timeOffset="89678.1">20532 776 0,'35'0'141,"18"0"-125,-18 0-16,0 0 15,1-35-15,-1 35 16,0 0-16,1 0 15</inkml:trace>
  <inkml:trace contextRef="#ctx0" brushRef="#br0" timeOffset="91119.54">20373 370 0,'35'0'16,"-52"36"125,17-1-126,-36-35 1,36 18 15,18-18 78,17 0-93,0-53 0,1 17 46,-1 36-31,0 0-15,-35 18 0,36-18-1,-36 35-15</inkml:trace>
  <inkml:trace contextRef="#ctx0" brushRef="#br0" timeOffset="96109.68">20443 758 0,'0'36'157,"0"-1"-126,0 0 0,18 1 0</inkml:trace>
  <inkml:trace contextRef="#ctx0" brushRef="#br0" timeOffset="96297.47">20496 970 0</inkml:trace>
  <inkml:trace contextRef="#ctx0" brushRef="#br0" timeOffset="110566.51">20443 617 0,'36'0'297,"-1"0"-282,0 0 16,18 0-15,-17 0 0,-1 0-16,0 0 31,0 0 0,36 0 0,-1 0 1,-17 0-1,-17 0 0,-1 0-15,0 0-1,0 0 17,1 0-1,-1 0-15,0 0 15,1 0 0,-1 0-15,0 0 46,-35 18 126,0 17-157,0 1 0,-17-36-31,17 17 16,0 18-1,0 1 1,0-1 0,0 0 15,0 1-15,0-1-1,0 0 1,0 0-1,0 36 17,0-36-1,0-17-15,0 17-1,0 0 1,17 1-1,-17-1 1,0 0 0,0 1-1,0-1 1,0 0 0,0 0-1,0 1 1,35-36-1,-35 35 1,0 0 0,0 1-1,0-1 1,0-18 31,0 19-32,0-1 1,0 0 15,0 1 1,0-1-1,36-35 125,-1 0-125,-17 0-31,52 0 32,-35 0-32,71 0 15,0 0 1,-18 0-1,-52 0-15</inkml:trace>
  <inkml:trace contextRef="#ctx0" brushRef="#br0" timeOffset="137296.35">25718 5592 0,'0'-36'32,"-18"36"-1,-35 0-15,18 53-16,-18-18 15,53 1-15,0 17 16,70 88 15,107-18 16,-230 18-16,-35-105-15,52-36-1,36-36 1,18 1 0,17-18-16,1-17 15,52-1 1,0 18 0,-53 124 30,-35-18-46,0 123 16,0 18 0,-17-53 15,-19-70-15,36-18-1,-35-53 1,35-36-1,0 1 1,18-177 15,17 142-31,-35-89 16,53 18 0,17 0 15,-17 106-16,-17 35 1,-36 88 0,-18-18 15,-35-17-31,-18 18 16,19-1-1,52-17 1,-36-53-16</inkml:trace>
  <inkml:trace contextRef="#ctx0" brushRef="#br0" timeOffset="137646.09">26211 6033 0,'36'0'31,"-1"0"1,-35-36-32,35 1 31,-70 0-15,0 35-1,-18 35 1,17 53-1,36 0 1,0-17 0,18-36-1,194-105 17,-212-1-17</inkml:trace>
  <inkml:trace contextRef="#ctx0" brushRef="#br0" timeOffset="137946.63">26494 5944 0,'0'36'31,"0"-1"-15,0 0 0,0 36-1,0 17 1,35-88 15,-35-18-31,35-35 16,0 53 15,18 18-15,-53 35-1,36-53-15,-36 35 16,-18 0 15,-17-35-31</inkml:trace>
  <inkml:trace contextRef="#ctx0" brushRef="#br0" timeOffset="138081.51">26741 5856 0,'0'-35'16,"0"0"0</inkml:trace>
  <inkml:trace contextRef="#ctx0" brushRef="#br0" timeOffset="138612.23">26846 5786 0,'36'52'16,"-36"-16"-16,0 175 31,0 36-15,-18-17-1,-35-89 1,53-88-16,-35-18 15,105-35 17,36-88-17,-70-36 1,-36-52 0,-18 105-1,-35 36 1,0 35-1,141 0 32,-35-35-47,0 35 16,-18 0 0,1 0-16,-36 35 31,-18 0-16,18 36 1,0-1 0,0-52-1</inkml:trace>
  <inkml:trace contextRef="#ctx0" brushRef="#br0" timeOffset="138780.18">27129 5997 0,'0'0'15,"35"0"1,-35 53 15,35-18-15</inkml:trace>
  <inkml:trace contextRef="#ctx0" brushRef="#br0" timeOffset="139281.12">27464 6103 0,'-18'53'15,"-17"-53"-15,0 53 16,-36 0-1,71 70 1,0-70 0,18-53-1,35 0 1,17 0 0,1-17-1,-18-54 1,-36 71-16,-17-53 15,-35 0 17,0 53-17,35 53 1,0 0 0,0-18-1,35-35 16,0-17-31,71 17 16,-35 105 31,-36-105-31,0 0-1,0-141 1</inkml:trace>
  <inkml:trace contextRef="#ctx0" brushRef="#br0" timeOffset="139480.22">27958 5768 0,'0'-35'15,"0"52"17,35 124-17,-35 18 1,0-71-16,0 36 15,-18-1 1,18-70 15,-35-53-31</inkml:trace>
  <inkml:trace contextRef="#ctx0" brushRef="#br0" timeOffset="139928.94">27905 6174 0,'17'-36'32,"36"36"-32,124-53 15,-19 1 1,-69-37 0,-89 1-1,0 35-15,0 18 16,-36 0-1,-34 52 1,17 89 15,53 106-15,0-53 0,0 17 15,18-176-16,52-141 1,1 106 0,-36 35-1,18 70 1,-53 71 0,0-106-1,0 1 1</inkml:trace>
  <inkml:trace contextRef="#ctx0" brushRef="#br0" timeOffset="140662.38">28346 6085 0,'0'-35'0,"-36"70"94,36 1-78,-52 87-1,52 89 16,17-142-15,18-70 0,18-35-1,0-35 1,-53 34 0,0 1-1</inkml:trace>
  <inkml:trace contextRef="#ctx0" brushRef="#br0" timeOffset="140866.69">28328 5980 0,'0'17'47,"0"19"-32,0-1 1</inkml:trace>
  <inkml:trace contextRef="#ctx0" brushRef="#br0" timeOffset="141382.07">28557 6138 0,'-17'0'31,"-19"53"-31,-52 18 16,53 52-1,35-87 1,35 16-1,18-52 1,18-35 0,-18-71-1,-18 36 1,-35 17 0,35 71 30,-35 17-30,35-35-16,-35 123 31,0-87-31,0-19 16,0-52 15,53 35-15,53-53-1,-53 106 1,-18-18 0,-35 0-1,106-105 17</inkml:trace>
  <inkml:trace contextRef="#ctx0" brushRef="#br0" timeOffset="142421.46">27764 6720 0,'0'-35'0,"0"53"63,0 17-47,0 18-16,0 18 15,0 34 1,-36 125 15,1-72 0,35-122-31,0-1 32</inkml:trace>
  <inkml:trace contextRef="#ctx0" brushRef="#br0" timeOffset="142695.89">28028 6914 0,'-35'0'16,"35"18"0,0 53-1,0 52 1,-35 1 0,35-36-1,-36-53-15,36 0 16,0 1-1,-53-36 1</inkml:trace>
  <inkml:trace contextRef="#ctx0" brushRef="#br0" timeOffset="142895.9">27499 7426 0,'71'35'32,"-18"-35"-32,17 71 15,1-71-15,-18 35 16,88-35 0,-124 0-1</inkml:trace>
  <inkml:trace contextRef="#ctx0" brushRef="#br0" timeOffset="143045.21">28169 7391 0,'-17'0'31,"17"17"-15,-53 19-1,-88 140 1,88-176-16</inkml:trace>
  <inkml:trace contextRef="#ctx0" brushRef="#br0" timeOffset="143895.2">26846 8008 0,'0'-35'16,"-17"35"0,-54 194 15,-88 123 16,159-352-16,124-265 0,-1 71 16,-70 229-31,-53 35-1,0 36 1,53 87 0,-53-16-1,0-72 1,0-17 0</inkml:trace>
  <inkml:trace contextRef="#ctx0" brushRef="#br0" timeOffset="144062.35">26723 8396 0,'18'0'16,"34"0"-1,37-35-15,-19 35 16,107-53-1,-89 0-15</inkml:trace>
  <inkml:trace contextRef="#ctx0" brushRef="#br0" timeOffset="144495.95">27287 8220 0,'0'17'32,"0"36"-32,0 0 15,-35 194 1,0-141-1,35 0 1,-35-71 0,-1 0 15,36-52-15,0-71-1,0-36 1,18 36-16,-18 17 15,88-193 1,-17 158 0,-18 35-1,-1 71-15,-52-35 16,0 123 15,-35 53-15,-53-17-1,88-89-15,-53 0 16,18 1 15</inkml:trace>
  <inkml:trace contextRef="#ctx0" brushRef="#br0" timeOffset="145212.06">27552 8308 0,'0'0'0,"0"18"16,-18 123-1,-17-18 1,-18-17 0,53-71-1,-35-88 16,35-35-15,0-18 0,17-52 15,107-1-15,-124 124-16,88-1 15,-35 36 1,-18 0 15,-35 106-15,-35-18-1,0-35 1,0-53-16,35 35 16,17-87 30,18 16-46,71-34 16,-18 34 0,-52 36-1,17 0 1,-53 36 0,0 34-1,0 1 1,0-36-1,0-88 17,88-17-17,53 34 17,-141 54-17,35 35 1,-35 0-1,36 0 1</inkml:trace>
  <inkml:trace contextRef="#ctx0" brushRef="#br0" timeOffset="145328.46">28258 8255 0,'-36'0'15,"72"0"-15,-107-53 16,89 53 15,-18 18-15</inkml:trace>
  <inkml:trace contextRef="#ctx0" brushRef="#br0" timeOffset="145514.82">28610 8237 0,'0'36'31,"-35"-1"-15,0 0-16,-71 89 31,18-71-15,52-53-1</inkml:trace>
  <inkml:trace contextRef="#ctx0" brushRef="#br0" timeOffset="145678.41">28522 8326 0,'88'0'15,"-52"105"1,-1 37 15,-53-107-15</inkml:trace>
  <inkml:trace contextRef="#ctx0" brushRef="#br0" timeOffset="145845.26">28857 8414 0,'0'17'15,"36"-17"1,-36 36-1,0-19-15,-18 54 16,-35-36 0,18-35-16</inkml:trace>
  <inkml:trace contextRef="#ctx0" brushRef="#br0" timeOffset="145995.01">28804 8167 0,'0'0'0,"36"-35"16,34 35-16,-70 35 47</inkml:trace>
  <inkml:trace contextRef="#ctx0" brushRef="#br0" timeOffset="146562.18">29175 8414 0,'0'0'0,"0"35"15,0 0 17,-36 1-17,-16-36 16,16 0-15,72-36 0,52-34-1,35-1 17,-70 71-32,-18 0 15,1 0 1,-36 53-1,-18 18 1,18-18 0,-35-18-1,88-53 17,-36 18-17,36-53-15,-17 18 16,16 35-1,-52 18 48,0 17-47,0 18-1,0 0 1,0-18-1</inkml:trace>
  <inkml:trace contextRef="#ctx0" brushRef="#br0" timeOffset="147128.46">29898 8361 0,'-18'0'0,"-35"0"16,-17 17 15,70 72-15,-35-36 0,35-71 15,17-17-16,18 35 1,36 0 0,-71 35-1,35-35-15,1 71 16,-1-36 0,0-35-1,18-88 1,-18-36-1,18 18 1,-17-17 0,-36 88-1,0-1 1,0 124 15,0 1-15,-18 69-1,18 1 1,0-35 0,0-71-1</inkml:trace>
  <inkml:trace contextRef="#ctx0" brushRef="#br0" timeOffset="147462.35">30057 8555 0,'53'0'31,"229"0"1,-106-35-17,-88 35 1,-52 0-1,-36-36 1,-18 36 0,-17 0-1,-1 0-15,-87 18 32,123 35-17,0 0 1,0-18-1,106 0 1,-53-35 0,70-17-16</inkml:trace>
  <inkml:trace contextRef="#ctx0" brushRef="#br0" timeOffset="147629.76">30921 8661 0,'-18'0'47</inkml:trace>
  <inkml:trace contextRef="#ctx0" brushRef="#br0" timeOffset="169424.81">30621 7938 0,'0'-36'0,"18"36"94,17 0-78,0 0-16,18 0 15,88 0 17,-141 18 108,0 52-124,0-52-16,0 17 16,0 36-1,-35-1 1,35 1-1,0 0 1,0 34 0,35-69-1,-35 17 1,0 0 0,0-18-1,0 35 16,-17-70-15,-19 36 0,1-36-1,35 35 1,-53-35 0,18 0-1,0 0 1,-18 0-16</inkml:trace>
  <inkml:trace contextRef="#ctx0" brushRef="#br0" timeOffset="170925.56">26282 7602 0,'-35'0'78,"-18"0"-62,-18 0-1,36 0 17,35 36 30,0-1-62,0 35 16,0-34-1,0 34 1,0 36 0,-35-35-1,-1-1 1,-17 1 0,18-36 15,35 0-16,0 1 1,0-1 15,0 0-15,18-35 0,70 0-1,18 0 1,-36 0-1</inkml:trace>
  <inkml:trace contextRef="#ctx0" brushRef="#br0" timeOffset="-210893.46">10266 1870 0,'-18'0'125,"-17"0"-110,0 17 1,-54 36 15,-105 124 0,89-54-15,52-88-16,0 1 16,-71 52-1,-17 0 1,53-53-16,-53 54 16,17-19-1,1 18 1,-1-17-1,-17 52 1,53-52 0,18-1-1,-1 19 17,-52-19-17,52 1 1,0-18-1,1-18 1,-1 36 0,18-71-1,18 35 1,53-35 78,-18-18-79</inkml:trace>
  <inkml:trace contextRef="#ctx0" brushRef="#br0" timeOffset="-209368.24">10301 1817 0,'0'17'109,"0"19"-31,35-36-78,1 53 16,17 0-1,123 52 32,-141-105-47,195 177 47,-1-71-16,-53-1-15,-52-52 0,-54-17-1,18-1 1,-35-35-16,18 53 15,123 70 1,-53-70 0,-17 0-1,-19-18 1,72 54 15,-54-54-15,-17 35-1,0-17 1,0-17 0,-36-1-1,1 0 1,-18 0 0,-18 18-1,-70-53 95</inkml:trace>
  <inkml:trace contextRef="#ctx0" brushRef="#br0" timeOffset="-203395.12">5186 3845 0,'0'-35'47,"0"53"16,0 17-48,0 0-15,0 0 16,0 177 15,-53-53-15,53-71 0,-35-17-1,35-36 1,0-53 46</inkml:trace>
  <inkml:trace contextRef="#ctx0" brushRef="#br0" timeOffset="-202955.68">4745 3951 0,'18'0'47,"34"0"-47,19-35 0,35 0 31,17-18-15,-35 17-1,-52 36 1,-1 0-16,-35-35 16,35 35 31,1 0-16</inkml:trace>
  <inkml:trace contextRef="#ctx0" brushRef="#br0" timeOffset="-201779.13">5362 4022 0,'0'35'47,"0"88"-31,71-70 31,17-158-1,-53 87-14,-35 53-1,0 71-15,36 17-1,-36 1 1,-53 123-1,0-106 1,17-70 0,36-36-1,0-88 17,0-71-1,18-34-16,-18 52 1,53-71 0,-18 89-1,1 53 1,-36 0 0,35 35-1,0 35 1,-35 36-1,35-1 1,-35 36 0,-35 70-1,0-105 1,35-36 0,0-52 46,0-19-46,0 1-16,0 0 15,0-36 1,0-52 15,0 87-31,70-122 16,-17 122-1,0 36 1,-18 0 0,-35 36-1,0 52 1,0 0 0,-35 18 15,-53-71-16,53-35 1,35-18 0</inkml:trace>
  <inkml:trace contextRef="#ctx0" brushRef="#br0" timeOffset="-201593.23">5944 4445 0,'71'-18'16,"-36"-35"0,0 53-16,18-70 15,0 17-15</inkml:trace>
  <inkml:trace contextRef="#ctx0" brushRef="#br0" timeOffset="-201412.11">6191 4251 0,'0'-35'31,"-17"35"-31,-36 17 16,-18 54-1,36-1 1,35-17 0,0 18-1,18-36 1,123-35-1,-53 0 1,-53-53-16</inkml:trace>
  <inkml:trace contextRef="#ctx0" brushRef="#br0" timeOffset="-201137.83">6385 4322 0,'36'0'15,"34"-53"-15,1 53 16,52-36 0,-52 36-1,-36 0 1,-35-35 62</inkml:trace>
  <inkml:trace contextRef="#ctx0" brushRef="#br0" timeOffset="-200760.26">6932 3951 0,'0'71'94,"-18"-36"-94,18 0 0,0 18 16,0 0-1,-52 0-15,52 0 16,0 17 0,0 36-1,-36-106-15</inkml:trace>
  <inkml:trace contextRef="#ctx0" brushRef="#br0" timeOffset="-200410.97">6685 4586 0,'53'0'47,"0"0"-31,0 0-16,17-18 15,36 18 1,-35 0 0,-36 0-1,-35-35 1</inkml:trace>
  <inkml:trace contextRef="#ctx0" brushRef="#br0" timeOffset="-197794.47">12894 3828 0,'0'-53'16,"0"17"0,0 1-16,0 53 78,0 35-63,0 0-15,0 0 16,0-1-16,-35 54 16,-1 106 30,36-177-30</inkml:trace>
  <inkml:trace contextRef="#ctx0" brushRef="#br0" timeOffset="-197377.26">12577 3775 0,'35'0'47,"18"-36"-32,0 36-15,35-70 16,71 17 0,-18 0-1,-88 53-15,-18-35 16,0 35-1,-35 17 48,-17-17-63</inkml:trace>
  <inkml:trace contextRef="#ctx0" brushRef="#br0" timeOffset="-196395.06">13194 3933 0,'0'36'31,"0"17"-16,35 0 1,-35-18 0,35-35 15,1-18-15,-1-52-1,-35 34 1,35 36-16,-35-35 15,0 53 17,36 88-17,-1-1 1,-35 1 0,0 0-1,0 18 1,-18-36-1,-17-18 1,0-70 15,35-17-15,0-36-16,0-53 16,17 35-16,36-34 31,71-1-16,-71 35 1,-18 71 15,0 71-15,0 52 0,-35-17-1,0-35-15,0-19 16,0-16-1,0-1 1,-17-35 15,-18-88-15,35-36 0,0 19 15,0 16-31,0-34 15,17-1 1,18 54 0,1 35-1,-1 35 1,0 52 15,-35 19-15,-17 0-1,-19-18 1,1-18 0,0-35-1</inkml:trace>
  <inkml:trace contextRef="#ctx0" brushRef="#br0" timeOffset="-196011.65">13970 4075 0,'35'0'0,"18"0"16,18-36 0,-18 1-1,-53 17 1,0-17-1,-18 0 1,-17 35 0,-18 0-1,0 70 1,53-34 0,-35 34-1,35 1 1,0-36-1,70 0 1,18-35 0,36-17-1,-89-19 1</inkml:trace>
  <inkml:trace contextRef="#ctx0" brushRef="#br0" timeOffset="-195257.32">14587 4039 0,'-35'0'0,"53"0"78,17 0-78,0 0 16,1 0 46</inkml:trace>
  <inkml:trace contextRef="#ctx0" brushRef="#br0" timeOffset="-194811.04">14746 3810 0,'35'0'16,"1"0"-16,-1-35 15,36 35 1,-1 17 0,-70 72-1,0-19 1,0 1 0,-35 17-1,35-53 1,0 0 15,35-35-15,0 0-16,36 0 15,-18 0 1,-18-17 0,-53 17 30</inkml:trace>
  <inkml:trace contextRef="#ctx0" brushRef="#br0" timeOffset="-192530.19">8237 4057 0,'-17'0'31,"17"35"-15,-53 18-16,53-18 16,0-17-16,-35 35 15,35 0-15,0 17 16,105 19 15,142-142 16,-158-88-16</inkml:trace>
  <inkml:trace contextRef="#ctx0" brushRef="#br0" timeOffset="-192127.83">8573 4233 0,'0'-88'32,"0"176"-32,0-141 62,0 89-62,0-1 16,0 0-16,0 18 15,0 18 1,0-18 0,0-18-1,0-53 32,0-52-31,0 34-1,0-69 1,-53-19 0,53 36-1,0 17 1,17 36-16,36-18 15,-18 53 1,1 0 0,-19 0-1,-17 18 1</inkml:trace>
  <inkml:trace contextRef="#ctx0" brushRef="#br0" timeOffset="-191961.32">8449 4269 0,'35'0'32,"36"0"-32,17-18 0,18 18 15,106-123 1</inkml:trace>
  <inkml:trace contextRef="#ctx0" brushRef="#br0" timeOffset="-190063.48">15910 3704 0,'0'-35'16,"-35"35"-1,0 0 1,-18 0-1,0 88 17,-53 141-1,106-193-31,0-1 16,124 0-1,17-35 1,-18-17-1,-88-107 1,1-17 0,-36 106-1,0-1 1,0 72 31,0-1-32,35 36 1,-35-36 0,0 18-1,0-18-15,0-70 47,-18-1-31,18-87-1,0-36 1,53 89 0,-17 34-1,16 36 1,1 0 0,-17 0 15,-1 0-31,-35 71 15</inkml:trace>
  <inkml:trace contextRef="#ctx0" brushRef="#br0" timeOffset="-189927.96">16157 3845 0,'36'0'0,"16"0"15,19 0-15,17 0 16</inkml:trace>
  <inkml:trace contextRef="#ctx0" brushRef="#br0" timeOffset="-180312.85">2046 5803 0,'-35'-35'16,"35"53"156,0 17-157,0 18 1,0-18-16,17 36 16,-17-1-1,53-35 1,-53 36-16,36 70 16,-36-35 15,0 0-16,0-53 1,0 17 0,35 107-1,-35-107 1,0 1 0,0-1-1,0 18 1,35-17-1,-35 53 1,0-19 0,0 19-1,0-36 1,0 0 0,0-17-1,0-1 1,0 107 15,0-89-15,0-18-1,0-17 1,36 18 0,-36-1-1,0 36 1,0-53-1,0 18 1,0 52 0,0-70-1,0 18 1,0 35 15,0-36-15,0 1-1,0-1 1,0 18 0,0-17-1,0 17 1,0-53 0,0 18-1,0 18 1,52 17-1,-52 0 1,0-17 0,0-1-1,0-34 1,0 70 0,0-18-1,0-35 1,0 0 15,0-1-15,0 1-1,0 71 1,0-54 0,36 54-1,-36-71 1,0 0-1,0 0 1,0 17 0,0 1-1,0 17 1,0-53 0,-18 1-1,18-1 16</inkml:trace>
  <inkml:trace contextRef="#ctx0" brushRef="#br0" timeOffset="-172931.17">1464 11377 0,'-35'0'0,"52"0"94,19 0-79,-1 0 1,36 0 15,-19 0-15,-16 0 0,-1 0-16,0 0 15,71-35-15,-18 35 16,36 0 15,-1-53-15,-17 53-1,18 0 1,-36 0 0,-18-35-1,54 35 1,-54 0-1,36 0 1,18-36 0,-19 36 15,-52 0-31,18 0 16,35-35-1,0 35 1,-18-35-1,35 35 17,-87 0-32,-1 0 15,88 0 1,-35 0 0,54-53-1,-54 53 1,35 0-1,-52 0 1,17 0 0,35 0-1,-17 0 1,18 0 0,-18 0-1,35 0 1,-53 0 15,35 0-15,-17 0-1,18 0 1,-1 0 0,-70 0-1,18 0 1,17 0-1,88-35 1,-105 35 0,-1 0-1,19 0 1,16 0 0,72 0-1,-71 0 1,-36 0-1,1 0 17,52 0-17,-52 0 1,-1 0 0,1 0-1,-1 0 1,-17 0-1,18 0 1,17 0 0,-17 0-1,17 0 1,-53 0 0,18 0-1,-18 0 16,1 0 423,16 0-423,19 0-16,-36 17 17,36-17-17,17 0 17,-53 0-1,1 0 0,-1 0-15,-17 0-1,17 0 79,0 0-47,18 0-31,-53 36-16,71-36 15,-36 0 1,18 0-1,-18 0 1,0 35 0,54-35-1,-37 0 1,1 0 0,0 0-1,-17 0 1,-1 0-1,18 0 1,17 0 15,-34 0-15,-54 0 31,-17 0-32,-1-18-15</inkml:trace>
  <inkml:trace contextRef="#ctx0" brushRef="#br0" timeOffset="-169930.55">12383 5662 0,'0'-18'63,"17"18"-48,-17 18 79,0 17-78,0-17-1,0 70 1,0-17-1,0-1 1,0 19 0,0 16-1,35 72 1,-35-71 0,36 17-1,-36-70 1,0 0-16,0 70 15,0-52 17,53-1-17,-53 1 1,0 0 0,35 34-1,-35-34 1,0 17-1,0 18 1,35 70 0,-35-87-1,0 34 1,0-17 0,35 17-1,-35 18 1,36-35-1,-36 18 1,0-36 15,0 35-15,53 1 0,-53-36-1,0 0 1,35 0-1,-35-35 1,35-17 0,-35 17-1,0 0 1,35 88 0,-35-71-1,0-17 1,0 18-1,0-1 17,0 18-17,0-17 1,0 0 0,0 34-1,0-34 1,0-1-1,0-17 1,0-17 0,0-1-1,0-17 1,0 17 0,0 0-1,0 0 1,0 36 15,0-36 0,0 1-15,0-1 0,0 0-16,0 0 15,-17 1 1,17 17 15,0 35-15,0-18-1,0-17 1,0-18 0,0 1 15,0-1-16,0 18 1,0 0 0,0-18-1,0 18 1,0-18 0</inkml:trace>
  <inkml:trace contextRef="#ctx0" brushRef="#br0" timeOffset="-168153.92">11994 10901 0,'-35'0'0,"35"-35"16,0-1 47,53 36-32,71 0 0,123-35 0,-53 35 1,-159 0-32,0 0 15,106 0 1,-17 0-1,-36 0 17,-18 0-17,-17 0 1,36-35 0,-19 35-1,18-36 1,-35 36-16,71 0 15,-18-52 1,17 52 0,-17-36-1,35 36 1,159 0 0,-141-35-1,35 35 1,70 0 15,-105-53-15,0 53-1,-1 0 1,54 0 0,17-53-1,18 53 1,-88-35-1,-18 35 1,-35 0 0,70 0-1,-105-35 1,-36 35 0,53 0-1,-35-36 1,53 36 15,-35-35-15,-1 35-1,1-53 1,-1 53 0,36-35-1,0 35 1,0 0-1,0-35 1,0 35 0,-54 0-1,37 0 1,17 0 0,-36-36-1,18 36 16,-17 0-15,-1 0 0,71 0-1,-70 0 1,0 0 0,-1 0-1,1 0 1,-1 0-1,-17 0 1,0 0 0,0-35-1,0 35 1,70 0 0,-70 0-1,-17 0 1,17 0-1,-1 0 17,19 0-17,-53 0 1,-54 0 78,-34-53-79</inkml:trace>
  <inkml:trace contextRef="#ctx0" brushRef="#br0" timeOffset="-165966.17">8784 10901 0,'18'0'78,"35"17"-62,17-17-1,-17 36 1,18-1 15,-89 53 16,-52-52-31,-19 122 15,54-34 0,0-54-31</inkml:trace>
  <inkml:trace contextRef="#ctx0" brushRef="#br0" timeOffset="-165399.27">8784 11889 0,'0'35'16,"53"-35"0,0 0-1,70 35 1,-34-35-1,-54 0 1,0-70 0,-52 17-1,-36-35 1,17-1 0,36 54-1,36 0-15,70-1 16,-36 36 15,-35 53-15,-35 71-1,-17 17 1,17-106 0,70-35 15,160-70-16,69-89 1,-210 124 0,-54-1-1</inkml:trace>
  <inkml:trace contextRef="#ctx0" brushRef="#br0" timeOffset="-163946.8">19244 9966 0,'53'0'62,"-18"18"-46,1-18-16,-1 35 16,106 35 15,-141-34 0,-106 70 16,106-54-31,-35-52-16,35 71 15,-35-18 1,35 53-1</inkml:trace>
  <inkml:trace contextRef="#ctx0" brushRef="#br0" timeOffset="-163367.31">19738 10971 0,'0'18'16,"53"-18"0,-18 0-1,71 0 1,-53 0-1,-53-35 17,0-36-17,-18 1 1,18-1 0,0 1-1,53 17 1,53 53-1,-88 0 1,52 70 0,-70 18 15,0-17-15,-17-1-1,17-34 1,52-36-1,37 0 1,69-18 0,-105-35-16,-17 53 15</inkml:trace>
  <inkml:trace contextRef="#ctx0" brushRef="#br0" timeOffset="-161515.97">1799 5715 0,'0'18'93,"0"17"-93,-17-35 0,17 53 16,-36 17 0,36-34-1,0-72 32,0 1-31,53-141 15,-18 176-15,1 0 15,34 35-31,1-35 15,141 71 17,-124-71-32,-35 0 15,-18 0-15</inkml:trace>
  <inkml:trace contextRef="#ctx0" brushRef="#br0" timeOffset="-160900.14">653 4727 0,'0'0'0,"35"0"47,-35 53-31,35 18-16,-35-1 16,53 54-1,-53-36 1,0-53-16,0 36 15,0-18 1</inkml:trace>
  <inkml:trace contextRef="#ctx0" brushRef="#br0" timeOffset="-160566.03">741 5133 0,'0'-35'15,"70"35"-15,54-36 32,-54 36-17,-17-35 1,-53-18 0,0 18-1,-17-18 1,17 18-1,0 88 32,0 0-47,0 17 16,0 36 0,0-18-1,0-17 1,17-36-1</inkml:trace>
  <inkml:trace contextRef="#ctx0" brushRef="#br0" timeOffset="-160183.79">1341 5115 0,'-18'0'16,"-17"0"-16,-1 0 15,36 18 1,0 17 0,0 0-1,0 1 1,18-36 31,17 0-16,18 0-15,0 35-1,-53 0 1,0 1-1</inkml:trace>
  <inkml:trace contextRef="#ctx0" brushRef="#br0" timeOffset="-159950">1623 4851 0,'0'17'31,"-18"36"-15,18 35 0,-35-17-1,35-18 1</inkml:trace>
  <inkml:trace contextRef="#ctx0" brushRef="#br0" timeOffset="-159633.83">1764 4939 0,'0'35'31,"0"0"-15,0 1-16,0-1 31,0 18-31,35-18 16,-35 0 0,0 1-1,-17-1 1,-54-35-1,36 0 1,70-35 15,18-1-31</inkml:trace>
  <inkml:trace contextRef="#ctx0" brushRef="#br0" timeOffset="-159433.61">1905 4851 0,'35'0'0,"36"0"31,-36 35-31,0 18 16,1 123-1,-36-17 1,-159 17-1,-17-123 1</inkml:trace>
  <inkml:trace contextRef="#ctx0" brushRef="#br0" timeOffset="-158759.43">370 4621 0,'0'-35'0,"0"53"47,36 17-31,-36 0-16,0 18 15,35 124 1,-35 34 0,0 36-1,0-194 1,0-18-1</inkml:trace>
  <inkml:trace contextRef="#ctx0" brushRef="#br0" timeOffset="-158134.2">2434 4621 0,'0'0'0,"0"-53"15,-17 53-15,17-35 16,0 88 31,0 18-31,0 87-1,17 1 1,-17-35-1,0-19 1,0-52 0,0-17-1</inkml:trace>
  <inkml:trace contextRef="#ctx0" brushRef="#br0" timeOffset="-156717.08">10425 4886 0,'0'35'62,"0"1"-46,0-1-16,0 0 15,0 0-15,0 18 16,0-17 15</inkml:trace>
  <inkml:trace contextRef="#ctx0" brushRef="#br0" timeOffset="-156401">10460 5045 0,'35'-36'15,"89"36"1,-54 0 0,-70-35-16,53 35 15,-53-35 1,-35-18-1,-18 18 1,53-1 0,0 54 31,0 70-32,35-35 1,-35 124-1,0-107 1,0-52 0,0 52-1</inkml:trace>
  <inkml:trace contextRef="#ctx0" brushRef="#br0" timeOffset="-156017.93">11007 5151 0,'-18'-36'15,"-35"36"1,-17 0 0,34 18-1,36 35 1,0-18-1,0 0 1,18-35 0,35-35-1,-53 0 1,17 35 0,36 35 15,-53 0-31,0 1 15,36 17 1,-36-18 0</inkml:trace>
  <inkml:trace contextRef="#ctx0" brushRef="#br0" timeOffset="-155784.86">11271 4886 0,'-17'35'32,"17"1"-32,-53 16 15,53 19-15,0 0 16,0-54-1,0 18 1</inkml:trace>
  <inkml:trace contextRef="#ctx0" brushRef="#br0" timeOffset="-155513.86">11448 4974 0,'0'35'47,"0"1"-47,0 34 16,53-17 0,-53-18-1,0 1 1,-71-36-1,0 35 1,36-35 0</inkml:trace>
  <inkml:trace contextRef="#ctx0" brushRef="#br0" timeOffset="-155268.06">11624 4833 0,'0'0'0,"35"0"16,36 35 0,-71 1-1,53 69 1,-53-52-16,0 71 15,-18-54 1,-52 1 0,-54-71-1</inkml:trace>
  <inkml:trace contextRef="#ctx0" brushRef="#br0" timeOffset="-154733.36">10372 4621 0,'0'-35'0,"0"70"47,0 18-47,0 0 15,0 0-15,-36 124 16,36-54-1,-35 36 1,35-124 0,0 0-1,0 1 17</inkml:trace>
  <inkml:trace contextRef="#ctx0" brushRef="#br0" timeOffset="-154236.98">12241 4763 0,'0'17'94,"0"18"-94,0 18 16,0 0-16,0 0 15,-53 35-15,53 36 16,0-18-1,0-53 1,-35-53 0</inkml:trace>
  <inkml:trace contextRef="#ctx0" brushRef="#br0" timeOffset="-151901.1">2205 6650 0,'18'0'32,"-18"-35"14,52 35-46,1 0 16,53 0 0</inkml:trace>
  <inkml:trace contextRef="#ctx0" brushRef="#br0" timeOffset="-151750.37">2734 6615 0,'0'0'0,"35"0"16,36 0 0,17 0 15,-35 0-15</inkml:trace>
  <inkml:trace contextRef="#ctx0" brushRef="#br0" timeOffset="-151616.42">3387 6615 0,'0'0'0,"53"-53"15,17 53 1,-17 0 0</inkml:trace>
  <inkml:trace contextRef="#ctx0" brushRef="#br0" timeOffset="-151468.83">3916 6491 0,'35'0'16,"0"0"0,1 0-1</inkml:trace>
  <inkml:trace contextRef="#ctx0" brushRef="#br0" timeOffset="-151339.56">4374 6456 0,'18'0'16</inkml:trace>
  <inkml:trace contextRef="#ctx0" brushRef="#br0" timeOffset="-151211.33">4586 6456 0,'0'0'0,"53"0"0,-18 0 32</inkml:trace>
  <inkml:trace contextRef="#ctx0" brushRef="#br0" timeOffset="-150385.18">4904 6579 0,'0'18'62,"0"17"-46,0 1-16,0 34 16,-36-35-16</inkml:trace>
  <inkml:trace contextRef="#ctx0" brushRef="#br0" timeOffset="-150266.5">4868 7108 0,'0'36'15,"0"-72"-15,0 125 16,0-54 0,0 18 15,0 0-31</inkml:trace>
  <inkml:trace contextRef="#ctx0" brushRef="#br0" timeOffset="-150085.33">4921 7691 0,'0'35'16,"0"0"-1,0-17 1,0 52 0,0-34-1,0 17 1</inkml:trace>
  <inkml:trace contextRef="#ctx0" brushRef="#br0" timeOffset="-149883.17">4957 8237 0,'0'71'16,"0"-18"-1,0 0 1,0 0-1,0 35 1,0-53 0,0 53-1,-18-35-15</inkml:trace>
  <inkml:trace contextRef="#ctx0" brushRef="#br0" timeOffset="-149463.65">4939 9049 0,'0'35'15,"0"0"1,0 1 0,0 17-1,18-53-15,-18 35 16</inkml:trace>
  <inkml:trace contextRef="#ctx0" brushRef="#br0" timeOffset="-149285.04">4957 9543 0,'0'35'31,"35"0"-15,-35 0 0</inkml:trace>
  <inkml:trace contextRef="#ctx0" brushRef="#br0" timeOffset="-149117.68">4992 9931 0,'0'35'0,"0"0"16,0-17-1,0 17 1,0 0 0</inkml:trace>
  <inkml:trace contextRef="#ctx0" brushRef="#br0" timeOffset="-148918.8">5027 10495 0,'0'35'15,"-18"18"1,18-35-1,0 53 1</inkml:trace>
  <inkml:trace contextRef="#ctx0" brushRef="#br0" timeOffset="-146952.17">5045 10672 0,'0'17'62,"0"18"-46,0 1-1</inkml:trace>
  <inkml:trace contextRef="#ctx0" brushRef="#br0" timeOffset="-146697.23">5045 10918 0,'0'0'0,"53"36"16,-53-1 15,0 0 0</inkml:trace>
  <inkml:trace contextRef="#ctx0" brushRef="#br0" timeOffset="-145502.05">7303 10971 0,'0'18'31,"0"0"0,0 17-15,0 0-1,0 1 1</inkml:trace>
  <inkml:trace contextRef="#ctx0" brushRef="#br0" timeOffset="-145355.28">7303 11289 0,'0'35'47</inkml:trace>
  <inkml:trace contextRef="#ctx0" brushRef="#br0" timeOffset="-143200.09">12524 6156 0,'35'0'62,"0"35"-46,0-35-16,1 0 15</inkml:trace>
  <inkml:trace contextRef="#ctx0" brushRef="#br0" timeOffset="-143052.39">13123 6191 0,'0'0'0,"36"0"16,17 0-16,17 0 15,-52 0 1</inkml:trace>
  <inkml:trace contextRef="#ctx0" brushRef="#br0" timeOffset="-142868.37">13952 6138 0,'36'0'16,"34"0"-16,-52 0 16,52 0-1,-34 0 1,-19 0-16</inkml:trace>
  <inkml:trace contextRef="#ctx0" brushRef="#br0" timeOffset="-142732.33">14411 6103 0,'35'0'31,"-17"0"-15</inkml:trace>
  <inkml:trace contextRef="#ctx0" brushRef="#br0" timeOffset="-142602.61">14887 6121 0,'71'0'16,"-18"0"-16</inkml:trace>
  <inkml:trace contextRef="#ctx0" brushRef="#br0" timeOffset="-142422.89">15311 6015 0</inkml:trace>
  <inkml:trace contextRef="#ctx0" brushRef="#br0" timeOffset="-141952.62">15363 6262 0,'0'17'47,"18"-17"-31,-18 71-16,0-36 15,35 1-15,-35 16 16,0-16-16</inkml:trace>
  <inkml:trace contextRef="#ctx0" brushRef="#br0" timeOffset="-141786.08">15399 6985 0,'0'71'15,"0"-142"-15,17 194 16,19-34-1,-36-19 1,0-34-16,0-1 16</inkml:trace>
  <inkml:trace contextRef="#ctx0" brushRef="#br0" timeOffset="-141586.45">15452 7691 0,'0'35'0,"0"-70"0,0 140 16,0-52 0,0-17-1,0-1 1,17 0 0,-17-17-1</inkml:trace>
  <inkml:trace contextRef="#ctx0" brushRef="#br0" timeOffset="-141136.17">15540 8449 0,'0'53'16,"0"0"-1,53 159 32,-53-177-31</inkml:trace>
  <inkml:trace contextRef="#ctx0" brushRef="#br0" timeOffset="-140969.12">15646 9137 0,'0'35'16,"0"1"15,0-1 0,0 18-15</inkml:trace>
  <inkml:trace contextRef="#ctx0" brushRef="#br0" timeOffset="-140769.17">15646 9613 0,'0'35'15,"0"1"16,53-1-15,-53 0 15</inkml:trace>
  <inkml:trace contextRef="#ctx0" brushRef="#br0" timeOffset="-140552.75">15681 10054 0,'0'35'16,"0"1"0,0-1 30,0 0-30</inkml:trace>
  <inkml:trace contextRef="#ctx0" brushRef="#br0" timeOffset="-140317.78">15681 10389 0,'18'0'31,"-18"36"-15,0-19 31</inkml:trace>
  <inkml:trace contextRef="#ctx0" brushRef="#br0" timeOffset="-138768.35">15610 11412 0,'0'36'31,"0"-1"-15,36-35-16,-36 35 15,70-35-15,-17 0 16,0 0 0,-18 0 15,-35-106-16,-17-35 17,17 0-1,0 106-15,53 35-1,-18-35 1,71 35-1,-53 17 1,-53 71 0,0-35-1,0-17-15,-18 34 16,18 1 0,0-36-1,124-35 16,-36 0-15,-53 0-16,0-18 31</inkml:trace>
  <inkml:trace contextRef="#ctx0" brushRef="#br0" timeOffset="-138536.78">16686 11430 0,'-70'35'31,"35"-35"-15,35 88-16,-36-52 15,36 17 1,141-18-1,71-35 1,-71-35 0</inkml:trace>
  <inkml:trace contextRef="#ctx0" brushRef="#br0" timeOffset="-136599.36">4604 11853 0,'35'0'47,"0"0"-31,1 0-16,-1 0 0,0 0 15,0 0-15,1 0 16,17 0-1,-18 0 1,-35-70 15,-106-54 1,71 54-17,35 34 1,17-16-1,36 16 1,-17 1 0,17 35-16,-18 0 15,-35 18 1,35 17 15,-35 106-15,0-88-1,35 0 1,36-53 15,-1-35-15,-34 35 0</inkml:trace>
  <inkml:trace contextRef="#ctx0" brushRef="#br0" timeOffset="-136387.08">5574 11695 0,'-53'35'0,"0"18"16,53 0-1,-35-53 1,70 35 0,124-35-1,17-35 1</inkml:trace>
  <inkml:trace contextRef="#ctx0" brushRef="#br0" timeOffset="-132518.99">1640 6403 0,'18'0'94,"-18"18"-94,35 17 15,-35 0 1,36 89 15,-36-71-15,0-18-1</inkml:trace>
  <inkml:trace contextRef="#ctx0" brushRef="#br0" timeOffset="-132368.58">1640 6844 0,'-35'0'16,"53"-53"0,35 53-1,70-53 1,124-35 0</inkml:trace>
  <inkml:trace contextRef="#ctx0" brushRef="#br0" timeOffset="-130916.97">11712 5927 0,'0'-36'15,"0"54"95,36-18-110,-36 53 15,0-18-15,35 1 0,18 69 31,-53-52 1</inkml:trace>
  <inkml:trace contextRef="#ctx0" brushRef="#br0" timeOffset="-130747.71">11712 6262 0,'18'0'16,"52"-18"0,-34 18-1,87-35 1,-52 35-16</inkml:trace>
  <inkml:trace contextRef="#ctx0" brushRef="#br0" timeOffset="-121168.89">2258 7673 0,'70'0'47,"-52"0"-31</inkml:trace>
  <inkml:trace contextRef="#ctx0" brushRef="#br0" timeOffset="-120985.24">2663 7726 0,'36'0'16,"17"0"15,35 0-15,-70 0-16</inkml:trace>
  <inkml:trace contextRef="#ctx0" brushRef="#br0" timeOffset="-120822.22">3175 7708 0,'35'0'15,"1"0"1,-1 0-1</inkml:trace>
  <inkml:trace contextRef="#ctx0" brushRef="#br0" timeOffset="-120688.87">3581 7708 0,'35'0'15,"36"0"-15</inkml:trace>
  <inkml:trace contextRef="#ctx0" brushRef="#br0" timeOffset="-120437.56">4410 7673 0,'35'0'16,"0"0"-16,1 0 15</inkml:trace>
  <inkml:trace contextRef="#ctx0" brushRef="#br0" timeOffset="-117837.46">512 7867 0,'0'-35'31,"0"-1"0,17 54 63,-17 53-94,0-18 31,0-1-15,0-16 0,0-1-1</inkml:trace>
  <inkml:trace contextRef="#ctx0" brushRef="#br0" timeOffset="-117655">670 7973 0,'36'-35'16,"16"35"-1,37-53 1,-54 53 0,0 0-16</inkml:trace>
  <inkml:trace contextRef="#ctx0" brushRef="#br0" timeOffset="-117135.77">1288 7832 0,'-18'0'16,"-17"0"15,-1 35 0,36 0-15,0 1-1,18-36 1,17 0 0,1-18-1,-36-17 1,0-1-1,0 1 1,-53-18 0,17-17-1,1 17 1,35 0 0,18 17-1,17 1 1,0 35 15,1 35-15,-1 36-1,-35 0 1</inkml:trace>
  <inkml:trace contextRef="#ctx0" brushRef="#br0" timeOffset="-116168.95">1588 7920 0,'-36'0'31,"36"18"1,0 17 249,18 0-265,-18 0-1,35 1 1,-35-19-1,-17-105 64,17 53-79,-36 0 15,36-36 1,-53 0-1,53 18 1,36 1 0,-1 52 15,0 35-15,-35 0-1,0-17 1,0 17-1,-17-35 1,-19 35 0</inkml:trace>
  <inkml:trace contextRef="#ctx0" brushRef="#br0" timeOffset="-95880.91">2205 7197 0,'35'0'656,"-35"-18"-625,0-17 63,0-1 0,35 36-94,-35-35 47,0 0 15,36 35-31,-36-35-31,0-1 32,0 1-1,35 35-15,-35-18-1,0-17 16,35 35 1,-35-35-17,0 0 79,18 35-78,-18-36 62,35 36-63,0 0 48,-35-35-32,36 35 0,-1 0 16,0 0 63,1 0-48,-1 0-15,-35 18-31,35-18 15,-35 35 16,35-35-32,-35 35 1,0 1 47,0-1-32,0-18-16,0 19 1,0-1 0,0 0 31,0 1-32,36-36 1,-36 35-1,0 0 17,0 0-1,35 1-15,-35-1 15,0 0 0,0 1 0,35-1-15,-35 0 0,0 0 15,0 1-16,36-36-15,-36 35 16,0-17 0,0 17 15,0 0-15,35-35-1,-35 35 1,0 1 15,35-36-15,-35 35-1,35-35 17,-35 35-17,36-35 16,-19 0 1,19 0 15,-1 0-32,0 0 1,0 0 15,-35-17 0,36 17-15,-36-36 0,0 1 15,35 35-31,-35-35 15,0-1 17,35 1-1,-35 0-15,0 0 15,0 17-16,0-17 1,0-1 0,35 36-1,-35-35 1,0 0 0,0 0-1,0-1 1,0 1 15,0 0 0,0-1-15,0 1 0,0 0-1,0 0 1,0 17-1,0-17 1,0-1 15,36 1-15,-36 0 15,0 0 0,35 35-15,-35-36 0,0 1 15,35 35-31,1 0 31,-36-35-15,35 35-1,0-35 17,0 35 15,1 0 15,-1 0-46,0 0 15,1 17 16,-1-17-16,-35 35-31,0 1 31,35-36-15,-35 35 15,0 0 0,0 1 1,0-1-1,35-35-15,-35 17-1,0 19 1,0-1-1,0 0 1,0 1 15,0-1 1,36-35-32,-36 35 31,0 0-16,0 1 17,17-36-17,-17 35 1,0 0 0,36 1 15,-36-19-16,35-17-15,-35 35 16,35-35 0,-35 36-1,35-1 1,-35 0 15,36-35-31,-36 36 16,35-36-1,0 35 1,1 18 31,-1-53-31,0 0-1,0 0 16,1 0 16,-36-18-31,0-17 0,35 35-1,-35-35 1,0-1 15,0 1-15,35 0-1,-35-1 17,0 1-17,0 0 1,0 0-1,0-1 17,0 1-32,0 0 15,0-1 1,0 19 0,0-18-1,0-1 1,0 1-1,0 0 1,0-1 15,0 1-15,35 0 0,-35 0-1,0-1 16,0 1-15,0 0 0,36 35-1,-36-35 17,0-1-1,35 36-31,-35-35 31,35 35 16,1 0 0,-36-18-16,35 18 16,0 0 15,0 0-15,1 0 31,-1 0-46,-17 0 46,17 0-16,-35 36-46,35-36 62,-35 35-62,0 0 62,35-35-63,-35 35-15,0 1 63,36-36-32,-36 35-15,0 0 15,0 1 16,35-36-31,-35 35 15,35 0 0,-35 0 16,36-35-31,-36 36-1,0-1 1,35 0 15,-35 0-15,35 1-1,-35-1 17,35-35-17,-35 35-15,0 1 31,36-36-15,-36 17-16,0 19 31,35-36-15,-35 35 0,0 0-1,35-35 1,-35 35-1,35 1 1,-35 34 0,36-35-1,-36 1 17,53-1-17,-53 0 16,0 1-15,17-36 0,-17 17-1,0 18 1,36-35 0,-36 36-1,0-1 1,35-35-1,-35 35 1,0 1 0,0-1-1,35 0 1,-35 0 0,0 1 15,0-1 0,35-35-31</inkml:trace>
  <inkml:trace contextRef="#ctx0" brushRef="#br0" timeOffset="-89968.65">5398 7990 0,'0'18'297,"17"-18"-281,-17 35-1,0 1 1,0-1 15,35-35-31,-35 35 32,0 0-17,0-17 16,36-18-15,-36 35 0,0 1 15,0-1-15,35 0 15,-35 0-16,0 1 32,35-36-31,-35 35-16,0 0 31,0 1 0,0-1 1,36-35-32,-36 35 31,0 0-15,0 1 15,0-1 16,35-35-32,-35 35-15,0-17 32,0 17-1,35 0 0,-35 36 0,0-36-15,0 1 0,35-1 15,-35 35-16,0-52 17,0 17-17,36-35 1,-36 36 0,0-1-1,0 0 1,0 0-1,35-35 1,-35 36 0,0-1 15,35 0-15,-35 18-1,0-18 16,0 1-15,35-36 0,-35 35-1,0 0 1,36 1 15,-36-1 0,35-35-15,-35 35-16,0 0 31,35 1-15,-35-1 0,36-35-1,-36 35 1,0 1-1,35-1 1,-35 0 0,35-35-1,-35 18 1,0 17 15,35-35-15,-35 35-1,36 1 32,-36-1-15,35 0 14,-35 0-14,35-35-17,-35 36 1,36-1 0,-36 0 15,35-35-31,-35 35 15,35 1 17,-35-1 30,0 0 563,0 1-609,35-36-16,-35 35 15,36 0 17,-36 0 15,35-35-32,-35 36 16,35-36-15,0 35 31,1-35-16,-1 35 0,0-35 1,1 36-17,-1-36 17,0 52-17,36-52 16,-54 0-15,19 0 0,-36 36 15,35-36-15,0 0-1,0 0 1,1 0-1,-1 0 32,-35 17-47,35-17 32,1 0-17,-1 0 16,0 0 1,0 0-17,-17 0 1,17 0 15,1 0 0,-1 0-15,0 0 0,0 0-1,1 53 1,-1-53 15,0 0-15,1 0-1,-1 0 17,0 0-1,0 0-15,1 0-1,-1 0 1,-35 36-16,18-36 15,52 0 1,-35 0 15,1 0-15,-19 0 0,19 0-1,-1 0 16,0 0 1,0 0 15,1 0-16,-1 0 0,0 0 0,1 0 1,-1 0-17,0 0 32,0 0-16,-17 0-15,17 0 15,1 0 0,-36-18 1,35 18-17,0 0 1,0 0 31,1 0-16,-1 0 0,0 0 1,1 0 14,-1 0 1</inkml:trace>
  <inkml:trace contextRef="#ctx0" brushRef="#br0" timeOffset="-87250.07">5098 5115 0,'53'53'78,"17"-53"-62,-17 0-16,0 35 15,388-35 17,35 0-1,-388 0-16</inkml:trace>
  <inkml:trace contextRef="#ctx0" brushRef="#br0" timeOffset="-86843.97">5309 5433 0,'89'0'63,"34"0"-47,-17 0-16,35 0 15,18 0-15,35-18 16,-71 18 15,-88 0-31,1 0 16</inkml:trace>
  <inkml:trace contextRef="#ctx0" brushRef="#br0" timeOffset="-74477.8">12383 6244 0,'17'0'313,"18"0"-282,18 0 0,-17 0-15,-1 0 15,0 0 0,0 0 1,1 0-17,-1 0 16,0 0 1,1 0-17,-1 0 17,0 0-1,-17 0-16,17 0 1,36 0 15,-36 0-15,-17 0 15,17 0-15,0 0-1,0 0 1,1 0 0,-1 0-1,0 0 1,0 0 0,1 0-1,-1 0 16,0 0-15,1 0 0,-19 0-1,18 0 1,1 0 15,-1 0 0,0 0-15,1 0 0,-1 0-1,0 0 17,0 0-1,1 0-31,-1 0 15,-35-17 1,35 17 0,-17 0-1,17 0 17,0 0-1,1 0-16,-1 0 17,0 0-17,1 0 1,-1 0 15,0 0 0,0 0 1,1 0-17,-1 0 17,0 0-17,-17 0 16,17 0 1,0 0-1,-35 17-15,36-17-16,-1 0 31,0 0 0,1 0-15,16 35-1,-16-35 17,-1 0-17,0 0 16,-35 36-15,36-36 0,-1 0-1,-35 35 17,35-35-17,0 0 32,-35 35-31,36-35-1,-36 36 17,35-36-17,0 0 1,-35 35-1,18-35 1,17 0 15,-35 35-31,35-35 32,1 35-1,-1-35 0,-35 36-15,35-36 15,1 0-15,-36 35-1,35-35 1,-35 18 15,35-18-15,0 0-1,-35 35 1,36-35 0,-1 35-1,0 0 16,0-35-15,-35 36 0,36-36 15,-36 35-31,35-35 16,-35 35-1,35-35 1,1 36-1,-36-1 1,17-35 0,-17 35-1,53 0 17</inkml:trace>
  <inkml:trace contextRef="#ctx0" brushRef="#br0" timeOffset="-71244.01">15469 6879 0,'18'0'78,"0"0"-31,-18 18-47,35-18 16,-35 35-1,35-35 1,-35 35 0,35 1-1,18-1 17,-35-35-1,17 35-16,18 0 1,-18 1 15,-35-1 1,36-35-17,-1 53 16,-35-35-15,35-18 0,-35 35-1,36 18 1,-1-18 0,-35 0 15,35-35-16,-35 18 1,0 17 0,35 18-1,-35-35 1,36 35 0,-36 0-1,35 0 1,-35-1-1,35-52 1,-35 36 0,36-1-1,-36 0 17,35-35-17,-35 36 1,35-1-1,-35 0 1,35-35 0,-35 35-1,0 1 1,36-36 0,-36 35-1,35-35 1,-35 35-1,0 1 1,35-36-16,-35 17 16,0 18-1,35-35 1,-35 36 15,18-1-15,-18 0-1,53 1 17,-53-1-17,35 0 17,-35 0-17,0 1 16,36-36-31,-36 35 16,0 0 15,0 1-15,0-1-16,0 0 31,0 0-15,0 1 15,0-1 0,-18-35-15,-17 18 0</inkml:trace>
  <inkml:trace contextRef="#ctx0" brushRef="#br0" timeOffset="-69325.76">16563 8449 0,'0'-35'31,"0"52"47,0 19-62,0-1 15,53 18-16,-53 17 1,70 72 15,-34-19 1,-36-70-1,35-18-16,-35 0 1,35 1 0,-35 17-16,0-18 15,0 0 1,36 1 15,-36-1-15,35 0-1,-35 0 1,35 1 0,-35-1-1,35 18 1,-35-18 0,0 0 15,0 1-16,36-1 1,-36 0 0,0 0-1,35-17 1,0 35 0,-35 0 15,0-18-16,0 1 1,0-1 15,35-35 16</inkml:trace>
  <inkml:trace contextRef="#ctx0" brushRef="#br0" timeOffset="-64191.13">16986 9878 0,'0'17'156,"36"36"-125,-36-17-15,0-19 15,0 19-15,17-36-1,-17 35 1,0 0 15,0 0 0,35-35-15,-35 36 0,0-1 31,36-35-32,-36 35 1,0 0 15,35-35-15,-35 36 15,35-36-15,1 0 15,-36 35-16,35-35 1,0 0 0,0 0-1,1 0 17,-1-18-17,-35-17 16,35 35-15,-35-35-16,0 0 31,0-1-15,36 36-16,-36-35 16,35-36 15,-35 36-16,35 35 1,-35-35 0,0 0-1,35 35-15,-35-36 16,0 1 0,18 35-1,-18-18 1,0-52-1,35 35 1,-35-1 0,36 1-1,-36 0 1,35 35-16,-35-36 31,35 36-15,-35-35-1,35 0 17,1 35-17,-36-35 1,35 35 15,0 0 0,-35-36-31,35 36 16,1 0 31,-1 0-16,0 0 0,1 0 32,-36 18-47,35-18-1,-35 35 1,18-35-1,-18 36 1,35-36 15,-35 35-15,0 0 15,35-35-15,-35 35-1,0 1 1,35-36 0,-35 35-1,0-17 1,36 17 0,-36 0 15,35-35-16,-35 35-15,35 1 32,-35-1-1,35-35-15,-35 35-1,36 1 1,-36-1 15,0 0 16,35-35-47,-35 35 62,35-35-46,-35 36 0,36-36 15,-36 35-15,35-35-1,0 0 63,0-18-15,-35-17-48,36 0 17,-36-1-1,0 1-15,35 0 15,-35 0 0,35-1-15,-35 1-1,0 0 17,36 35-17,-36-35-15,0-1 16,0 1-1,35 0 17,-35-1-17,53 1 17,-53 0-17,0 0 1,17 35-1,-17-36 1,36 1 0,-36 0-1,0-1 1,35 19 0,-35-18-1,35 35 1,-35-36-1,35 36 1,1 0 0,-1-35-1,0 35 1,1-35 0,-1 35 15,0 0-16,0 0 17,-35-36-32,36 36 15,17 0 17,-18 0-32,0 0 15,-35 18 1,18-18-1,17 0 1,18 35 0,-35-35-16,17 36 15,18-1 17,-36-35-17,19 35 1,-1 0-1,-35 1 1,35-36 0,1 35-1,-1-35 1,-35 35 15,35-35-15,-35 36-1,35-1 17,-35 0-1,36 0 0,-36 1 16,35-36-31,-35 35-1,35-35 32,-35 18-16,36 35 32,-36-18 109</inkml:trace>
  <inkml:trace contextRef="#ctx0" brushRef="#br0" timeOffset="-61731.63">19403 10178 0,'17'0'125,"19"0"-125,-1 0 15,0 0-15,247 0 31,-123 0-15,-53 0-16,0 0 16,211-18-1,-193 18 1,-54 0 0,-17 0-1,-17 0 16,-1 0-15,0 0 0,0 0 31,1 0-16,-1 0 0,0 0-15,1 0 15,-1 0-15,0 0-1,-35 18-15,-18-18 94,18-18-78,-35 18-16</inkml:trace>
  <inkml:trace contextRef="#ctx0" brushRef="#br0" timeOffset="-61145.77">20884 10125 0,'36'0'0,"-72"0"0,1-36 16,0 36 124,0-35-108,-1 35-17,36-35 1,-35 35-1,53 0 48,52 18-47,-34 17-1,-1 0 1,0-35-1,-35 35 1,35-35 0,1 0-1,-1 0 17,-35 36-17,0-1 1,0 0-1,-53-35 1,0 35 0,-17 18-1</inkml:trace>
  <inkml:trace contextRef="#ctx0" brushRef="#br0" timeOffset="-56309.02">670 13388 0,'0'-18'16,"18"18"93,17 0-109,0 0 16,-35-35 31,-52 35-32,16 0 1,1 18 0,35 17 15,35-35-16,1 0 1,-36-18 15,-18 18 32,18 36-48,0-1 17,35-53-17,-35-35 17,53 53 14,-18 0-30</inkml:trace>
  <inkml:trace contextRef="#ctx0" brushRef="#br0" timeOffset="-55030.12">1288 13159 0,'0'0'0,"35"0"47,-35 17-32,35 19-15,-35-1 16,0 0-16,35 36 16,-35-36-1,0 0 1,-17-335 62,105 53-47,-17 247-15,-36 0 0,-35 36-1,0 34 1,-71-34-1,-52 34 1,52-35 0,124 1 31,18 52-32,-36-53-15,36 71 16,-18-53 15,-53-18-15</inkml:trace>
  <inkml:trace contextRef="#ctx0" brushRef="#br0" timeOffset="-54845.25">1799 13300 0,'35'53'47,"-35"0"-47,0-1 16,-17-16 0,-54-36-1</inkml:trace>
  <inkml:trace contextRef="#ctx0" brushRef="#br0" timeOffset="-54690.13">1764 13141 0,'0'18'46,"0"17"-46</inkml:trace>
  <inkml:trace contextRef="#ctx0" brushRef="#br0" timeOffset="-54264.09">1976 13423 0,'0'53'15,"52"-18"-15,-52 1 16,0 52 0,0 35-1,0-87 1,0-1 0,-17-88-1,17 18 1,0-89-1,0-105 1,0 35 0,17 123 15,36 71-31,-17 0 16,-1 36 15,-35-19-31,0 54 15,-35-1 1,-36-34 0,1-36-1</inkml:trace>
  <inkml:trace contextRef="#ctx0" brushRef="#br0" timeOffset="-53864.76">2311 13529 0,'0'0'0,"0"71"16,0-1-1,0 1 1,0-36 0,0-88 30,0 18-30,0-89 0,-18-70-1,18 88 1,18 71 0,17 0-1,0 35 1,1 18-1,-36 70 1,0-35 0,-18-18-1,-106 0 1</inkml:trace>
  <inkml:trace contextRef="#ctx0" brushRef="#br0" timeOffset="-53645.91">2434 12947 0,'35'53'31,"-35"-18"-31,0 36 15,36 35 1,-36 35 0,-18-88-1</inkml:trace>
  <inkml:trace contextRef="#ctx0" brushRef="#br0" timeOffset="-53296.78">2663 13370 0,'36'0'16,"-1"0"-1,0 0 1,1-35 0,-36 0-1,0-1 1,-18 36 15,-17 0-15,35 18-1,0 17 1,0 89 0,53-89-1,70-35 1,36-70 15,-124 34-31</inkml:trace>
  <inkml:trace contextRef="#ctx0" brushRef="#br0" timeOffset="-52579.47">3651 13247 0,'0'17'31,"18"-17"-31,-18 89 15,0-19 1,53 1 0,-53-36-1,35-35 32,0-53-31,1-17-16,-1 17 31,0 17-15,0 36-1,36 18 1,-18 35 0,-53 0-1,0-18 1,-18-35-1,36 53 32,-18 0-31,0-18 0,-18-35 15</inkml:trace>
  <inkml:trace contextRef="#ctx0" brushRef="#br0" timeOffset="-52412.27">3969 13000 0,'0'0'0,"35"0"16,-35-18-16,0 71 47</inkml:trace>
  <inkml:trace contextRef="#ctx0" brushRef="#br0" timeOffset="-52073.52">4639 13229 0,'0'53'31,"0"-18"-31,0 18 16,0 71-1,0-71 1,0-18 0</inkml:trace>
  <inkml:trace contextRef="#ctx0" brushRef="#br0" timeOffset="-51478.96">4057 13458 0,'0'53'63,"0"-17"-48,0 52 16,0-106 32,35-105-47,36-1 15,-1 195 16,-34-1-32,-36 1 1,0-36-16,0 18 16</inkml:trace>
  <inkml:trace contextRef="#ctx0" brushRef="#br0" timeOffset="-50713.03">4621 13247 0,'0'17'31,"0"36"-15,0 36 15,0-142 16,0 0-31,0-71-1,0 71 1,0-52 0,53-1-16,0 70 15,35 36 1,-17 53 15,-18 18-15,-53-1-1,-35-34 1,-36 17 0,36-18-1,0 0 1</inkml:trace>
  <inkml:trace contextRef="#ctx0" brushRef="#br0" timeOffset="-50147.85">4974 13194 0,'0'53'16,"0"-18"-16,0 0 15,0 18-15,0 18 32,0-1-17,0-87 48,0-19-63,0-34 15,0-1-15,0-34 16,35-1 0,89 35-1,-54 36 1,-34 35 0,-1 18-16,-35 52 15,-106 18 1,18-35 15,88-35-15,18 17-1,52 36 1,-35-18 0,-35-18-1,-88 0 1,18-35-1,34 0 1</inkml:trace>
  <inkml:trace contextRef="#ctx0" brushRef="#br0" timeOffset="-49498.18">5909 13741 0,'71'0'0,"-18"-18"16,-53-17-1,0-53 1,0-1 0,-53-105-1,17-53 1,36 212-1,0-18 17,18 53-17,35 0 1,0 0-16,-53 18 16,0 88-1,-53 0 1,-35-36-1,17 1 1,18-36 0,53 0-1,0 0 1,194 1 0,36-36-1,-89 53 1,-53-53 15,-88 35 16</inkml:trace>
  <inkml:trace contextRef="#ctx0" brushRef="#br0" timeOffset="-39100.2">7056 13300 0,'-36'-53'16,"36"0"-1,-35 53-15,35-35 16,0-1 0,-35 36 31,35-35 31,0 0-47,-36 0 0,36-1 0,18 36 16,-18 18 0,0 17-47,0 0 16,0 1-16,0-1 15,-53 0-15,18 36 32,35-36-17,53-35 17,0 0-17,-18 0 1,36-18-1,-1 18 1</inkml:trace>
  <inkml:trace contextRef="#ctx0" brushRef="#br0" timeOffset="-38792.43">7108 13159 0,'0'35'47,"0"0"-47,0 18 16,0 18-1,18-36 1</inkml:trace>
  <inkml:trace contextRef="#ctx0" brushRef="#br0" timeOffset="-37780.01">6967 13123 0,'-88'0'16,"53"0"-16,35 18 62,123-18-46,71 0 31,-282 0-16,53 0-16,0 35 1,35 1 0,53-1-1,-18-35-15,0 0 16,-70-18 31,0 18-32,70 18 1,0-18 0</inkml:trace>
  <inkml:trace contextRef="#ctx0" brushRef="#br0" timeOffset="-37344.05">7461 13159 0,'0'53'31,"0"17"-31,0 18 16,-17 0-1,17-52 1,0-54 31,0-17-32,0-106 1,17 0 0,19 70-1,-36 36 1,35 70 15,-35 0-31,0-17 16,88 158-1,-88-140 1,35-1 0</inkml:trace>
  <inkml:trace contextRef="#ctx0" brushRef="#br0" timeOffset="-37164.25">7726 13035 0,'35'0'16,"-35"35"0,0 18-1,0 18-15,0-1 16,-18 72-1,18-107 1,18 0 0</inkml:trace>
  <inkml:trace contextRef="#ctx0" brushRef="#br0" timeOffset="-36848.78">7938 13317 0,'0'18'47,"-36"35"-32,36 17 1,0-52 0,18-18-1,35-18 1,-53-34-1,-18-1 1,-17 17 0,0 36-1,35 18 1,17 17 0,19-35-1</inkml:trace>
  <inkml:trace contextRef="#ctx0" brushRef="#br0" timeOffset="-36448.93">8378 13247 0,'36'0'16,"-1"0"-16,0 35 15,1 36 1,17-1 0,-53-35-16,0 1 15,-18-36 1,-17-18 15,105-88 0,1 53-15,-1 53-16,-17 36 31,-53 34-15,0 1 0,0-18-1,-17-53 1,-36 0-1</inkml:trace>
  <inkml:trace contextRef="#ctx0" brushRef="#br0" timeOffset="-36299.7">8855 13159 0,'0'53'46,"0"-18"-46</inkml:trace>
  <inkml:trace contextRef="#ctx0" brushRef="#br0" timeOffset="-35897.93">9066 13494 0,'0'0'0,"0"88"15,0 18 1,0-18 0,0-53-1,0 1 1,0-89 15,-17 0-15,17 0-16,-53-88 15,88-106 17,18 159-17,-18 88 1,18 0 0,18 88-1,-71-35-15,0 70 16,-53-52-1,0-36 1,18-35 0</inkml:trace>
  <inkml:trace contextRef="#ctx0" brushRef="#br0" timeOffset="-35513.99">9278 13600 0,'35'53'16,"-35"-18"-16,0 0 0,0 36 31,0-18-15,0-71 15,-17-70-15,17 35-16,0 0 15,-36-124 1,72 54 0,17 88-1,-18 35 1,18 17 0,-53 160 15,0-107-16,-18-17-15,-17-53 16,0 0 15</inkml:trace>
  <inkml:trace contextRef="#ctx0" brushRef="#br0" timeOffset="-35298.9">9543 13018 0,'0'0'16,"0"17"-1,35 18-15,-35 18 16,0 106 0,0-71-16,0 18 15,-18-71 1,18 1 15</inkml:trace>
  <inkml:trace contextRef="#ctx0" brushRef="#br0" timeOffset="-34981.07">9772 13494 0,'35'0'16,"18"0"-1,0 0 1,0 0 0,-18-106-1,-35 88 1,-17 18 0,-19-35-1,-17 53 1,1 17-1,52 35-15,0-34 16,35 17 15,53 0-15,141-53 0,-123-53-1</inkml:trace>
  <inkml:trace contextRef="#ctx0" brushRef="#br0" timeOffset="-34049.81">10354 13282 0,'0'35'46,"0"-17"-46,0 17 16,0 1 0,35 69 15,1-158 16,-1-35-16,0 53-15,0 35-1,1 0 1,-19 71 0,19-1-1,-36-17 1,53-71 31,-18-35-47,0 36 15,18 17 1,-18 0 0,-35 88-1,0-35 1,-17-18-1,-89-52 1</inkml:trace>
  <inkml:trace contextRef="#ctx0" brushRef="#br0" timeOffset="-33880.11">10636 12965 0,'0'35'63,"0"0"-63</inkml:trace>
  <inkml:trace contextRef="#ctx0" brushRef="#br0" timeOffset="-32698.02">11412 13176 0,'-35'-53'15,"-18"53"1,18 0-1,35 18 1,-35 35 0,35 70-1,123 107 17,-88-124-17,-35-71 32,-70-35-16,70-18-31,0-52 16,106-1 0,-36 18-1,-35 18 1,1 88-1,-36 35 1,0 18 0,0-71-1,0 18 1,0-88 31,0-1-32,0-16-15,35-178 16,0 124 15,-35 36-15,0 35 0,0-1-1,36 36 1,-1 0-1,18 36 1,-53 34 0,0 36-1,-71-53 1,36 0 0,0-18-1,52-35 1,54 53-1,-71 0-15,53 0 16,-53-18 15,-71-35-15,1 35 0</inkml:trace>
  <inkml:trace contextRef="#ctx0" brushRef="#br0" timeOffset="-26883.47">13088 12559 0,'-35'0'15,"0"18"17,35 34-17,-36-52-15,36 36 16,53-36-1,0 0 1,106-71 31,-265 1-16,71 70-15,-1 35-1,36 18 17,0-18-32,18-35 31,17 35-15,-35-52-1,-17 17 1,17-36-1,-53 36 1,106 0 31,-18 0-47</inkml:trace>
  <inkml:trace contextRef="#ctx0" brushRef="#br0" timeOffset="-25083.68">13794 12506 0,'0'71'47,"0"-36"-31,0 53-1,0 18 17,0-53-17,0-18 1</inkml:trace>
  <inkml:trace contextRef="#ctx0" brushRef="#br0" timeOffset="-24867.01">13864 12541 0,'0'0'0,"35"0"15,18 36 16,0 34-15,0 1 0,-35-36-1,-18 0-15,35-35 16</inkml:trace>
  <inkml:trace contextRef="#ctx0" brushRef="#br0" timeOffset="-24668.09">14164 12418 0,'0'0'16,"0"53"31,0 0-32,0 70 1,0-17-1,35-36 1,1-70 0</inkml:trace>
  <inkml:trace contextRef="#ctx0" brushRef="#br0" timeOffset="-24367.33">14323 12753 0,'0'18'47,"53"34"-32,-53 19 1,35-53 0,0-18-1,-35-53 1,0 0-1,0 18-15,0-18 16,-17 53 0,17 35 15,17-35-15</inkml:trace>
  <inkml:trace contextRef="#ctx0" brushRef="#br0" timeOffset="-23982.1">14993 12612 0,'0'0'0,"71"0"15,-18 0 1,17 123-1,-35-52 1,-35-54 0,0 19-16,-17-36 15,-36-18 1,53-52 0,17-1-1,54 36 1,0 35-1,34 158 17,-105-122-1,0-1-15,-53-35-1</inkml:trace>
  <inkml:trace contextRef="#ctx0" brushRef="#br0" timeOffset="-23833.53">15522 12524 0,'0'17'63</inkml:trace>
  <inkml:trace contextRef="#ctx0" brushRef="#br0" timeOffset="-23417.05">15628 12859 0,'0'0'0,"35"35"15,-35 0-15,0 1 16,0 34-1,0 36 1,0-71 0,0-17-1,0-53 17,-17-106-17,17-71 1,0 53-1,17 106 1,19-35 0,-1 35-1,0 71 17,-35 70-17,0-18 1,-106 36-1,106-70 1</inkml:trace>
  <inkml:trace contextRef="#ctx0" brushRef="#br0" timeOffset="-23000.07">15893 12823 0,'0'0'0,"0"89"15,0 17 1,35-71 0,-35 0 15,-35-88 16,35 36-32,0-54-15,0 0 16,0-123 0,70 53-1,-17 106 1,0 35 0,-18 18-1,-35 17-15,0 35 16,0 1-1,-35-18 17,-18-53-32,0 0 31,53-35-31</inkml:trace>
  <inkml:trace contextRef="#ctx0" brushRef="#br0" timeOffset="-22782.37">16210 12188 0,'0'53'16,"0"0"0,0 18-16,0 88 15,0-1 1,0-34-1,0-71 1</inkml:trace>
  <inkml:trace contextRef="#ctx0" brushRef="#br0" timeOffset="-22467.56">16369 12718 0,'70'0'47,"-52"0"-47,70-36 16,-70 1 0,-18 0-1,-35 35 1,-1 0-1,-34 88 1,17-53 0,53 18-1,53-18 17,17-35-32,-17 0 15,71-17 1</inkml:trace>
  <inkml:trace contextRef="#ctx0" brushRef="#br0" timeOffset="-21746.93">16880 12453 0,'0'53'15,"0"0"1,0-18-16,0 0 16,0 89-1,0-89 1,53-70 46,-53 0-62,53-1 0,18-17 32,-36 53-17,0 0 1,1 0-1,-1 36 1,-35-1 0,0 18-1,-18-18 1,18-52 15,0-19-31,18 36 16,0 0-1,17 36 1,-35 34 15,-35-70-15</inkml:trace>
  <inkml:trace contextRef="#ctx0" brushRef="#br0" timeOffset="-21599.53">17163 12347 0,'53'-35'16,"-18"35"0</inkml:trace>
  <inkml:trace contextRef="#ctx0" brushRef="#br0" timeOffset="-19568.16">17833 12541 0,'0'53'47,"0"0"-32,0 18-15,0-18 16,0-18-16,0 0 16,0 0-1,0-52 16,0-54-15,0-17 0,0-35-1,0 17 1,0-18 15,53 89-31,17 0 16,-34 35-1,17 53 1,0 52 0,-106-34 15,53-36-31,-53-35 16,17 0-1</inkml:trace>
  <inkml:trace contextRef="#ctx0" brushRef="#br0" timeOffset="-18985.38">18239 12541 0,'0'88'31,"35"-52"-31,-35-1 16,0 0-16,0 1 16,0 16-1,0-16 1,0-89 46,0 35-62,0-17 0,0-36 16,0-34 0,35-19-1,0 89 17,1-18-17,52 53 1,-88 53-1,0 35 1,-71 18 0,36-71-1,35 18 1,35-53 0,36 0-1,-71 35 1,0 1-1,-35-36-15,-54 35 16,54-35 0,70 0 31</inkml:trace>
  <inkml:trace contextRef="#ctx0" brushRef="#br0" timeOffset="-18017.14">19597 12823 0,'35'0'47,"-35"-35"-31,0 0-16,0 0 16,-35-54-1,-53-140 16,88 159-31,0-19 32,53 54 15,-18 35-32,-35 106 1,-35-35-1,-54-1 1,19 1 0,17-1-1,53-35 1,123-35 0,-17 0-1,18 0 1,-36 0-1</inkml:trace>
  <inkml:trace contextRef="#ctx0" brushRef="#br0" timeOffset="-17401.78">20214 12471 0,'0'0'16,"0"35"15,0 18-31,0 70 16,0-70-1,0-17 1,0-89 31,0 17-31,-17 1-1,17-124 1,0 71-1,17 18 1,18 34 0,1 1-1,-1 0 1,36 35-16,-19 0 16,-16 35-1,-36 36 1,-88 52-1,-18-70 1,0-18 0,176 18 46,54 18-46,-54-1-1,-34-34 1,17 16 0</inkml:trace>
  <inkml:trace contextRef="#ctx0" brushRef="#br0" timeOffset="-17218.03">20673 12665 0,'35'35'16,"18"18"0,-53 17-1,0-34 1,-53-36 15,18 0-31</inkml:trace>
  <inkml:trace contextRef="#ctx0" brushRef="#br0" timeOffset="-17062.99">20726 12559 0,'0'0'0,"35"0"31,-35 18 0</inkml:trace>
  <inkml:trace contextRef="#ctx0" brushRef="#br0" timeOffset="-16668.81">21008 12823 0,'35'71'16,"-35"-36"-16,0 1 15,35 34 1,-35 1 0,0-54-1,0-52 32,0-18-47,-17-88 16,17-18-1,0 89-15,0-71 16,17 52 0,19 89-1,-1 0 17,-35 159-17,0-88 1,-35-36-1,17 0 1</inkml:trace>
  <inkml:trace contextRef="#ctx0" brushRef="#br0" timeOffset="-16268.92">21378 12718 0,'0'53'15,"0"-18"-15,36 35 16,-36 1 0,0-36-1,0-52 32,-18-19-31,18-34-1,-35 17-15,35-88 16,17 35 0,19 71-1,-1-1 1,-35 107 15,0-36-31,0 0 16,-35 1-1,-1-36 17</inkml:trace>
  <inkml:trace contextRef="#ctx0" brushRef="#br0" timeOffset="-15901.22">21572 12100 0,'36'36'15,"-36"16"-15,53 125 16,-53-1 0,0 18-1,0-88 1,0-124 15,35-87-15,35 69-1,-17 36 17,-17 36-17,-1 17 1,-35-18-1,53-53 17</inkml:trace>
  <inkml:trace contextRef="#ctx0" brushRef="#br0" timeOffset="-15568.35">21996 12665 0,'35'0'16,"-35"17"-1,35-17 1,1 0 0,-1-53-1,-35 18 1,-71 35-1,36 0 1,-36 71 0,36-1-1,35-34 1,71 16 0,17-52-16,71 0 15,-1 0 1,-105-17-1</inkml:trace>
  <inkml:trace contextRef="#ctx0" brushRef="#br0" timeOffset="-14901.66">22789 12488 0,'0'18'31,"0"53"-15,36 34 15,-36-69 16,70-72-16,1 1 1,70 53-1,-141 52-16,0 1 1,-35-71 0,70 0 15,-35-18-15,35 18-1,1 18 1,-36-1-1,35-17 1,-35 36 0,-18-124-1</inkml:trace>
  <inkml:trace contextRef="#ctx0" brushRef="#br0" timeOffset="-14736.12">23107 12277 0,'35'0'31,"-35"17"-15</inkml:trace>
  <inkml:trace contextRef="#ctx0" brushRef="#br0" timeOffset="-14152.56">23513 12294 0,'0'18'31,"0"53"-15,0-36 0,35 35-1,35 1 1,1 17 0,-36-35-1,-35-18 1,-17-35 46,17-35-46,-36 0 0,36-1-1,-35 36 48</inkml:trace>
  <inkml:trace contextRef="#ctx0" brushRef="#br0" timeOffset="-13219.18">23636 12383 0,'-35'0'31,"35"17"-31,0 18 16,-35 54-1,35-1 1,105 0 0,-16-17-1,-54-1 1,0-17 0,-35-18 15,-17-35-16,-19 0 1,1-35 15,35 0-15,0-1-16,18-34 31,105-1-15,-52 71-1,-18 0 1,-18 71 0,-35 17-1,0-35-15,0-18 16,0 1 0,0-54 30,0-17-46,0-71 16,0 0 0,0-17-1,35 17 17,-35 70-32,35 1 15,1 35 1,17 0-1,17 88 1,-123-17 0,-35-1-1,53-70 1,-1 18 0,89-18-1,18 53 1,-36-18-1,-35-17 1,-88 35 0,35-53-1,18 0 32</inkml:trace>
  <inkml:trace contextRef="#ctx0" brushRef="#br0" timeOffset="-854.11">15734 9613 0,'53'0'32</inkml:trace>
  <inkml:trace contextRef="#ctx0" brushRef="#br0" timeOffset="-667.87">16298 9648 0,'36'0'15,"17"0"1,35 0 15,-35 0-15,-53-17-16</inkml:trace>
  <inkml:trace contextRef="#ctx0" brushRef="#br0" timeOffset="-398.99">17410 9596 0,'0'0'0,"35"0"16,0 0-1</inkml:trace>
  <inkml:trace contextRef="#ctx0" brushRef="#br0" timeOffset="-218.85">17886 9560 0,'0'-35'0,"35"35"0,18 0 16,-18 0 15,-35-35-31</inkml:trace>
  <inkml:trace contextRef="#ctx0" brushRef="#br0" timeOffset="119.18">19050 9331 0,'0'0'0,"35"0"16,-17 0-1,35-35 1,-18 35 0,-17 0-1</inkml:trace>
  <inkml:trace contextRef="#ctx0" brushRef="#br0" timeOffset="1013.74">12912 9790 0,'35'0'31,"0"0"-31,18 0 16,0 0 0,-18 0-16</inkml:trace>
  <inkml:trace contextRef="#ctx0" brushRef="#br0" timeOffset="1196.1">13758 9772 0,'0'0'0,"89"0"0,-54 0 15,88 0 16</inkml:trace>
  <inkml:trace contextRef="#ctx0" brushRef="#br0" timeOffset="1395.72">14482 9701 0,'0'0'0,"52"0"0,107 0 31,-88-35-16,17 35 1,-53 0 0,18-35-1,-18 35 1,1 0 0</inkml:trace>
  <inkml:trace contextRef="#ctx0" brushRef="#br0" timeOffset="2379.24">11465 9913 0,'0'18'78,"0"35"-62,0 0-1,159-1 17,-71-87-1,-88-53 0,-53 88-31,-70-53 16,35-17-1,35-19 17,17-34-17,72 88 1,34-18-1,-34 53 1,16 0 0,-16 88-1,-1-18 1,-35 1 0</inkml:trace>
  <inkml:trace contextRef="#ctx0" brushRef="#br0" timeOffset="3179.03">12083 9984 0,'0'-36'16,"-18"36"62,-17 0-47,-18 0-15,18 71 31,87-36-16,-52 0-15,53-35-16,0 18 31,-17-18-16,-1 0 1,-35 35 0,-35-35 15,-18 36-15,-18-36-1,18 0 1</inkml:trace>
  <inkml:trace contextRef="#ctx0" brushRef="#br0" timeOffset="16760.67">5556 2981 0,'-35'0'16,"0"0"15,35-35 0,-36 35-31,-34-36 32,-18 36-1,17 0-15,18 0-1,0 0 1,18 0 15,-18 0-31,0 0 16,-17 18-1,34-18 1,-17 35 0,-88 18-1,71-53 1,-1 36-1,1-1 1,-19 71 15,54-71-31,-53 88 32,53-52-17,-18 0 1,18 34 15,-1-34-15,36-1-1,0-17 1,-35-17-16,35 34 16,0-35-1,0 18 1,0 53-1,0 18 1,0-71 0,0 52-1,0 1 1,0 88 15,18-123-15,17-1-1,0 1 17,18 35-17,-18-36 1,1-17 0,-1 0-1,-17-18 1,52 36-1,-17-71-15,18 53 16,17 70 0,-18-70-1,36-17 1,-18 17 0,71 17 15,-88-35 0,34 1-15,19-36-1,-18 35 1,-36-35 0,1 0-1,35 0 1,-18 0-1,0 0 1,36-18 0,-54-17-1,1 35 1,-1-35 0,36-1-1,53-16 16,-71 52-15,-17-36 0,17 1-1,-18 0 1,1-1 0,-36 1-16,36-18 15,-1 0 1,-17 18-1,0 0 1,0-1 0,-18-16-1,1-1 1,-1 17 0,18-87 15,-18 70-16,0-88 17,54 88-17,-89-35 1,35 35 0,-35-18-1,0 1 1,35-1-1,-35-35 1,0 36 0,0 17-1,0-53 1,-18 35 0,-17 1-1,0-1 1,-18 1 15,18 17-15,-18-53-1,-18 71 1,18-18 0,-70-53-1,70 71 1,-18-1-1,18 36 1,-17-70 0,35 70-16,-1-53 15,-69 18 1,34-1 0,0 36-1,-34-52 1,34 52 15,0-36-15,1 1-1,-177-36 17,176 36-17,1 35 1,-1 0-1,-87-53 1,34 53 15,89 0-31,0 0 0,-71 36 16,70-36 0</inkml:trace>
  <inkml:trace contextRef="#ctx0" brushRef="#br0" timeOffset="28359.63">1199 15752 0,'0'-36'0,"0"1"31,0 88 47,0 17-78,0 1 16,0 0-16,-17 105 16,17 53 15,-53-105 0,53-54-15</inkml:trace>
  <inkml:trace contextRef="#ctx0" brushRef="#br0" timeOffset="28759.04">1199 16210 0,'36'0'32,"-19"0"-32,89-53 15,-53 53 1,18-53-1,-36 18-15,-35-18 16,0 0 15,-18-17-15,18 34 0,0 107 15,0-18-16,-35 141 1,-18-71 0,53-17-1,-35-18 1</inkml:trace>
  <inkml:trace contextRef="#ctx0" brushRef="#br0" timeOffset="29160.12">1764 16387 0,'-53'-36'15,"-18"36"-15,19 18 31,16 88-15,36-89 0,0 54-1,18-36 1,17-35 0,18-70-1,-18-1 1,1 89 31,-36 17-32,0 36 1,0-36 0,0 0-1,35-35-15</inkml:trace>
  <inkml:trace contextRef="#ctx0" brushRef="#br0" timeOffset="29425.6">2134 15910 0,'-35'0'0,"-36"36"31,71-1-31,-52 106 31,52-18-15,0 1 0,0-106-1,35-18-15</inkml:trace>
  <inkml:trace contextRef="#ctx0" brushRef="#br0" timeOffset="29743.27">2328 16016 0,'-17'0'16,"-19"0"-16,36 53 15,0 18 1,53-1 15,18-17-15,-36-18 0,-35 1-1,-53-36 1,-123 35-1,141-35 1,52 0 15,36-18-31</inkml:trace>
  <inkml:trace contextRef="#ctx0" brushRef="#br0" timeOffset="30025.69">2417 15875 0,'0'-35'16,"17"35"0,89 35-1,-18 71 1,-53 0-1,-35 17 1,-17-17 0,17-71-16,-141 89 31,141-89-15</inkml:trace>
  <inkml:trace contextRef="#ctx0" brushRef="#br0" timeOffset="35341.12">2893 16193 0,'17'35'156,"19"-35"-156,34 0 16,89 0 0,247 53 15,-318-53-31,35 0 31,-52 0 0,-71-18-15</inkml:trace>
  <inkml:trace contextRef="#ctx0" brushRef="#br0" timeOffset="35608.35">3722 16122 0,'-35'0'16,"-18"-35"-1,70 52 32,36-17-31,18 36 0,-18-36-16,17 70 15,-70-17 1,0 18-16,-106 70 31,36-106-15,35-35-1</inkml:trace>
  <inkml:trace contextRef="#ctx0" brushRef="#br0" timeOffset="36391.74">4163 16228 0,'0'53'46,"0"-18"-46,0 0 0,0-17 16,0 17 0,0 36-1,0-54 1,-35-34 15,35-19-15,0 19-16,0-54 15,70 1 1,36 17 31,-71 88-47,-35 0 16,0 18-1,0-17-15,0-1 16,0 0-1,0-70 32,0 0-47,88-71 16,-17 70 0,-1 36-1,-34 53 1,-36-17-16,0 17 15,-18 17 17,18-35-17,-35 1 17,52-36-17</inkml:trace>
  <inkml:trace contextRef="#ctx0" brushRef="#br0" timeOffset="37025.71">4957 16334 0,'-18'0'16,"-35"0"-1,-18 35 1,36 18-1,35 0 1,35-53 47,1-36-48,-1 1-15,0 35 16,18-53-1,-35 53 1,-18 53 0,0 18-1,35-71-15,-35 53 16,0-18 0,35-88 15,36-35-16,35-89 1,-71 72 0,-35 69 15,0 19-15,0 87 15,0 1-31,0 17 15,-35 71 1,-1-18 0,36-88-16,-35-18 15,35 0 1,18-70 15</inkml:trace>
  <inkml:trace contextRef="#ctx0" brushRef="#br0" timeOffset="37207.67">5151 16387 0,'35'-53'31,"71"53"-15,52 0-1,-87-36-15,-36 36 16,-35-53-16,36 18 0</inkml:trace>
  <inkml:trace contextRef="#ctx0" brushRef="#br0" timeOffset="37508.69">5592 16175 0,'-18'-88'31,"-17"88"-15,-18 35-1,159 18-15,-265-18 16,124 89-1,35-19 1,0-52 0,0-17-16,35-36 47,35-36-32,-34 36 1,-1 36-1,-35 87 1,0-70 0,0 0-1,70-53 1,54-124 0</inkml:trace>
  <inkml:trace contextRef="#ctx0" brushRef="#br0" timeOffset="39354.31">5821 16475 0,'-35'0'15,"105"0"32,-35 0-47,36 0 16,-18-71 15,-53-17 0,-18 88 0,18 18-31,-53 70 16,18 35 0,35-35 15,0-52-31,53-1 16,0-35-1,53-18 1,-36-35-1,-17-17 1,-53 105 15,0 0-15,0 1-16,0-1 16,0 18 15,0-88 0,0-71-31,35 71 16,124-36-1,-35 124 17,-124 17-17,35-34-15,-35 34 16,0-87 46,0-19-62,53 1 16,-18 35 0,-35 53-1,35 35 16,-35-52-31,36-36 47</inkml:trace>
  <inkml:trace contextRef="#ctx0" brushRef="#br0" timeOffset="39885.12">7038 16581 0,'-18'0'0,"-17"0"16,0 17-1,-18 71 1,18-17 0,35-124 30,88-18-30,-35 36-16,-36 35 16,19 0-1,52 124 17,-53-71-17,0-53 1,18-71-1,-17-35 1,16-70 0,-16-18-1,17 0 1,-18 106 0,-35 105 15,0 54-31,-35 35 15,-1 246 1,36-228 15,0-71-15</inkml:trace>
  <inkml:trace contextRef="#ctx0" brushRef="#br0" timeOffset="40173.59">7285 16439 0,'35'0'47,"36"0"-47,35 0 15,-18 0 1,-53 0-1,-35 36 32,0-1-31,0 36 0,0-19-1,0-16 1</inkml:trace>
  <inkml:trace contextRef="#ctx0" brushRef="#br0" timeOffset="40330.14">7708 16369 0,'0'0'0,"53"18"31</inkml:trace>
  <inkml:trace contextRef="#ctx0" brushRef="#br0" timeOffset="41041.16">8079 16510 0,'-53'0'16,"17"0"-16,-52 35 16,18 36-1,34 17 1,36-35 0,18 18-1,35-71 1,88 0 15,-70-53-15,-36 17-1,0 36 1,-35-35 0,-17 35 30,-36 0-30,70 0 31,19 0-31,-1 18-16,35 35 15,1-18 1,-36-35-1,53-18 1,-17-70 0,-36-53 15,36-53-15,-18-35-1,-53 176 1,0 141 31,-36-18-47,36 89 15,0 0 1,0-36 0,-35-17-1</inkml:trace>
  <inkml:trace contextRef="#ctx0" brushRef="#br0" timeOffset="41508">9243 16545 0,'35'53'15,"-35"0"1,0 0-16,0 0 15,0-18-15,0 1 16,0-54 15,0-35-15,-18 0 0,18-141-1,53-141 1,18 264-1,-1 36 1,1 35 0,-36 71-1,-35-1 1,0-35 0</inkml:trace>
  <inkml:trace contextRef="#ctx0" brushRef="#br0" timeOffset="41674.74">9472 16475 0,'35'0'16,"1"0"0,-1 0-16,0 0 15,18 0 1,-53-18-16</inkml:trace>
  <inkml:trace contextRef="#ctx0" brushRef="#br0" timeOffset="41857.02">9260 16757 0,'0'0'0,"18"0"31,35 0-15,0 0-16,141 0 16,-106-18-1</inkml:trace>
  <inkml:trace contextRef="#ctx0" brushRef="#br0" timeOffset="42040.98">9913 16581 0,'0'17'16,"-18"18"0,-52 71-1,17 0 1,18-71 0,35 18-16,-36-53 15</inkml:trace>
  <inkml:trace contextRef="#ctx0" brushRef="#br0" timeOffset="42223.84">9754 16598 0,'0'0'16,"36"0"0,-36 35-1,35 1 1,-35 17-16,70 70 15,-34-88 1,-1 18 0,-35-17-1</inkml:trace>
  <inkml:trace contextRef="#ctx0" brushRef="#br0" timeOffset="42641.47">10089 16880 0,'0'18'16,"0"17"-16,0 54 16,0 34-1,0-70 17,0-18-32,-17 0 15,-1-35 16,18-35-15,0-106 0,0 71-16,0-89 15,18 0 1,17 18 0,71 35-1,-71 106 1,0 18-1,-35 105 1,0-35 0,-17-52 15,-36 52-15,18-88-16</inkml:trace>
  <inkml:trace contextRef="#ctx0" brushRef="#br0" timeOffset="42790.56">10372 16810 0,'0'35'32,"-36"0"-1</inkml:trace>
  <inkml:trace contextRef="#ctx0" brushRef="#br0" timeOffset="43007.14">9260 17057 0,'18'0'16,"53"0"-16,34 0 16,160 0-1,-124 0-15,-35 0 16</inkml:trace>
  <inkml:trace contextRef="#ctx0" brushRef="#br0" timeOffset="43164.97">9437 17216 0,'88'0'16,"18"0"-16,0 0 16,105 0-1,-70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26T07:36:09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 1129 0,'0'-35'16,"0"70"46,0 53-46,-17 230 15,-19-124 1,36-159-17</inkml:trace>
  <inkml:trace contextRef="#ctx0" brushRef="#br0" timeOffset="382.97">1429 1270 0,'0'-35'16,"35"-1"15,0 36-31,1 0 15,17-52-15,35 52 16,159-89 0,-212 89-1,0 0 63</inkml:trace>
  <inkml:trace contextRef="#ctx0" brushRef="#br0" timeOffset="1366.49">2028 1552 0,'0'36'16,"0"16"-1,0 1 1,0-17-1,18-36 32,35-36-47,-18-17 16,36-17 0,-18 35-1,-53 70 16,0 53-15,0 53 0,0-70-16,0 87 15,0-16 17,0-37-17,0 1 1,0-70-1,-53-107 17,53-52-17,0 52 1,0-17-16,35-71 16,18 18-1,18 106 1,-18-18-1,-18 53 1,35 141 15,-17 70-15,-53-140 0,0-36-1,-17 1 1,-19-36-1,-17-53 1,53-88 0,0-18-1,36-53 1,-36 142 0,35-1-1,53 71 1,-53 0-1,-35 71 17,0 34-17,0-69-15,-17 17 32,-54-18-17,36-35 1</inkml:trace>
  <inkml:trace contextRef="#ctx0" brushRef="#br0" timeOffset="1685.65">2858 1640 0,'35'0'15,"18"0"1,-53-35 0,35 0-1,-35 0 1,-35 35 0,-1 17-1,1 19 1,-18 34-1,53 36 1,71-71 0,17-35-1,18-17 1,-71 17-16</inkml:trace>
  <inkml:trace contextRef="#ctx0" brushRef="#br0" timeOffset="2000.85">3475 1252 0,'0'89'62,"0"-54"-62,0 18 16,0-18-16,0 36 15,-18-18 1,18-18 0,-35 0-1,35 0 1</inkml:trace>
  <inkml:trace contextRef="#ctx0" brushRef="#br0" timeOffset="2417.02">3440 1235 0,'0'17'16,"0"72"-1,35-37-15,-35 72 16,0-18 15,0-36-15,-18-34-16,18-1 15,0 0 1,-35 0 0,0-35-1</inkml:trace>
  <inkml:trace contextRef="#ctx0" brushRef="#br0" timeOffset="2616.75">3281 1834 0,'53'0'15,"-18"0"1,71-17 0,17-36-1,-87 53 1</inkml:trace>
  <inkml:trace contextRef="#ctx0" brushRef="#br0" timeOffset="2901.46">3069 1464 0,'88'0'16,"-35"0"-16,35 0 15,-17 0 1,0 0-16</inkml:trace>
  <inkml:trace contextRef="#ctx0" brushRef="#br0" timeOffset="4003.11">4410 1535 0,'-53'0'15,"18"-36"1,70 36 31,18 0-32,0 0-15,335 18 32,-265-18-1,-123 35-16</inkml:trace>
  <inkml:trace contextRef="#ctx0" brushRef="#br0" timeOffset="4282.96">4921 1446 0,'-35'0'15,"106"0"1,-19 0 0,1 0-1,18 18-15,-1 17 16,-70 18 0,0 0-1,-52-18 1,-19 18-1,36-17 1</inkml:trace>
  <inkml:trace contextRef="#ctx0" brushRef="#br0" timeOffset="5263.26">5786 1376 0,'-18'0'16,"-17"0"-1,-1 0-15,-52 70 16,35 54-1,53-36 1,0-17 0,53-36-1,0-35-15,71 0 32,-89-88-17,18 0 1,-53-18-1,0 35 1,0 124 15,0 0-15,0 88 0,0-88-16,0 35 15,0-53 1,0-52 31,0-18-47,0-54 15,0-16 1,53-37 15,0 19-15,17 123-16,-17-35 15,0 35 1,0 17 0,-53 54-1,-88 70 1,35-70 0</inkml:trace>
  <inkml:trace contextRef="#ctx0" brushRef="#br0" timeOffset="6099.27">5891 1605 0,'0'18'62,"0"35"-46,-35 88 15,35-106-15,0 18-16,0-71 47,0-17-32,0-53 1,0-36 0,18-17-1,17 35 1,0 54-1,1 16 1,17 36 0,-1 0-1,19 0 1,-36 18 0,-35 17-1</inkml:trace>
  <inkml:trace contextRef="#ctx0" brushRef="#br0" timeOffset="6358.92">5909 1605 0,'18'0'47,"17"0"-31,18 0-16,17 0 15,-34 0 1,-1 0 15</inkml:trace>
  <inkml:trace contextRef="#ctx0" brushRef="#br0" timeOffset="8916.51">1693 4163 0,'0'-35'15,"0"-1"17,0 72 15,0-1-47,0 18 15,-35 229 16,0-212-15,35 1 0,0-18-1</inkml:trace>
  <inkml:trace contextRef="#ctx0" brushRef="#br0" timeOffset="9099.87">1711 4498 0,'0'0'0,"71"0"16,-19 0-16,19 0 0,35-35 31,-71-1-31</inkml:trace>
  <inkml:trace contextRef="#ctx0" brushRef="#br0" timeOffset="9314.93">2099 4251 0,'-18'-35'16,"18"52"31,0 89-32,-53 18 1,18 17-1,35-35 1,-35-36 0,35-17-1</inkml:trace>
  <inkml:trace contextRef="#ctx0" brushRef="#br0" timeOffset="9864.92">2293 4674 0,'0'-35'16,"-35"35"-1,-18 0 1,53 18-16,-53-18 15,53 88-15,-71-53 16,71 0-16,0 1 16,-35 17-1,53-53 17,141-89-1,-71 54 0,-88 53-15,0 35 15,0-18-31,0 0 16</inkml:trace>
  <inkml:trace contextRef="#ctx0" brushRef="#br0" timeOffset="10135.31">2805 4216 0,'0'0'16,"-71"17"0,36 124-1,35 18 1,-36-35 15,36-71-15,36-53-1</inkml:trace>
  <inkml:trace contextRef="#ctx0" brushRef="#br0" timeOffset="10416.08">3016 4357 0,'-17'0'16,"-19"0"-1,36 35-15,0 36 16,0-1 0,53-35-1,18 1 1,-71-1 15,-35 0-15,-89-35-1,71 0 1,106 0 15</inkml:trace>
  <inkml:trace contextRef="#ctx0" brushRef="#br0" timeOffset="10699.03">3157 4180 0,'18'0'31,"17"0"-31,89 89 16,-89 69 15,-35 1-16,-106 70 17,71-158-17</inkml:trace>
  <inkml:trace contextRef="#ctx0" brushRef="#br0" timeOffset="16597.88">3845 4463 0,'71'0'109,"-18"0"-93,0 0-16,-18-53 0,0 53 15,1 0-15,-1 0 16,0 0 15</inkml:trace>
  <inkml:trace contextRef="#ctx0" brushRef="#br0" timeOffset="16865.77">3898 4568 0,'0'0'0,"18"0"15,-1 0 1,107 0-1,-71 0 1,53 0 0,-71 0-16,0 0 31</inkml:trace>
  <inkml:trace contextRef="#ctx0" brushRef="#br0" timeOffset="17935.63">4851 4075 0,'0'-36'31,"0"72"47,0 17-62,0 17-16,-18-17 15,-35 176 16,18-105 1,35-89-17,-35-35 1</inkml:trace>
  <inkml:trace contextRef="#ctx0" brushRef="#br0" timeOffset="18113.91">4763 4463 0,'35'0'15,"0"0"1,36 0-16,34-36 16,-34 36 15,-71-53-31</inkml:trace>
  <inkml:trace contextRef="#ctx0" brushRef="#br0" timeOffset="18299.03">5098 4180 0,'0'0'0,"0"-35"15,0 53 17,0 17-17,0 53 1,0 36-1,0-18 1,0-18 0,-36-53-16,1 0 15</inkml:trace>
  <inkml:trace contextRef="#ctx0" brushRef="#br0" timeOffset="20514.5">5627 3951 0,'-35'18'31,"35"17"-31,-36 0 16,36 18-16,-35 35 15,35-17-15,-53 17 16,53 71 0,53 141 15,123-230 0,-123-70 0,-53-17-15</inkml:trace>
  <inkml:trace contextRef="#ctx0" brushRef="#br0" timeOffset="21247.39">5891 4621 0,'18'0'171,"17"0"-155,18 0 0,-17 0-1,-1 0 1,-35-35 0,0 0-1,-18-18 1,-17-18-1,35-34 1,0 34 0,35 36-1,71-1 1,-53 36 15,-18 159 0,-52-35-15,17-89-16,-36 0 16,36 18-1,0-18 1,88-35 0,71-17-1,-141-19 1,-18 1-1</inkml:trace>
  <inkml:trace contextRef="#ctx0" brushRef="#br0" timeOffset="21532.86">6491 4163 0,'0'-35'15,"0"70"32,71 35-47,-71-17 16,35 35-16,-35-17 16,0 70-1,0-35 1,-71-18-1,-52 0 1,52-88 0</inkml:trace>
  <inkml:trace contextRef="#ctx0" brushRef="#br0" timeOffset="22565.24">6809 4163 0,'0'-35'0,"0"17"47,-18 18 62,18-35 32,0 52-16,18-17-125,-18 53 16,35-18-16,0 18 15,0 71 1,18-36-16,-53 88 15,-53-52 1,-35-18 0,-35-36-1,-1-34 1</inkml:trace>
  <inkml:trace contextRef="#ctx0" brushRef="#br0" timeOffset="23716.59">1499 4039 0,'0'-35'16,"0"0"-1,0 52 63,18 19-78,-18 34 16,0 1-16,0 35 16,0-1-16,0 195 15,0 18 17,0-177 14,0-88-46,-18-53 32,18-71 30</inkml:trace>
  <inkml:trace contextRef="#ctx0" brushRef="#br0" timeOffset="24921.56">3528 4022 0,'0'17'78,"0"19"-62,0 17-16,0 35 15,0-18-15,0 36 16,0 53 0,35 70 15,-35-88 0,0-105 32,-18-36 109,18 35-172,0-18 31</inkml:trace>
  <inkml:trace contextRef="#ctx0" brushRef="#br0" timeOffset="26396.7">3598 3616 0,'0'-35'16,"18"35"15,17 0-15,1 0-1,-1 17 17,-35 177-1,-53-158 0,71-36 16,34 0-47,72 0 16,-36-18 15,-53 18-16,1 0 1</inkml:trace>
  <inkml:trace contextRef="#ctx0" brushRef="#br0" timeOffset="27317.1">4445 4075 0,'0'-36'16,"0"54"124,0 17-140,0 1 16,0 52-1,-35 194 17,-1 106-1,36-317-31,0 105 31,0-106-15,0-34-1</inkml:trace>
  <inkml:trace contextRef="#ctx0" brushRef="#br0" timeOffset="28331.29">7126 3986 0,'0'36'63,"0"-1"-48,0 18-15,35 17 16,-35 213 15,0 69 0,0-263-15,0-54 0,-17 35-1,17-52 1,0 17 0</inkml:trace>
  <inkml:trace contextRef="#ctx0" brushRef="#br0" timeOffset="29396.61">7250 3634 0,'0'-36'31,"17"36"-15,19 0 0,52 0 15,-53 124 0,-35-89-31,-35 53 16,-18-17-1,0-36 1,71-35 31,17 0-47,106-18 16,-53 18-1,-53 0 1,1 0-1</inkml:trace>
  <inkml:trace contextRef="#ctx0" brushRef="#br0" timeOffset="30013.94">8061 4463 0,'18'0'63,"52"0"-48,-35 0-15,-17 0 16,53 0 0,34 0 15,-105 35 0</inkml:trace>
  <inkml:trace contextRef="#ctx0" brushRef="#br0" timeOffset="30252.67">8079 4604 0,'53'0'31,"88"0"-15,17 0-1,-34 0 1,-54 0 0,-87 0 30</inkml:trace>
  <inkml:trace contextRef="#ctx0" brushRef="#br0" timeOffset="32062.95">12277 3016 0,'53'36'78,"-53"-1"-78,0 18 0,35 17 16,-35 89 0,35 141 15</inkml:trace>
  <inkml:trace contextRef="#ctx0" brushRef="#br0" timeOffset="33518.74">9825 4075 0,'-35'0'15,"-1"0"1,1 0 0,53 0 93,52 0-93,-34 0-16,105 0 15,88 0 16,-159 0-15,283 35 15,265-35 1,-301 53-1,-158-53-16,53 0 1,87 0 0,-193 0-16,106 0 15,-53 0 1,-1 0 0,1 0-1,0 0 1,105 0 15,-105 0-15,0 0-1,0 0 1,105 0 0,-52 0-1,176 0 16,-317 0-15,193 0 0,-105 0-1,35 0 1,-53 0 15,-70 0-15,-1 0-16,-17 0 31,0 0-15,-18 0-1,1 0 1</inkml:trace>
  <inkml:trace contextRef="#ctx0" brushRef="#br0" timeOffset="35496.12">9843 4798 0,'0'-35'32,"0"52"30,0 54-46,0-36-16,0 0 15,0 159 1,-36-35 15,36-106 0</inkml:trace>
  <inkml:trace contextRef="#ctx0" brushRef="#br0" timeOffset="35816.08">10160 5168 0,'35'-35'0,"89"35"16,-1-35-1,54 35 1,-107 0-16,-35 0 15,1 0 1,-54 0 15,-52 0-31</inkml:trace>
  <inkml:trace contextRef="#ctx0" brushRef="#br0" timeOffset="36045.94">10495 4904 0,'0'-36'15,"0"107"17,0-18-17,0 0-15,18 70 16,-18-35-1,0-17 1,0 0 0</inkml:trace>
  <inkml:trace contextRef="#ctx0" brushRef="#br0" timeOffset="36546.83">11589 4868 0,'0'-35'15,"-36"35"16,1 0-15,0 0 0,-36 88-1,36-35-15,-53 124 16,88-1 15,88-141-15,88 1-1,-105-36 1,-36-18 0,1-17-1</inkml:trace>
  <inkml:trace contextRef="#ctx0" brushRef="#br0" timeOffset="36896.86">11271 5203 0,'71'-52'31,"-54"52"-31,54 0 16,17 0-1,-53 0-15,1 0 16,-1 0 0,-53 0 30</inkml:trace>
  <inkml:trace contextRef="#ctx0" brushRef="#br0" timeOffset="37616.18">11659 4551 0,'18'0'32,"35"0"-17,17 0 1,1 88 46,-159 36-30,53-89-1,264-35 0,-106 0 0,-140 0 32</inkml:trace>
  <inkml:trace contextRef="#ctx0" brushRef="#br0" timeOffset="39895.15">12929 4727 0,'-17'0'0,"17"-35"15,-36 35 16,1 0 16,-35 71-31,-142 158 15,124-35-15,88-88-1,106-71 1,35 0 0,17-35-1,-105 0-15,-17 0 16,-36-17 15</inkml:trace>
  <inkml:trace contextRef="#ctx0" brushRef="#br0" timeOffset="40295.58">13141 5345 0,'0'17'47,"0"19"-47,-18-1 15,18 71 17,-53-53-17,53-18 1,0-53 15,0 1-15,0-54-1</inkml:trace>
  <inkml:trace contextRef="#ctx0" brushRef="#br0" timeOffset="40528.81">13070 5362 0,'0'0'0,"0"-35"15,18 35 16,17 0 16,-35 18-31,36 52 0,-36-35-16,35 1 15,0 17 1,-35-18-1,53-35 1,-18-18 0</inkml:trace>
  <inkml:trace contextRef="#ctx0" brushRef="#br0" timeOffset="40746.12">13388 5274 0,'0'53'63,"-18"0"-48,18 53 1,0-71-16,0 36 16,0-1-1,-35-17 1</inkml:trace>
  <inkml:trace contextRef="#ctx0" brushRef="#br0" timeOffset="41561.23">13194 4445 0,'18'-35'16,"34"35"0,54 0 15,-88 176 16,-177-35 0,124-141-16,317 0 0,-229 0-31,71 0 31,-142 0 16,18 36-47</inkml:trace>
  <inkml:trace contextRef="#ctx0" brushRef="#br0" timeOffset="44071.52">14393 4604 0,'-35'0'63,"35"17"-63,-35 36 16,0-17-16,-107 281 31,89 1 0,53-54-15,36-35-1,123 1 1,-1-89 0,-140-141-1,17 53 1,-52-53 46</inkml:trace>
  <inkml:trace contextRef="#ctx0" brushRef="#br0" timeOffset="45344.56">14958 5009 0,'0'18'31,"0"17"0,17 1-15,19-36 15,-1 0-15,0-71 15,-35-70 0,0 88-15,0-17-1,0 17 1,36 17 0,34 1-1,1 35 1,17 35-1,-88 54 17,-18-19-17,-52 18 1,34-52-16,1-1 16,35 0-1,0 0 1,88-35-1,36 0 1,-71 0 0,-18 0-1,-53 0 17</inkml:trace>
  <inkml:trace contextRef="#ctx0" brushRef="#br0" timeOffset="45826.71">14640 5274 0,'18'0'47,"52"0"-31,36 0-1,53 0 1,35 0 0,-18 0-1,1 0 1,-142 0-1,-35 35 64</inkml:trace>
  <inkml:trace contextRef="#ctx0" brushRef="#br0" timeOffset="47144.29">14905 5944 0,'0'36'47,"0"34"-31,0-52-1,35-18 1,0 0-1,36-35 17,-71-89-1,-18 18 0,-35 36-31,53-1 31,89 36-15,-19 35 15,-17 0-31,0 53 32,-53 53-17,-35-36 1,-1-35-1,36 1 1,18-1 0,106-35-1,-36 0 1,-18-18 0,-87 18 30,17 18-30</inkml:trace>
  <inkml:trace contextRef="#ctx0" brushRef="#br0" timeOffset="49177.19">15593 6015 0,'0'18'94,"0"17"-94,-35 0 15,35 0-15,0 1 16,0 34 0,0 18 15,0-52 0,0-54 16,0-70-16,0 17-15,0 36-16,0-36 16,0 1-1,0-1 1,0 36-1,17 0 1,18-1 0,18 36-1,-17 0 1,-1 36 0,-35 34-1,-71-34 1,1-1-1,52-35 1,18 35 15</inkml:trace>
  <inkml:trace contextRef="#ctx0" brushRef="#br0" timeOffset="50304.87">15893 4621 0,'0'-35'0,"0"53"109,0 35-93,53-18-1,-18 0-15,35 71 16,89 176 15,-71 53 1,-88-123-17,-17-124-15,-54 53 16,18-17-1,18-36 1,0-17 15,35-36-15,0 0 15,0-52 47</inkml:trace>
  <inkml:trace contextRef="#ctx0" brushRef="#br0" timeOffset="54599.59">1464 2240 0,'35'35'125,"-17"-35"-109,17 0-16,36 0 15,-18 0-15,88 36 16,176-36 15,71 0 16,-105 53-16,-54-53 0,-123 0-15,52 0 0,-69 0-16,69 0 15,-52 0 1,18 35 0,-18-35-1,105 0 16,-52 0-15,-36 0-16,-52 0 31,0 0-15,-19 0 0,125-18-1,-54-35 1,-17 53-1,18 0 1,-54-35 0,18 35-1,36-35 1,52 35 0,-105-35-1,-18 35 1,17 0-1,54-36 1,17 36 15,-53 0-15,-53 0 0,18 0-1,0-53 1,-35 53-1,17 0-15,0 0 32,-70 0 30</inkml:trace>
  <inkml:trace contextRef="#ctx0" brushRef="#br0" timeOffset="56362.49">5874 1429 0,'0'0'0,"-36"0"16,1 0-16,-18 17 16,53 19-1,0-1 1,18-35-16,35 35 15,35-35-15,-17 0 16,17 0 0,-53 0 15,-35-17-31,-141 17 31,35 53 0,106 35 1,53-35-32,35-53 31,-52 0-15,-36-18 15,-36-17-16,1 35 1,53-36 62</inkml:trace>
  <inkml:trace contextRef="#ctx0" brushRef="#br0" timeOffset="57760.3">6597 1199 0,'-18'0'0,"-17"0"31,35-17-31,-35 34 31,-36 125 0,71-37 1,71-69-1,-1-36-16,1-71 1,-36-35 0,-35 53-1,0-52 1,53-1 0,-53 88-1,0 53 32,0 71-31,0 53-1,0-36 1,0-105-16,0 53 16,53-124 30,-18 17-46,1 1 16,34 0 0,-35 52 15,1 54-15,-36-36-1,0 18-15,35-17 16,18-36-1</inkml:trace>
  <inkml:trace contextRef="#ctx0" brushRef="#br0" timeOffset="58460.04">7161 1446 0,'53'0'62,"0"-35"-46,-53-18-1,0 18 1,-17 35 0,-19 0-1,36 35 1,-35 36-1,35-1 1,71-17 0,-1-53-1,1-17 1,-36-54 0,-35-70-1,0 70-15,0-70 16,35 53-1,-35 141 48,0 18-63,0-1 16,0 71-1,-17-53 1,17-52-16,35-36 47,53-106-32,-17 106 1,-18 0 0,-53 106 15,-89-36-16,19-34 1,35-36 0,-18 0-1,53-18 17</inkml:trace>
  <inkml:trace contextRef="#ctx0" brushRef="#br0" timeOffset="59359.61">7743 1446 0,'36'0'31,"-36"18"-31,53-18 15,-53 35-15,35-35 16,-35-35 15,0 0-15,35-1 0,-35 72 15,0-1-31,0 18 15,0 70 1,0-70-16,36 53 16,-36 18-1,0-19 1,-36-34 0,1-18-1,0-53 1,35-176 15,106-71 0,-1 0-15,-69 106 0,34 52-1,-87 125 32,17 52-31,0-18-1,17-34-15,54 17 16,-36 17 0,-35-17-1,-35-18 1,-36-35-1,36 36 1,0-36 0,35-53 15,88-18-15,0 1-1,-53 70-15,1-53 16,-1 53-1,0 17 17,-35 54-32,0-53 31,0 17-15,-18-35-1</inkml:trace>
  <inkml:trace contextRef="#ctx0" brushRef="#br0" timeOffset="59944">8431 1041 0,'0'53'47,"0"0"-31,36 123-1,-36-70-15,0-36 16,-18 54-1,-17-54 1,35-123 15,0-17-15,17 17-16,36 18 16,-17 35-1,-1 53 16,-35 17-15,0-35 0,35-35 15,-35-17-31</inkml:trace>
  <inkml:trace contextRef="#ctx0" brushRef="#br0" timeOffset="60527.21">8661 1482 0,'35'0'31,"18"0"-15,-18 0 0,-35-36-1,0 1 1,0 0-16,-17 35 15,-1 0 1,-53 88 0,71-35 15,0 0-15,18-18-1,17-35 16,18-35-15,-18-18-16,1 53 31,-1 0-15,18 53 0,-53 0-1,0-18 1,35-53 31,18-17-32,-18 35 1,-35-35 0,36 35-1,-1-35 1,0 35-1,1-36 17</inkml:trace>
  <inkml:trace contextRef="#ctx0" brushRef="#br0" timeOffset="61060.57">9454 1252 0,'0'36'47,"0"17"-47,53 88 15,-53-53 1,0-35-1,0-88 48,0-18-63,0 0 16,0-88-1,0 88-15,0 17 16,53 1-1,18-18 1,52 106 15,-123-18-15</inkml:trace>
  <inkml:trace contextRef="#ctx0" brushRef="#br0" timeOffset="61371.59">9507 1482 0,'53'0'31,"-35"0"-31,17 0 16,89 0-1,-89 0 1,18 0-16,-53-18 15,35 18 1,-35 53 15,0 18-15,0-54-16,35 54 16</inkml:trace>
  <inkml:trace contextRef="#ctx0" brushRef="#br0" timeOffset="61542.03">9931 1376 0,'35'0'63</inkml:trace>
  <inkml:trace contextRef="#ctx0" brushRef="#br0" timeOffset="62026.1">10231 1182 0,'35'17'31,"-35"19"-15,0 175-1,0-52 1,0-71-1,0-17 1,88-71 15,-17-53-15,-36-70 0,18-36-1,-53 106-15,0-35 16,0 52-1,0 89 48,0 18-63,0-18 16,0 53-1,0-18 1,0-18-1,35 1 1,-35-53 0</inkml:trace>
  <inkml:trace contextRef="#ctx0" brushRef="#br0" timeOffset="62560.25">10460 1570 0,'18'-35'0,"17"35"16,124 0 0,-18-53 15,-106 53-15,0 0-16,-35-36 15,-17 1 1,-19 35-1,1 88 17,35-35-17,0-17-15,0 16 16,18-52 15,70-52-15,-53 16-16,53-52 31,-70 88-31,17 0 16,-35 71-1,0-1 17,0-35-17,36-35 1,-36-17-1,70 17 1,-70-53-16,141-35 16,-53 52-1,-52 1 1</inkml:trace>
  <inkml:trace contextRef="#ctx0" brushRef="#br0" timeOffset="62715.28">11571 1658 0,'53'0'16</inkml:trace>
  <inkml:trace contextRef="#ctx0" brushRef="#br0" timeOffset="63298.79">9172 1993 0,'18'0'31,"35"0"-31,35-35 16,-17 35-16,17 0 0,-18 0 16,1 0-16,-36 0 15</inkml:trace>
  <inkml:trace contextRef="#ctx0" brushRef="#br0" timeOffset="63459.3">9278 2011 0,'0'0'0,"71"0"32,-1 0-32,18 0 15,124 0 1,-159 35 0,-18-35-16</inkml:trace>
  <inkml:trace contextRef="#ctx0" brushRef="#br0" timeOffset="82874.24">1870 7691 0,'0'-36'94,"-18"-17"-63,18 36-15,-70 17 15,-89 35 0,88 36-15,-17 52-1,17 1 1,36-1 0,-35-52-1,70 17-15,17-53 31,71 0-15,142-35 0,-124-17-1,-71 17 1,0 0 0</inkml:trace>
  <inkml:trace contextRef="#ctx0" brushRef="#br0" timeOffset="83308.92">1940 8237 0,'0'-35'31,"0"106"16,0-36-47,0 0 16,-17 0-16,17 36 15,-36-36 16,36 18-31,-35-17 16,35-72 31</inkml:trace>
  <inkml:trace contextRef="#ctx0" brushRef="#br0" timeOffset="83572.64">1905 8096 0,'0'0'0,"35"36"62,-35-1-46,36 0-16,-1 71 31,0-53-15,18-53-1,18 0-15,-18 0 16</inkml:trace>
  <inkml:trace contextRef="#ctx0" brushRef="#br0" timeOffset="83756.09">2223 8149 0,'0'0'0,"0"18"47,0 70-31,0 0-16,0-17 15,-18-1 16,-17-34-31</inkml:trace>
  <inkml:trace contextRef="#ctx0" brushRef="#br0" timeOffset="86755.35">2769 7602 0,'-35'0'47,"35"53"-31,-71-53-1,71 53-15,-70 141 32,70 18-1,0-106-16,18-53 1,17-18 0,0-35-1,0 35 1,-52-35 46</inkml:trace>
  <inkml:trace contextRef="#ctx0" brushRef="#br0" timeOffset="87522.13">2858 7920 0,'0'-35'0,"35"35"63,18 0-48,-18 0 1,-35 35-1,35 18-15,-35-36 16,0 19-16,-17 17 16,-19 0-1,1-18 1,35-88 31,71-88-16,-1 70-15,-35 18-1,-52 124 79,17-18-94,0 0 31,0-18-31,0 0 16,53-35 0,-18 36-1,18-36 16,-18 0-15</inkml:trace>
  <inkml:trace contextRef="#ctx0" brushRef="#br0" timeOffset="88207.8">3334 7655 0,'0'-35'0,"-36"35"16,36 18 187,18 17-187,-18 0-1,35 36 1,18 52 0,0-17-1,-53-35-15,0 17 16,-17-18 0,-54 1-1,36-36 1,35 18-1,17-71 64</inkml:trace>
  <inkml:trace contextRef="#ctx0" brushRef="#br0" timeOffset="88843.88">3951 7867 0,'35'0'79,"1"0"-64,17 0-15,0 0 16,193 18 15,-175-18 0</inkml:trace>
  <inkml:trace contextRef="#ctx0" brushRef="#br0" timeOffset="89173.53">4110 8026 0,'0'35'62,"18"-35"-62,17 0 16,71 0-1,17 0 1,-70 0 0,-18 0-1,1 0-15,-36 35 63</inkml:trace>
  <inkml:trace contextRef="#ctx0" brushRef="#br0" timeOffset="93029.7">5362 7726 0,'0'-35'0,"-35"52"79,0 36-64,-36 35 1,71-52-16,-88 105 47,88-124-16,70-17-15,54 0-1,-18-35 1,-36 35-16,19-106 15,-54 36 1,35-19 0,-34-34-1,-36 70 1,0-17 0,0 122 30,0-34-30,-18 106 0,-35 34-1,18-52 1,35-88 0,0 52-16,70-123 46,-34 18-46,52-35 16,-53 70 0,0 0 15,-35 35-15,0 0-16,36 36 15,-1-36 16,0-35-15,1 0 0,-36-35-16</inkml:trace>
  <inkml:trace contextRef="#ctx0" brushRef="#br0" timeOffset="93405.28">6103 7902 0,'35'0'31,"1"0"-15,-1 0 0,-35-35 15,-35 35-16,-36 0 1,36 0 0,35 18-1,0 52 1,0-35 0,0 18-1,17-53-15,54 0 16,17 0-1,-17-35 1,-18-35 0</inkml:trace>
  <inkml:trace contextRef="#ctx0" brushRef="#br0" timeOffset="93896.95">6438 7655 0,'0'0'0,"0"-35"31,0 70 32,0 1-63,0-1 16,-17 88-1,-36 36 1,53-53-1,0-88 1,0-54 31,105-70-31,19 71-1,-53 35 16,-36 0-15,-35 71 0,-53-18-1,0-18 1,-18-35 0,1 35-1,-1-35 1</inkml:trace>
  <inkml:trace contextRef="#ctx0" brushRef="#br0" timeOffset="95154.18">6809 7955 0,'0'53'47,"0"0"-32,35-18 1,0-35 15,0 0-31,1-53 32,-36 18-17,0 53 32,0 52-31,35 36-1,-35 18 1,0-19 0,0 19-1,-71-1 1,1-87-1,17-36 1,53-18 0,0 0-16,35-123 15,36-35 1,52-1 0,-52 54-1,-18 52 1,-18 19-16,0-72 31,1 89-15,-54 70 15,18 0-15,0 1-1,0 69 1,18-16-1,17-19 1,-53 18 0,-52-88-1,-1 0 1,36 0 0,194-176 15,17 88 0,-35 17-15,-70-35-1,-18 1 1,-53 69 0,0-17-1,0 18 1,-18 35-1,18 71 17,0-18-32,-53 105 15,18 1 1,35 17 0,-36-140-1,36-1 1,0-53 15,0-17-15,53 0-1,-17 35 1,17 17 0,-18 19-1,-35 52 1,35-88-1,0 0 1</inkml:trace>
  <inkml:trace contextRef="#ctx0" brushRef="#br0" timeOffset="95304.08">7885 8184 0,'70'0'15,"-52"0"1,-18-35 0,35 35-16,-35-35 15</inkml:trace>
  <inkml:trace contextRef="#ctx0" brushRef="#br0" timeOffset="95822.17">7920 8026 0,'0'0'16,"-35"0"-16,35 17 15,-36-17-15,36 36 16,0 17 0,0-1-1,0-16 1,18-36 0,17 0 15,18-18-31,18-17 31,-18-18-15,0 53-1,-53-18-15,35 18 16,0 0 0,0 0-1,-35 36 1,0-1-1,0 0-15,0 18 16,0-18 0,36-35-1,87-17 17,-52-54-17,-1-17 1,1 53 15,-71-18-15,0 70 15</inkml:trace>
  <inkml:trace contextRef="#ctx0" brushRef="#br0" timeOffset="97273.34">9349 7867 0,'0'35'78,"0"18"-78,0 0 16,0 18-16,0 87 16,0-105-1,0 71 16,-18-336 32,18-105-32,18 175-15,-18 107-16,35 0 15,35 0 1,-17 52 0,0 71-1,-53 18 1,-106-17 0,71-37-1,-18-52 1,89 0 15,-1 0-15</inkml:trace>
  <inkml:trace contextRef="#ctx0" brushRef="#br0" timeOffset="97573.86">9719 7867 0,'-18'0'31,"-17"88"1,35-17-17,18-71-15,70 35 16,18-35 15,-89-18-15,-17-70-1,-70 18 1,-1 34 0,18 36-1</inkml:trace>
  <inkml:trace contextRef="#ctx0" brushRef="#br0" timeOffset="98568.82">10072 7479 0,'0'0'0,"0"35"47,0 36-47,0-18 15,0 70 1,0 1 0,0-54-1,0-35 1,0 1-1,53-72 1,17-34 0,36-1 15,-106 89 0,0 17-15,0 1-16,0-19 31,0 18-15,35-35-1,18-35 1,-17-18 0,-36 18-1,35 53 16,-35 70-15,35 106 0,-35-106-1,0-17-15,0 87 16,0-17 0,-53-70-1,-17-36 1,-1-35-1,36-106 17,52-52-17,89-19 1,35 19 0,36-19-1,-142 142 1,36-36-1,-36 36 1,0 35 93,-35 18-46</inkml:trace>
  <inkml:trace contextRef="#ctx0" brushRef="#br0" timeOffset="100271.12">10918 7796 0,'0'36'62,"0"17"-46,0 0-16,0-1 15,0-16 17,-17-36-1,17-106 0,159-18 0,-89 124 1,-70 71-17,0-36 1,0 18-16,0-18 16,35-35 30,1-17-30,-1-18-16,36-1 16,-36 1-1,-35 53 17,0 35-17,0-18 1,53 18-1,-18-18 1,0-53 0,1-52-1,-54-1 1,-53 36 0,36-18-1,-35 53 1,70 18 15,17-18-31</inkml:trace>
  <inkml:trace contextRef="#ctx0" brushRef="#br0" timeOffset="100887.2">11677 7849 0,'0'36'31,"0"-1"-31,0 18 16,0-18 15,0-70 16,0-18-32,35 53 1,18-35 0,0 35-1,53 35 16,-106 0-15,0 0 0,-53 1-1,53-54 32,35 18-31,18-35-1,-35 35 1,52-35 0,-34 35-1,-36 17 1,0 36 0,0 0-1,0-18-15,0 1 16</inkml:trace>
  <inkml:trace contextRef="#ctx0" brushRef="#br0" timeOffset="101087.44">12294 7920 0,'36'0'31,"-36"18"-31,0 17 16,0-18 0,0 19-1,0 34 1,-53-34 0</inkml:trace>
  <inkml:trace contextRef="#ctx0" brushRef="#br0" timeOffset="101254.04">12294 7779 0,'36'-36'16,"-1"36"31,-35 18-47</inkml:trace>
  <inkml:trace contextRef="#ctx0" brushRef="#br0" timeOffset="102031.4">12682 7938 0,'-35'0'47,"0"17"-31,-18 36 15,53-18-16,0-17 1,0 17 0,18-35-1,-18-35 1,70 35 0,-52-35-1,17 35 32,0 0-31,-35 17-16,88 19 31,-52-36-15,34 0-1,-17-53 1,-53 17-1,53-87 1,0-71 0,-53 18-1,0 34 1,-18 72 0,-17 70-1,35 53 1,-53 141-1,53-35 1,36-18 0,-36-35-1,0-36 1,0-17 0,-18-18-1,18 1 16</inkml:trace>
  <inkml:trace contextRef="#ctx0" brushRef="#br0" timeOffset="104903.56">14217 7691 0,'0'17'15,"-53"-17"-15,0 53 32,18 18-1,88-1 0,53-87 0,-159-54 1,0 71-17,88-35 32,71 35-31,-36-36-1,-70-52 1,53 18 0,-53 34-1,0 54 16,0 17-15,36 18-16,-36 35 16,0-17-16,0 141 15,-53 17 1,0-53 0,18-70 15,35-53-31,35-53 15,53 0 17,-53-106-17,18-35 1,-141 35 0,17 71-1,36 0 1,88 35 15,18 0-31</inkml:trace>
  <inkml:trace contextRef="#ctx0" brushRef="#br0" timeOffset="105371.35">15328 7990 0,'-17'0'16,"-19"0"-1,1 0 1,0 71 0,-1 0-1,36-36 1,0 0-16,18-35 15,17 0 1,1-70 0,-1-1-1,0 36 1,0 52 0,36 54-1,-36-1 1,-35-34-1,0-72 32,0 1-31,0 0-16,89-53 16,-54 52-1,35 36 1,-52 0-16</inkml:trace>
  <inkml:trace contextRef="#ctx0" brushRef="#br0" timeOffset="105821.24">15893 8043 0,'-71'0'31,"53"0"-31,-52 89 32,35-19-17,35-35 1,17-35 0,19-17-1,-1-71 1,18-106-1,17 35 1,-17 53 0,-18 71-1,-35 123 32,0-18-47,0 19 16,0-19-16,0 54 15,0-36 17,0-35-17,0 0 1,-17-53-16</inkml:trace>
  <inkml:trace contextRef="#ctx0" brushRef="#br0" timeOffset="106420.35">16193 8220 0,'70'-53'15,"-35"53"1,1-35-16,34-36 31,-70 53 0,-17 18 1,-54 0-17,36 36-15,35-1 16,-53 71 0,53-71-1,70-35 1,1 0-1,-36-18 1,0-52 0,1-1-1,-1 71 17,0 53-17,18 18 1,0-36-1,-53 0-15,0 18 32,-35-18-17,35-70 17,88-35-17,36-19 1,-72 54-16,37-18 15,-54 53 1,-53 0 0</inkml:trace>
  <inkml:trace contextRef="#ctx0" brushRef="#br0" timeOffset="107070.25">17198 7955 0,'0'18'31,"0"17"-15,0 0-16,-18 71 31,18-35-15,0-36-16,-35-35 31,35-35 0,0-53-15,0-18-1,0 18 1,35-1 15,-17 89 1,-18 53-17,53 18-15,-53 17 16,35 0-1,0-53 17,36 36-1,-36-124-31</inkml:trace>
  <inkml:trace contextRef="#ctx0" brushRef="#br0" timeOffset="107269.75">17515 7849 0,'0'0'0,"0"-53"16,0 142 31,0-36-31,0-1-16,0 90 15,0 16 1,-52-34-1</inkml:trace>
  <inkml:trace contextRef="#ctx0" brushRef="#br0" timeOffset="114418.76">13123 5362 0,'0'0'0,"0"-17"63,0 52 77,0 0-124,0 36 0,0-18 15,0 105 0,0-122-15,-17-36-1,17 35 1,0-53 93,0-17-62,0 0-16,0-1-15,0-16 0,0 16-1,0 1 1,0 0 0,0-1 15,35 36 109,-35 18-124,35-18 0,1 35-1,-1 1 1,-35-1 0,0 18-1,35-18 16,0-35-31,1 0 32,-36 35 30</inkml:trace>
  <inkml:trace contextRef="#ctx0" brushRef="#br0" timeOffset="126200.48">1852 9684 0,'0'-36'16,"0"1"62,-35 35-63,-36 0 1,36 18 0,-159 246 31,194-140-16,229-36 0,1-106 0,-230-17 1</inkml:trace>
  <inkml:trace contextRef="#ctx0" brushRef="#br0" timeOffset="126469.7">1640 9966 0,'36'0'47,"-1"0"-31,0 0-16,1 0 15,-1-53-15,35 53 16,1-35 0,-36 35-1</inkml:trace>
  <inkml:trace contextRef="#ctx0" brushRef="#br0" timeOffset="126734.9">2469 9737 0,'0'0'0,"36"0"0,-1 0 16,36-36-1,-19 36-15,19 0 16,-36 0 0,1 0-1</inkml:trace>
  <inkml:trace contextRef="#ctx0" brushRef="#br0" timeOffset="126969.78">2469 9878 0,'0'0'0,"18"0"31,88 0-16,-36 0 1,-52 0 0</inkml:trace>
  <inkml:trace contextRef="#ctx0" brushRef="#br0" timeOffset="130316.65">3810 9631 0,'0'-35'31,"0"52"16,0 18-31,-35 36-16,-1 123 31,36-159-31,0 54 31,0-107 16,0-17-47,0-106 16,0-18-1,36 0 1,52 88-16,0 19 16,-70-1 15,35 70 0,-53 89-15,-53-35-1,0-36 1,-18 18 0,36 0-1,-18-53-15,53 35 47,35 36-31,36 52-1,-18-88 1,0 18 0,17-17-1,-34-36 1</inkml:trace>
  <inkml:trace contextRef="#ctx0" brushRef="#br0" timeOffset="130500.31">4233 9807 0,'0'18'31,"36"17"-31,-36 0 16,0 1-16,0 17 15,0-18 1,-36-35-1</inkml:trace>
  <inkml:trace contextRef="#ctx0" brushRef="#br0" timeOffset="130668.37">4251 9596 0,'0'0'16,"0"35"15,0 0-15,0 0-1</inkml:trace>
  <inkml:trace contextRef="#ctx0" brushRef="#br0" timeOffset="131116.56">4463 9895 0,'0'36'16,"0"17"-16,0 52 31,0 1-15,0-18-1,0-52-15,0-72 47,0 1-31,0-106-1,0-35 1,0 88-16,0-18 16,0 17-1,35 54 1,71-18-1,-53 141 17,-53 1-17,-36-19 1,-17-17 0,1-18-1,16-35 16</inkml:trace>
  <inkml:trace contextRef="#ctx0" brushRef="#br0" timeOffset="131535.91">4780 9931 0,'0'35'15,"0"36"1,0-19-16,0 19 15,0-36 1,0 1 0,0-89 31,-17 17-32,17-69 1,0-54-1,0 106-15,0-18 16,0 18-16,17-35 16,54 53-1,-36 35 1,0 106 0,-35-18-1,-53-17 1,36-36-1,-19-35 1,1 35 15</inkml:trace>
  <inkml:trace contextRef="#ctx0" brushRef="#br0" timeOffset="131771.38">4974 9384 0,'0'53'31,"35"0"-31,-35 105 16,0-16-1,0-54 1,-17-35-1,17-18 17</inkml:trace>
  <inkml:trace contextRef="#ctx0" brushRef="#br0" timeOffset="132100.95">5168 9913 0,'0'0'0,"53"0"15,35 0 1,1-35 0,-37-18-1,-52-18 1,-52 36 0,-1 35-1,-18 0 1,36 0-16,-1 71 15,1 34 1,35-34 0,177-36-1,17-35 17,-89-17-17,-69-36-15</inkml:trace>
  <inkml:trace contextRef="#ctx0" brushRef="#br0" timeOffset="133101.98">6438 9878 0,'0'35'31,"0"36"-15,0-1-16,0-17 15,0 0-15,0 35 16,0-17 0,0-36 15,0-88 0,0 35-31,0-246 31,0 88-15,88 17 0,-35 123-1,-17 1 1,-36 53-1,0 52 1,-36 1 0,-17-36-16,36 53 15,-54-52 17,36-1-17,70-35 1</inkml:trace>
  <inkml:trace contextRef="#ctx0" brushRef="#br0" timeOffset="133500.28">6985 9754 0,'-35'0'16,"-53"18"-1,17 53 1,36 34 0,35-69-1,0-19 17,17-17-17,19-53 1,34-70-1,-35 70-15,1 18 16,-36 70 15,0 18-15,35 53 0,-35-71-1,0 18 1</inkml:trace>
  <inkml:trace contextRef="#ctx0" brushRef="#br0" timeOffset="133800.78">7179 9737 0,'0'0'0,"0"17"16,88 19-16,-88-1 15,36 35 1,-36-17 0,-53-17-1,0-36 1,53-106 0,0 0-1,106 0 1,35 71 15,-106 52-15,-35 19-1</inkml:trace>
  <inkml:trace contextRef="#ctx0" brushRef="#br0" timeOffset="134666.6">7691 9737 0,'-18'-36'15,"-70"36"1,70 0-16,-35 71 16,0 35-1,53-71 1,0 0-1,36-35 1,16-35 0,19-35 15,-36 34-15,-35 54 15,36 17-31,-36 0 15,35 1 1,-35-1 0,35-35-1,-35-35 1,35-36 0,1 1-1,-1 70-15,-35-36 16,35 107 15,-35-1 0,0-17-15,-53-17 15,53-54 0,0-17-15,106-71 0,-35 106-1,-18 0 1,-53 35 0,35 0-16,-35 36 15,-18-18 1,18-106 31,88-53-32,-17 71 1,-18 35 0,-53 35-1,0 0 1,0 1-16,0 34 15,0-17 1,0-18 0</inkml:trace>
  <inkml:trace contextRef="#ctx0" brushRef="#br0" timeOffset="135218.57">8555 9931 0,'35'0'15,"0"0"1,1-18 0,-36-35 15,-18 18-16,-17 35 1,-18 70 0,18 1-1,35 0 1,70-71 0,18 35-1,-17-35 1,-71-35-16,35-36 15,-35-52 1,35-89 15,18 141-15,-17 18 0,-36 106 15,0 0-16,0 0 1,-36 176 0,36-140-1,0-36 1,0-18 0,53-35-1</inkml:trace>
  <inkml:trace contextRef="#ctx0" brushRef="#br0" timeOffset="135800.73">8872 9860 0,'53'0'31,"-17"0"-15,175 0 15,-175 0-15,-36-53-1,-18 18 1,-53 35 0,54 35-1,-36 36 1,53-18-1,17-53-15,36 35 16,-17-35 0,34 0 15,36-88-15,-35 88-1,-19 0 1,-52 70-1,0-17 1,0-17 0,0-54 15,0 0-31,0-17 16,142-53-1,-54 53 1,-53-1-1,-35 54 32</inkml:trace>
  <inkml:trace contextRef="#ctx0" brushRef="#br0" timeOffset="137851.44">10530 9790 0,'0'88'62,"0"-53"-46,0 0-1,36-35-15,-36 36 16,35-36 31,-35-53-47,106-35 16,-18 35 30,-53 53-30,-35 17 0,36-17-1,-36 53 1,0-18 0,0 1-1,52-54 1,19-70-1,-36 53 1,18 35 0,0 53-1,-53-18-15,0 0 16,-17 18 0,17-18 15,-71-35-31</inkml:trace>
  <inkml:trace contextRef="#ctx0" brushRef="#br0" timeOffset="138151.51">10971 9490 0,'-35'35'31,"35"36"-15,0-89 15,18-53-15,-18 36 15,0 53 0,106 52-15,-36-34-16</inkml:trace>
  <inkml:trace contextRef="#ctx0" brushRef="#br0" timeOffset="138432.98">11783 9419 0,'0'18'16,"0"-1"0,53 72-1,-53 34 1,0-35-1,0-52 1,0 17-16,0-18 16,-18-35-1</inkml:trace>
  <inkml:trace contextRef="#ctx0" brushRef="#br0" timeOffset="138634.87">11571 9754 0,'71'-35'0,"-36"35"16,177-53 15,-36 18-15,-123 35-16,-18-106 15</inkml:trace>
  <inkml:trace contextRef="#ctx0" brushRef="#br0" timeOffset="139082.38">12153 9472 0,'-17'-35'16,"-19"0"-1,89 105-15,-141-140 0,53 87 16,35 107 0,0-1-1,0-35 1,17-52-1,-17-1 1,36-35 0,-1-18-1,0-17 1,53 35 15,-52 71-15,34-36-1,-34 18 1,16-53 0,1-53-1,-17-35 1,-36 52 0,0 1-1,0 53 1,-18 52-1,-17 1 1,35-18 15,35-53-31,18 0 0,194 0 32,-194-18-32</inkml:trace>
  <inkml:trace contextRef="#ctx0" brushRef="#br0" timeOffset="139633.38">13176 9807 0,'0'88'15,"0"-35"-15,0 88 16,0-35 15,0-70-31,18 16 16,-18-87 31,-18 0-47,18-18 15,-35-106 1,53-88 0,70 124-1,-53 88 1,0 35-16,18 0 15,-17 35 1,-36 35 0,-18 1-1,-88 0 1,53-36 15,18 0-15,70-35-1,18 0-15</inkml:trace>
  <inkml:trace contextRef="#ctx0" brushRef="#br0" timeOffset="140548.94">13758 9737 0,'-17'-36'16,"-54"36"-1,36 53 1,0-17 0,35-1-16,0 35 31,35-70-15,0-17 15,0-36-16,1 18 1,-36 52 0,0 19-1,0 34 1,35-70-16,-35 35 16,35-35 15,-35-17-16,88-54 1,36 1 0,35-54-1,-124 71 17,-53 53-17,-35 18 1,53 17-1,-35 36 1,53-1 0,35 1-1,-18 52 17,-53-87-17,-17-36 1,53-18 15,17 18-31,71-124 16,-36 54-1,1-1 17,-71 1-17,0 52 1,-18 36-1,18 52 17,0-34-32,18 34 15,35-17 1,-18 18 0,-35-54-1,-18-17 1,18 36-16,-52-36 15,-1 0 1,53-18 15</inkml:trace>
  <inkml:trace contextRef="#ctx0" brushRef="#br0" timeOffset="141216.17">14817 9560 0,'0'0'0,"0"36"16,0 16 0,0 107-1,0 0 1,0-71-1,0-53 1,17-70 15,19 0-15,-1 0-16,53-18 31,18 53-15,-106 53-1,0 0-15,-18-53 16,-52 35 0,34-35-16,-34 0 15,35 0 1,88 0 15</inkml:trace>
  <inkml:trace contextRef="#ctx0" brushRef="#br0" timeOffset="141632.38">15381 9878 0,'-35'0'0,"-53"0"31,52 53-16,36 0 1,0 17 0,0-52-1,18-18 1,17-18 0,1-52-1,16-1 1,-16 71-1,-36 18 17,35 35-17,-35-18 1,0 0 0,35-35 30</inkml:trace>
  <inkml:trace contextRef="#ctx0" brushRef="#br0" timeOffset="141933.5">15663 9895 0,'0'0'0,"0"36"31,0-1-15,0 36-1,36-36 1,-36-53 15,70-35-15,-35 53 0,-17-35 15,-18 70-16,0 18 1,35-18 0,1-35-16,-36 36 15,194-36 1</inkml:trace>
  <inkml:trace contextRef="#ctx0" brushRef="#br0" timeOffset="142316.01">16334 9984 0,'-36'0'31,"1"17"-15,-18 71 15,88-140 0,-35 16-15,36-17-16,-36 0 15,53-35 1,-18-123 0,-35 175-1,0 89 17,-35 124-17,35-19 1,0-17-1,0-35 1,0-70 0,0 16-1,-18-52-15,-17 0 16</inkml:trace>
  <inkml:trace contextRef="#ctx0" brushRef="#br0" timeOffset="144482.01">3792 10336 0,'-35'0'47,"53"0"78,17 0-110,-17 0-15,87 0 16,107 0 15,-18 0-15,88 0-1,-17 0 1,-89 0 15,-35 0-15,-88 0-16,-17 0 15,122 0 1,-34 0 0,35 0-1,35 0 1,-36 0 0,-16 0-1,16 0 1,-17 36-1,18-36 1,35 0 0,-88 0-1,0 0 1,53 0 15,88 0-15,-89 0-1,-34 0 1,-1 0 0,-17 0-1,70 0 1,-17 0 0,-53 35-1,35-35 1,53 0-1,-53 0 1,71 53 0,-53-53-1,-18 35 1,-71-35 15,-17 0-15,-17 0-1,-1 0 1,0 0 0,-53 0 31</inkml:trace>
  <inkml:trace contextRef="#ctx0" brushRef="#br0" timeOffset="146248.85">4374 10795 0,'-17'0'16,"-18"0"31,-1 0-32,36 35-15,-53 18 32,18 35-1,141-70 0,0-124 0,-53 53-31,-53 89 63,0-1-63,0 18 15,0-18-15,0 0 16,88 1 0,-18-54-1,1-53 1,-71 1 0,53-18-16,-53-53 31,35-1-16,-35 125 1,0-18 0,0 87-1,0 107 1,0 0 0,0-53-1,35-36 1,1-34-1,52-54 1,18-53 0,-53-87 15,-53-72 0,0 213-15,-18 87 15,18-17-15,0 88-1,0-35 1,-35-35 0,35-36-1,0-53 1</inkml:trace>
  <inkml:trace contextRef="#ctx0" brushRef="#br0" timeOffset="146507.32">4763 10777 0,'35'0'31,"35"0"-15,89 0 0,-88 0-16,-1 0 15,36 0 1</inkml:trace>
  <inkml:trace contextRef="#ctx0" brushRef="#br0" timeOffset="146865.54">5380 10830 0,'18'0'31,"34"0"-15,19 0-1,-71-17 17,-18 17-17,-17 0 1,0 17 15,35 19-31,0 34 16,0-35-1,0 18-15,17-53 16,72 0 15,-19-17-15,-70-19-16</inkml:trace>
  <inkml:trace contextRef="#ctx0" brushRef="#br0" timeOffset="147599.21">5697 10901 0,'0'0'16,"0"35"15,36 0-15,-36 1 15,-18-36-31,-17 0 15,35-18 17,0 0-17,70-70-15,1 53 16,-1 35 0,-34 35 15,-36 36-16,0-18 1,0-18 15,0-53-15,35 18 0,0-53-1,-35 0 1,36 18-1,-36 53 32,0 35-31,0 0 0,0-18-1,0 0 1,35-35 15,0-35-15,18-18-1,-18 53-15,-35-35 16,36 35 0,-36 17 15,0 36-16,35-53 1,-35 36 0,35-36-1,18 0 1,-18 0 0,18-36-1</inkml:trace>
  <inkml:trace contextRef="#ctx0" brushRef="#br0" timeOffset="148131.63">6650 10901 0,'0'0'0,"-88"0"32,35 35-17,53 0 1,-36 1-1,36-1 1,0-70 15,106-71-15,-53 106 0,-17 17 15,-36 54-16,35-36 1,0 1 0,0-36-1,18-71 1,18-35 0,-36 53-16,-35 0 15,35-70 1,1 35-1,-36 123 17,-18 18-17,18 17-15,-35 36 16,-18 18 15,18-54-15,35-34-1</inkml:trace>
  <inkml:trace contextRef="#ctx0" brushRef="#br0" timeOffset="148381.41">6879 10883 0,'71'0'31,"-1"0"-31,-34 0 15,34 0 1,-35 0 0,1 18-1,-36 52 1,-18 1-16,-17-36 31,-1-17-15</inkml:trace>
  <inkml:trace contextRef="#ctx0" brushRef="#br0" timeOffset="148531.41">7267 10795 0,'36'18'63</inkml:trace>
  <inkml:trace contextRef="#ctx0" brushRef="#br0" timeOffset="149065.93">7620 10813 0,'-88'35'16,"53"-35"-16,-36 106 15,71-71 1,0-17 0,0 17-1,18-35 16,-18-35-15,0-18 0,35 0-1,0 18 1,124 35 0,-106 0 15,-18 0-16,18 88 1,-53-18 0,-53-34-1,0-36 1,106-71 15,0 71-31,18-53 16,-36 53-1,0 18 1,-35 35 0,0 0-1,-53 17 1</inkml:trace>
  <inkml:trace contextRef="#ctx0" brushRef="#br0" timeOffset="149209.74">8220 11165 0,'0'-17'16,"-36"17"15</inkml:trace>
  <inkml:trace contextRef="#ctx0" brushRef="#br0" timeOffset="190247.96">1782 12594 0,'0'-35'32,"-18"35"-1,-17 0-16,-18 0 1,0 0 0,-212 229 15,195-35 0,175-106 0,54-88 16,-123 0-31,-1 0 0,-35-17-16,35 17 15,-35-35 1,35 35-1</inkml:trace>
  <inkml:trace contextRef="#ctx0" brushRef="#br0" timeOffset="190793.74">1852 13018 0,'-18'35'47,"18"18"-32,-35 53 1,35-36-1,-35-17 1,35-18 0,0-105 46,0 34-62,0-69 16,0 16-1,18-16 1,-18 122 31,0 19-31,35 34-1,0-35 1,0 18-1,1-53 1,17 0 0,-18-17-16,-35-19 0</inkml:trace>
  <inkml:trace contextRef="#ctx0" brushRef="#br0" timeOffset="191009.34">2064 12929 0,'0'18'31,"0"17"-15,0 18-16,0 71 15,0-1 17,0-70-17,-18-18 1</inkml:trace>
  <inkml:trace contextRef="#ctx0" brushRef="#br0" timeOffset="191359.67">2575 12488 0,'-17'53'47,"-19"35"-32,-69 106 1,69-17 0,36-124-16,0 0 15,36-18 1,16 18 0,-16-53-1,-1 0 1</inkml:trace>
  <inkml:trace contextRef="#ctx0" brushRef="#br0" timeOffset="193211.22">2910 12735 0,'18'-35'109,"17"35"-93,18 0 0,-53 18-16,36 35 15,-1 52 32,-53-69-47,-17-36 31,35-18 1,0-35-17,18 53 1,17-53-1,-35 18 1,35-18 0,-53 53 31,18 53-32,0-18-15,-35 0 16,35 18-1,18-17 1,52-1 0,1-35-1,17 0 17</inkml:trace>
  <inkml:trace contextRef="#ctx0" brushRef="#br0" timeOffset="193559.78">3298 12506 0,'0'0'15,"-35"0"-15,106 35 47,-36 1-47,0-1 16,18 18 0,-17 88-1,-36 0 1,0 0-1,-18-70 1,-17-71-16,35 35 16,-36-35-1</inkml:trace>
  <inkml:trace contextRef="#ctx0" brushRef="#br0" timeOffset="193988.99">4057 12894 0,'18'0'31,"70"0"-15,53 0 15,-18 0-15,-87 0-1</inkml:trace>
  <inkml:trace contextRef="#ctx0" brushRef="#br0" timeOffset="194245.06">4163 13035 0,'35'0'31,"0"0"-31,1 0 16,17 0-16,17 0 16,18 0-1,-123 0 63</inkml:trace>
  <inkml:trace contextRef="#ctx0" brushRef="#br0" timeOffset="196742.97">4251 12471 0,'-18'0'31,"18"17"-16,-35 19-15,35-1 16,-35 0-16,35 36 31,0 17 1,0-123 14,0-71-30,0 18 15,0 52 1,17 36 30,-17 18-46,36-18-16,34 35 15,1 18 1,-1-53 0,-34 35-1,-36 1 32,-18-36-47,-53 35 16,36-35-1,0 0-15,-18 35 32,18-35-17,35 36 1</inkml:trace>
  <inkml:trace contextRef="#ctx0" brushRef="#br0" timeOffset="198108.36">5309 11889 0,'0'-36'31,"-17"36"0,-1 0-15,-53 18-1,1 70 1,70-17 0,70 105 15,54-17-15,-53-71-16,-19 0 15,-16 71 1,-54 17-1,-35-87-15,-106 69 16,-17-52 0,35-71-1,106-35 1,-1-17 0,107-36-1,-1 18 1,1 70-1,0 71 1,-19 229 0,-52 18 15,0 440 0,0-440-15,0-106-1,0-18 1,36-105 0,87-54-1,-17-70 1,106-88 0,-36-53-1,-105 53-15</inkml:trace>
  <inkml:trace contextRef="#ctx0" brushRef="#br0" timeOffset="200642.7">6967 11800 0,'0'-35'16,"-17"35"-1,-36 0 17,0 71-17,-53 52 17,71 1-17,35-19 1,0-16-1,35-89-15,53 70 16,36-70 0,-18-35-1,-18-71 1,-53 71 0,-35 0-1,0 70 16,0 0-15,0 0-16,35 36 16,18-36-1,-17 1 1,16-36 15,-16-18-15,-36-35-1,0 0 1,-18-18 0,-70 19-1,53 52 1,35-36 15,88 1-15,106-18-1,-106 0 1,-88 18 0,-53 35 31,35 0-32,18 70 1,36 36-1,17-106 1,17 71-16,-52-36 16,17-35-1,-35 35 1,-70 1 0,-19-36-1,107 0 16,17 0-15</inkml:trace>
  <inkml:trace contextRef="#ctx0" brushRef="#br0" timeOffset="201090.75">8361 11589 0,'-35'0'16,"-1"17"-16,36 19 16,-35 17-16,35 141 15,0 17 1,71 1 15,70-36-15,-106-140-1,0 34 1</inkml:trace>
  <inkml:trace contextRef="#ctx0" brushRef="#br0" timeOffset="203141.02">8855 11959 0,'0'-35'0,"0"0"31,17 35-31,-17 17 47,0 71-16,0-17-31,0 35 16,-17-36-1,17-34 1,0-1-1,-36-35 17,36-35-17,0-36 1,0 18 0,0-70-1,0 35 1,36 52-1,-36 1 1,0 53 31,35 17-31,-35 0-16,35 0 15,18 36 1,18 0-1,-18-71 1,-18 0 0,0-106-1,-35 53 17,0-71-17,0 54 1,0 35-1,0-1 17,0 54-17,0 17-15,0 18 16,0 123 0,0-52-1,0-36 1,0-35-1,-17-53 1</inkml:trace>
  <inkml:trace contextRef="#ctx0" brushRef="#br0" timeOffset="204391.26">9807 11748 0,'-35'-36'16,"0"36"-16,-1 0 16,-17 53-1,53 0-15,-35 0 16,35 35 0,0 36-1,35 87 16,71-140 1,0-159-1,-71 17-15,-35 36-1,0 52 16,0 19-31,0-1 16,53 36 0,-53-36-16,36 0 31,-1-35 0,0-35-15,-35-18-1,0 18 1,-35-36 0,0 18-1,-1 18 1,54 35 0,17-35-1,71-1 1,0-17-1,-53 18 1,-71 35 31,-35 18-31,53 17-1,0 36 1,71-1-1,35 18 1,-18 18 0,-88-70-1,-35-36 1,-1 0-16,1 0 16,-36-18 15,71-17-16,36-18 1</inkml:trace>
  <inkml:trace contextRef="#ctx0" brushRef="#br0" timeOffset="204673.8">10566 11836 0,'17'0'31,"36"0"-31,53 0 15,-71 0-15,1 0 16,-36-36 15</inkml:trace>
  <inkml:trace contextRef="#ctx0" brushRef="#br0" timeOffset="204891.25">10760 11695 0,'0'0'16,"35"-36"-1,0 36 17,-35 53-17,0-35 1,0 52-16,36 36 16,-36 18-1,0-18 1,-18-71-1</inkml:trace>
  <inkml:trace contextRef="#ctx0" brushRef="#br0" timeOffset="207311.81">11236 12047 0,'35'0'32,"1"0"-32,34 0 0,-52 0 15,17 0 1,36 0-16,-71 53 16,0-17-1,-36-1-15,1 18 31,-18-18 1,88-106-1,142-158 0,-177 194 0,0 53 1,0 17-32,0 18 15,-18 35 1,18-35 0,35 0 15,89-53-16,-89 0 1,0 0 0,-52 0 15,17-18-31</inkml:trace>
  <inkml:trace contextRef="#ctx0" brushRef="#br0" timeOffset="207857.94">11853 11536 0,'0'0'0,"-35"0"0,35-18 15,53 36 63,35 35-62,-53 0 0,1 0-16,52 88 15,-53 159 1,-35-142 15,-17-34-15,-19-89-1,-17 18 1,18-18 0</inkml:trace>
  <inkml:trace contextRef="#ctx0" brushRef="#br0" timeOffset="210373.08">14658 12100 0,'0'36'47,"0"16"-31,-35-52-16,35 53 16,0 18-1</inkml:trace>
  <inkml:trace contextRef="#ctx0" brushRef="#br0" timeOffset="211191">15487 11853 0,'18'0'16,"35"0"-1,-1 0-15,1 0 16,18 0-16,-53 0 16,70 36-1,-88 87 17,-124-52-1,124-160 16,18 37-47,52-19 15,-34 0 1,-1 19 0,-35 16 15,0 54-16,-18 17 1,18 0 0,-35 1-16,35 34 15,35-34 1,54 16 0,34-16-1,-35-36 1,-105 0 46,-19 0-62</inkml:trace>
  <inkml:trace contextRef="#ctx0" brushRef="#br0" timeOffset="211690.62">15363 11606 0,'0'-35'16,"0"53"15,18 158 0,-18 265 16,0-335-16,35-106 47</inkml:trace>
  <inkml:trace contextRef="#ctx0" brushRef="#br0" timeOffset="212199.24">16281 11483 0,'0'0'0,"0"-35"31,0 52 16,17 19-31,-17 16-1,0 1-15,53 124 16,-53-18 0,36-1-1,-1-34 1,-35-71 0,0 17-1,0-87 95</inkml:trace>
  <inkml:trace contextRef="#ctx0" brushRef="#br0" timeOffset="213629.54">17004 11589 0,'0'0'15,"0"17"32,-35-17-31,-1 89-16,1-54 15,0-35-15,-53 53 16,-1 35 15,89-53 1,230 18 14,17 53-14,-212-106-17,-35 35 1</inkml:trace>
  <inkml:trace contextRef="#ctx0" brushRef="#br0" timeOffset="214056.51">17657 11518 0,'0'0'0,"0"18"47,0 17-47,0 0 15,0 18-15,0 53 16,35 18 0,-35-19-1,35 1 1,-35-70 0,0-19 15,0 18 0,-18-35-15,-17 0-1</inkml:trace>
  <inkml:trace contextRef="#ctx0" brushRef="#br0" timeOffset="-203741.05">6279 14252 0,'-17'0'62,"-18"0"-30,-18 0-17,-53 88 17,35 142-1,71-124-16,0-18 1,0-53 0,18-35-16,35 0 15,35 0 1,0 0 0,-53-18-1,36-87 16,-53 34-15,-18 36 0,0 52 46,0 54-46,0-36-16,0-17 15,35 52 1,-35-34 0,35-36-1,0 0 32,1-53-31,-36 0-1,35 0 1,-35 0 0,-18 18-1,-17-1 1,0 36 0,35-35 46,53 35-46,-18-53-1,0 53-15,1-35 0,-1 35 16,18-35 0,-71 35 46,18 17-46,0 19-1,0-1 1,53 18 0,-18 35-1,-35-35 1,36 17-1,-36-34 32,-18-36-47,-35 0 16,18 0 0,0 0 15</inkml:trace>
  <inkml:trace contextRef="#ctx0" brushRef="#br0" timeOffset="-201739.36">7020 14199 0,'0'36'63,"0"-1"-63,0 0 15,0 0-15,0 1 16,0 70-1,-35 70 17,35-141-1,0-52 31,18 17-62,-18-36 16,35 36 0,0 0-1,0 36 17,-35-1-17,36-35 1,-36 17-1,35 19 1,-35-1 0,18-35 15,-18-18-31,70-35 31,-17 18-31,-18 0 16</inkml:trace>
  <inkml:trace contextRef="#ctx0" brushRef="#br0" timeOffset="-201198.8">7955 13952 0,'-35'0'16,"-36"71"-1,71-18-15,-70 35 16,34 36-16,-16 34 15,52-17-15,-53 18 16,53-53-16,0-35 16,17 17-16,71 35 15,54 1 17,-72-89 14,-87-35 1</inkml:trace>
  <inkml:trace contextRef="#ctx0" brushRef="#br0" timeOffset="-200574.77">8431 14446 0,'0'-35'0,"0"70"47,0 36-32,0-18-15,0 0 16,0 0 0,0-1-16,-53 54 31,18-70 0,0-36-15,35-18-1</inkml:trace>
  <inkml:trace contextRef="#ctx0" brushRef="#br0" timeOffset="-200325.41">8414 14499 0,'0'-35'0,"0"70"15,0-105 1,35 87 15,-35 19-15,35 52 0,1 18-1,34-71 1,36 0-1,-35-35 1,-36 0 0,-35-35-16</inkml:trace>
  <inkml:trace contextRef="#ctx0" brushRef="#br0" timeOffset="-200125.54">8802 14376 0,'0'0'0,"0"-36"16,-18 36 31,18 71-32,0 52 1,0-17 0,0 0-1,-35-53-15,35 0 16,0-18-1</inkml:trace>
  <inkml:trace contextRef="#ctx0" brushRef="#br0" timeOffset="-197942.6">9719 14288 0,'-18'0'31,"-17"0"-15,0 52-1,35-34 1,-71 53-16,36-18 16,-36 176-1,36-88 16,212-70 1,-1-142-1,-141-35 0,-35 124 16,0-1-31,0 54-1,53-36-15,-18 36 16,18-71 0,-17 0-1,-1 0 1,-35-71-1,0-35 1,-18 53 0,-35 1-1,0 52 1,18 0 0,35-36 15,159 1 0,-18-18-15,-53-17-1,-53 70-15,-35-36 16,-17 1 15,-36 35-15,53 71-1,0 17 1,88-18 0,18 18-1,-71-52 1,-35 17-16,0-18 16,-70-35-1,-1 0 1,36 0 15,-18 0-15,71 0-1</inkml:trace>
  <inkml:trace contextRef="#ctx0" brushRef="#br0" timeOffset="-196809.42">10672 14164 0,'0'35'63,"0"18"-63,0 0 15,0 18-15,0-1 16,0 89 0,0 70 15,17-246 31,-17-19-46,106-69 15,-71 105-15,-17 0 0,-18 52-16,0 1 15,0 18 1,35-71-1,0 0 17,54-53-17,-89 18 1</inkml:trace>
  <inkml:trace contextRef="#ctx0" brushRef="#br0" timeOffset="-196492.96">11024 14340 0,'53'0'16,"-17"0"0,-19 0-16,18 0 15,1 0-15,-1 0 16</inkml:trace>
  <inkml:trace contextRef="#ctx0" brushRef="#br0" timeOffset="-196255.06">11271 14111 0,'0'18'62,"0"17"-62,0 0 16,36 1-16,-36 69 16,0 19-1,0-71 16</inkml:trace>
  <inkml:trace contextRef="#ctx0" brushRef="#br0" timeOffset="-194309.56">11642 14429 0,'35'0'31,"0"0"-15,1 0-16,-1 0 15,0 0-15,-35 17 16,35 19-16,-35-1 16,0 18-1,-17 53 16,-19-89 1,36-87-1,0 34-31,18-34 31,35 35-31,18-18 16,-36 53-1,-70 0 32,35 35-31,-36 18 0,-17 0-1,53-18 1,124 18-1,-1-53 1,-87 0 0,16 0-1</inkml:trace>
  <inkml:trace contextRef="#ctx0" brushRef="#br0" timeOffset="-193889.24">12118 14023 0,'0'0'0,"18"0"31,17 0-31,35 18 16,1 70 0,17 88-1,-35 89 16,-53-71-15,0-53 0,-18-53-1,-34-17 1,16-1 0,1-52-1</inkml:trace>
  <inkml:trace contextRef="#ctx0" brushRef="#br0" timeOffset="-192958.86">15064 14764 0,'0'35'31,"0"36"-15,0-1-1,0 1 1,-36-18-16,-52-18 16</inkml:trace>
  <inkml:trace contextRef="#ctx0" brushRef="#br0" timeOffset="-191691.64">15893 14217 0,'70'0'31,"-17"0"-31,18 0 16,176 141 15,-247-35 0,-106-18-15,71-88 0,-18 0-1,53-18 1,0-52-1,70-18 1,-35 52 0,36 1-16,35 0 15,-71-36 1,-35 54 0,-18 52 30,-17 18-30,35-18-16,0 0 16,-35 71-1,105-53 1,54-53 0,-36 0-1,-53 53 1,-35-35 46,-17-18-62</inkml:trace>
  <inkml:trace contextRef="#ctx0" brushRef="#br0" timeOffset="-191210.32">15875 14005 0,'18'36'47,"-18"16"-32,0 37-15,0-19 16,0 124 0,0-17-1,0-1 1,0-105 0,0-36-1,53-35 48,-18-53-63</inkml:trace>
  <inkml:trace contextRef="#ctx0" brushRef="#br0" timeOffset="-190835.44">16686 14146 0,'36'-35'15,"17"70"16,-53 18-15,0 36 0,35 69-1,-35-87-15,0 70 16,35-53 0,-35-17-1,0-36 1</inkml:trace>
  <inkml:trace contextRef="#ctx0" brushRef="#br0" timeOffset="-190098.68">17321 14182 0,'0'0'0,"-35"0"15,70 35 32,1 0-47,17 18 16,88 0-1,-18-53 1,-35 53 0,-52-53-16,-1 0 15,-53 0 48,-35 0-48,-17 88 1,-1-17 0,-87 87 15,158-105-31,-18-53 16,53-35 62</inkml:trace>
  <inkml:trace contextRef="#ctx0" brushRef="#br0" timeOffset="-189662.86">18150 14076 0,'18'70'62,"-18"-17"-46,0 18-16,0-1 16,0 19-16,0-36 15,35 35 1,-35-18 0,0-17-1,0-18 1,-17-35 78</inkml:trace>
  <inkml:trace contextRef="#ctx0" brushRef="#br0" timeOffset="-184678.21">970 8678 0,'-35'0'0,"0"36"47,35-1-32,-36 0-15,36 0 16,-35 1-16,35-1 16,-35 0-16,35 1 15,-36 34-15,-52 230 32,88 212-1,106-54 0,-71-264-15,18 71 15,0-1-15,-17-17-1,69-141 1,-52 18-1,-53-72-15,53 19 16,-18 0 0,1-1-1,-1-35 1,-35 54 0,35-54 15,-35 0-16,36-35 17</inkml:trace>
  <inkml:trace contextRef="#ctx0" brushRef="#br0" timeOffset="-184410.41">1517 11624 0,'0'35'46,"-18"1"-46,18 17 16,0-1-16,0 54 16,0-70 15,-35 16-15,-18-16-16</inkml:trace>
  <inkml:trace contextRef="#ctx0" brushRef="#br0" timeOffset="-184227.45">1041 12012 0,'35'0'47,"194"0"-32,-193 0 1,-36-35-16</inkml:trace>
  <inkml:trace contextRef="#ctx0" brushRef="#br0" timeOffset="-176861.75">20197 1376 0,'-18'0'16,"18"-35"-1,-35 35 16,-18 0-15,17 0 0,-211 176 15,177-53-15,35-17-1,-1 0 1,89-35-1,0-71-15,71 35 16,-18-35 0,17-18 15,-52-52-15,-36 17-1,-70 53 32</inkml:trace>
  <inkml:trace contextRef="#ctx0" brushRef="#br0" timeOffset="-176362.49">20408 1817 0,'-17'0'16,"-19"0"15,1 53-15,0 0-1,35 17 1,-36-17 0,36-18-1,18 1 1,70-36-1,-52 0 1,-36-18-16,35-70 31,-35 17-15,0 36 0,-53-18-1,18 18 1</inkml:trace>
  <inkml:trace contextRef="#ctx0" brushRef="#br0" timeOffset="-175575.67">20920 1341 0,'-36'0'110,"-16"0"-95,52 17 1,-53 54 0,0 35-1,0-1 1,53-34 0,88 17-1,-17-17 1,-19-36-1,-16 0 1,-54-35 140</inkml:trace>
  <inkml:trace contextRef="#ctx0" brushRef="#br0" timeOffset="-173761.58">21008 1499 0,'0'-35'32,"35"35"-1,0 0-31,18 0 16,-53 35-1,36-35 1,-1 177 15,-53-142 0,-17-35 1,35-18-17,0-35 1,53 1-1,0 52-15,0-36 16,-53 1 0,-18 53 62,18 35-63,0-18-15,-35 0 16,35 0 0,18 18-16,105 0 31,-88-53-15,1 0-1</inkml:trace>
  <inkml:trace contextRef="#ctx0" brushRef="#br0" timeOffset="-173395.12">21519 1323 0,'0'0'0,"36"0"63,-36 35-63,53 0 16,-53 1-16,53 17 15,-53 17-15,0-17 16,0 0-16,0 35 15,-18-52 1,-70 34 0,88-35 15,-36-35-15,36-17-1</inkml:trace>
  <inkml:trace contextRef="#ctx0" brushRef="#br0" timeOffset="-173131.22">22102 1588 0,'52'0'0,"-16"0"15,-1-36 1,36 36 0,-36 0-1</inkml:trace>
  <inkml:trace contextRef="#ctx0" brushRef="#br0" timeOffset="-172875.75">21978 1782 0,'0'0'0,"35"0"16,89 0-1,35 0 1,-71-18 0,-53 18-1</inkml:trace>
  <inkml:trace contextRef="#ctx0" brushRef="#br0" timeOffset="-172303.91">22895 1305 0,'0'53'94,"0"-35"-94,36 35 15,-36-18-15,0 18 16,0 0-16,0 53 16,0 17-1,-36-52 17,36-1-17,-17-70 79</inkml:trace>
  <inkml:trace contextRef="#ctx0" brushRef="#br0" timeOffset="-171314.99">22049 1605 0,'-36'0'16,"1"0"93,70 0-46,54 0-48,-54 0-15,18 0 16,0 0-16,35-35 16,-53 35-1,0 0 17</inkml:trace>
  <inkml:trace contextRef="#ctx0" brushRef="#br0" timeOffset="-160613.08">19967 2999 0,'0'-36'47,"-35"36"-31,35 18-1,-124 70 1,19 53 15,122 0 0,177-141 1,-158 0-17,-1 0-15</inkml:trace>
  <inkml:trace contextRef="#ctx0" brushRef="#br0" timeOffset="-160313.71">20249 3246 0,'0'17'31,"0"18"-15,0 1-16,0 34 15,0 1 1,0-36 15,-17 53-15</inkml:trace>
  <inkml:trace contextRef="#ctx0" brushRef="#br0" timeOffset="-159696.71">20796 2858 0,'-17'0'15,"-19"0"1,36 35 0,-53 18-16,53 0 15,-70 0-15,70 17 16,0-17-16,0 35 16,53 18 15,17-35 0,-17-71-31</inkml:trace>
  <inkml:trace contextRef="#ctx0" brushRef="#br0" timeOffset="-159213.62">20937 3069 0,'36'0'15,"34"18"1,-35 52-16,-35-17 31,0 0-31,0-18 16,-35-35-1,35-17 32,18 17-47,35-88 32,-18 17-17,-35 18 1,0 18-1,0 70 32,-18 18-47,18-35 16,0 52 0,0-17-1,89 0 1,-1-53-1,-18 0 1,-34-18 0</inkml:trace>
  <inkml:trace contextRef="#ctx0" brushRef="#br0" timeOffset="-158895.23">21396 2752 0,'0'-36'16,"35"36"15,1 36-31,-1-1 16,35 18-16,1 88 15,-71-18 1,0-34 0,-18-19-1,-35-70 1,18 35 15</inkml:trace>
  <inkml:trace contextRef="#ctx0" brushRef="#br0" timeOffset="-158631.6">21943 3104 0,'53'0'16,"-18"0"-16,36-35 16,34 35-1,-52 0 17,-17 0-17</inkml:trace>
  <inkml:trace contextRef="#ctx0" brushRef="#br0" timeOffset="-158423.39">22031 3334 0,'35'0'46,"36"0"-46,17-36 16,-35 36 0</inkml:trace>
  <inkml:trace contextRef="#ctx0" brushRef="#br0" timeOffset="-157078.92">22595 3069 0,'0'0'0,"0"-35"31,0 0 422,18 35-453,17 0 16,18 0 15,53 123 0,-141 18 0,17-123-15,-17-18 0,0 0-1,35-35 16,0-1-31,17 1 16,71-88 0,-52 87-1,17 1 1,-36 35 31,-17 18 31,-35-18-78,35 35 0,0 0 31,0 18-31,18-18 16,35 36-1,17-18 1,1-18 0,-36-35-1,36 35 1</inkml:trace>
  <inkml:trace contextRef="#ctx0" brushRef="#br0" timeOffset="-155068.29">20038 4198 0,'0'-18'0,"-35"18"78,-18 0-62,-18 36 0,71-1-16,-35 36 15,35 70 17,141-88 14,-35-18-14</inkml:trace>
  <inkml:trace contextRef="#ctx0" brushRef="#br0" timeOffset="-154746.2">20161 4498 0,'36'0'16,"-19"0"-16,18 0 15,1 0-15,-1 18 32,18 52-32,-53-17 15,-88 71 1,0-72-1,88 1 1,52-53 15,37 0-31,52-17 16,-53 17 0,-53 0-1,-52-36 16</inkml:trace>
  <inkml:trace contextRef="#ctx0" brushRef="#br0" timeOffset="-154098.73">20849 4110 0,'-17'0'15,"-19"0"-15,-17 18 16,53 17-1,-53 71 1,53-53-16,0 193 31,177-69 16,-124-177-16</inkml:trace>
  <inkml:trace contextRef="#ctx0" brushRef="#br0" timeOffset="-153463.89">21061 4374 0,'17'0'47,"36"0"-31,0 0-1,-17 0 1,-1 18 0,18-18-16,-53 53 15,0-18 1,0 1-1,-18-36 1,18-36 31,0 1-47,71-18 16,-1 0 15,-70 18-16,0 0 1,-17 35 15,17 17-31,-53 71 16,53-35 0,0-17-1,88 34 1,18-35-1,-18-35 1,-18-17 0</inkml:trace>
  <inkml:trace contextRef="#ctx0" brushRef="#br0" timeOffset="-153173.14">21643 4110 0,'35'18'31,"36"17"-15,17 88-1,-17 18 1,-71-52-16,0 34 15,-36-35 1,1-52 0</inkml:trace>
  <inkml:trace contextRef="#ctx0" brushRef="#br0" timeOffset="-152931.74">22243 4445 0,'0'0'0,"88"0"0,-35 0 16,35 0-1,-17 0 1,-36 0 0</inkml:trace>
  <inkml:trace contextRef="#ctx0" brushRef="#br0" timeOffset="-152667.55">22348 4657 0,'36'0'32,"17"0"-32,0 0 15,17 0 1,-35 0-1,1 0 1,-54 0 47</inkml:trace>
  <inkml:trace contextRef="#ctx0" brushRef="#br0" timeOffset="-151185.54">23054 4286 0,'0'-35'31,"53"35"16,-35 0-31,87 0-1,-34 35 1,-71 18 0,0 35 15,-53-52-16,-106 69 1,124-105 0,35 36-1,35-36 1,36 0 0,35 35-1,17-35 1,-105 0-1,17 0 1</inkml:trace>
  <inkml:trace contextRef="#ctx0" brushRef="#br0" timeOffset="-150344.83">23530 4357 0,'0'-35'15,"18"35"1,17-36-1,159 142 32,-158-18-15,-54-52 14,-35-1-14,124-176-1,-1 88-15,-35-18-16,-35 36 15,-17 70 48,17-17-63,-36 70 15,36-35 1,36 18 0,122-71 15,-105 0-16,-17 0 1,-36-18-16</inkml:trace>
  <inkml:trace contextRef="#ctx0" brushRef="#br0" timeOffset="-150031.7">24095 3969 0,'17'0'16,"19"0"-1,-1 0-15,0 0 16,0 106 0,-87-36-1,-54-17 16,106-18 1,176-35-17,-70 0 1,-71 0 0</inkml:trace>
  <inkml:trace contextRef="#ctx0" brushRef="#br0" timeOffset="-149765.14">24342 4516 0,'17'0'31,"36"0"-15,53 0-1,-18 0 1,-52 0 0,-1 0-16</inkml:trace>
  <inkml:trace contextRef="#ctx0" brushRef="#br0" timeOffset="-149515.21">24783 4251 0,'0'0'0,"0"18"62,35 17-62,-35 18 16,0 0-16,35 0 15,-35 17 1,0-17-16,0 18 16,0-1-1,-17-34 1</inkml:trace>
  <inkml:trace contextRef="#ctx0" brushRef="#br0" timeOffset="-146765.33">24165 1041 0,'18'0'47,"17"0"-32,106 0 17,-70 17-32,-1 107 31,-70-71-15,0 0-1,0 17-15,-52-35 16,-1 71-1,17-17 1,-34-1 0,34 53 15,36-71-15,-35 1-1,35-53 1,35 52-1,124-35 1,-71-35 0,-52-17-1,17-19 1,-53 1 15,-18 35-15,18 18 31,-35 70-32,35-53-15,0 36 16,0-18 0,0 17-1,0-34 1,0 34-1,0 1 1,17-36 0,-17 71-1,36-36 1,-36-17 0,0-17-1,0 34 1,-53 1-1,17-36 17,-34 0-32,17-35 15,18 36 1,-1-36 0,1 0 15,0 35-16,0-35 1,-1 0 15,54 35 16</inkml:trace>
  <inkml:trace contextRef="#ctx0" brushRef="#br0" timeOffset="-138898.59">25259 2117 0,'0'-36'16,"18"36"125,-1 0-126,18 0 1,283 18 15,-53 123 0,-230-106-31,0-35 16,18 71-16,18 0 16,17-1-1,-53 54 1,89 123 0,-54-106-1,1-18 16,-1 1-15,-35 34 0,-35-17-1,0-52 1,0-54 0,0 0-1,36 0 1,-36 1-1,0 17 17,0-18-17,0 0 17,0 0-17,0 18 1,0-17-1,0-1 1,0 0 0,35 18-1,-35 18 1,0 35 0,0-36-1,0-17 1,0 0-1,0 0 1,0-18 0,0 89-1,0-54 1,0-52 0,0 17-1,0 0 1,0 1 15,0-1-15,0 18-1,0 17 1,0 1 0,35-36-1,-35 0 1,0 18-1,0-17 1,0-1 0,0 0-1,-17-35 17</inkml:trace>
  <inkml:trace contextRef="#ctx0" brushRef="#br0" timeOffset="-138599.33">26423 5098 0,'0'0'0,"18"0"47,17 17-31,36 19-16,-1 16 16,1 19-1,-36-36 1,18-35 15,-18 0-31</inkml:trace>
  <inkml:trace contextRef="#ctx0" brushRef="#br0" timeOffset="-138416.36">27111 5080 0,'0'18'31,"-71"17"-31,-17 35 16,18 1-16,-19 35 15,1 17 1,53-123 0</inkml:trace>
  <inkml:trace contextRef="#ctx0" brushRef="#br0" timeOffset="-136049.75">23142 6332 0,'0'-35'31,"-17"35"-15,-19 0 31,1 53-32,-18 0-15,53-18 16,-106 142 15,124 17 0,88-89 1,-36-105-17,-34 0 1,-1-17-1,0 17-15,36-35 16,-36-1 0,0 36-1</inkml:trace>
  <inkml:trace contextRef="#ctx0" brushRef="#br0" timeOffset="-135448.95">23495 6791 0,'0'35'31,"-18"18"-16,18-18 1,-53 89 0,53-54-1,0 1 1,0-89 62,0-35-78,0-17 16,0 17-1,0 18 1,0-36 0,0 36-16,0 17 15,18 18 48,-18 36-48,53 52 1,-53-71 0,35 36-1,1-17-15,-1-36 16,0 35-1,18-35 1,0-35 0</inkml:trace>
  <inkml:trace contextRef="#ctx0" brushRef="#br0" timeOffset="-135216.54">23760 6756 0,'0'-36'0,"0"54"31,0 70-15,0 0 0,0 1-1,0-19 1,-18-35-1,18 18 1,0-17 0</inkml:trace>
  <inkml:trace contextRef="#ctx0" brushRef="#br0" timeOffset="-134886.02">23989 7056 0,'35'0'31,"18"0"-16,-18 0-15,36 0 16,-36 0 0,0 0-1,-35-36 48</inkml:trace>
  <inkml:trace contextRef="#ctx0" brushRef="#br0" timeOffset="-134566.89">24077 6879 0,'0'35'62,"0"1"-46,0 17 0,0-18-16,0 35 15,0-17 1,0-17 15,0-1-15,18-35-1</inkml:trace>
  <inkml:trace contextRef="#ctx0" brushRef="#br0" timeOffset="-134249.3">24448 6932 0,'35'18'47,"-35"17"-31,0 0-16,0-17 15,0 52 1,0-34 0,53 34-1,-53-34 1</inkml:trace>
  <inkml:trace contextRef="#ctx0" brushRef="#br0" timeOffset="-132433.2">24941 6156 0,'0'-35'63,"-70"88"-16,35 35-32,35-53 1,-53 18-16,53 70 16,0-70-1,0 89 1,53-107-1,-1 35 1,-16-34 0,-36-1 15</inkml:trace>
  <inkml:trace contextRef="#ctx0" brushRef="#br0" timeOffset="-131817.54">25065 6473 0,'35'-35'31,"0"35"-31,1 0 16,-1 0-16,0 18 16,-35 70-1,0-53 1,-53 36-16,0-36 31,71-52 0,17-19-15,1-34 0,34-1-1,-35 36 1,-35-36-1,0 107 48,0-1-63,0 0 16,0 0-16,0 36 15,0-36 16,71 18-15,17-53 0,-53 0-16,1 0 15,-36-17 1</inkml:trace>
  <inkml:trace contextRef="#ctx0" brushRef="#br0" timeOffset="-131416.97">25488 6121 0,'0'-36'15,"35"89"48,-35-35-63,53 35 15,-17 53 1,-36 17 0,35-70-16,-35 53 15,0-35 1,0-36-1,-35 18 1,35-18 0,-36-35-1,36-18 17</inkml:trace>
  <inkml:trace contextRef="#ctx0" brushRef="#br0" timeOffset="-131083.06">26106 6385 0,'70'0'47,"-35"0"-31,1 0-1,34 0-15,-34 0 31</inkml:trace>
  <inkml:trace contextRef="#ctx0" brushRef="#br0" timeOffset="-130782.45">26053 6562 0,'53'0'47,"-1"0"-47,107 0 16,0 0 15,-124 0-31,1 35 31,-54-35 47</inkml:trace>
  <inkml:trace contextRef="#ctx0" brushRef="#br0" timeOffset="-129252.64">26935 6279 0,'0'-35'32,"17"35"-1,36 0-15,-18 0-1,54 88 16,-107 53 1,-158 36-1,176-142 16,35-35-47,88 0 31,-34 0-15,-54 0-1,0 0 1</inkml:trace>
  <inkml:trace contextRef="#ctx0" brushRef="#br0" timeOffset="-126922.11">27393 6332 0,'0'-35'31,"18"35"63,35 0-79,-18 0-15,18 71 31,-53-18-15,0-1 15,-18 1-31,-17-53 16,35-17 31,18-54-16,52 18-31,-34 18 16,-1 0-1,-35-1 17,0 54 30,-18-18-46,18 53-16,-35-18 0,35 1 15,0-1 1,0 0 0,0 18-16,53 0 15,17-18 1,-34-35-1,-54 0 64</inkml:trace>
  <inkml:trace contextRef="#ctx0" brushRef="#br0" timeOffset="-126577.33">28028 6509 0</inkml:trace>
  <inkml:trace contextRef="#ctx0" brushRef="#br0" timeOffset="-125706.02">28575 6121 0,'0'-36'0,"-18"36"47,-17 0-31,0 18-16,-53 53 15,-1 34 1,37 1-1,52 18 17,17-54-17,18-70-15,54 53 16,-19-17 0,-35-36-1,1 0 1,-1 0 46</inkml:trace>
  <inkml:trace contextRef="#ctx0" brushRef="#br0" timeOffset="-124202.21">28787 6703 0,'0'35'140,"0"0"-140,0 1 16,0-1-16,-18 35 16,18 19 15,0-54 0,0-53 47,0-35-62,0 18-1,0 0-15,0-36 16,0 36 0,0-18-1,0 18 1,0 0 0,0 70 77,0 0-77,18 0-16,-18 1 16,35-1-16,-35 0 15,53 18 1,0-53-16,0 35 15,-18-52 17</inkml:trace>
  <inkml:trace contextRef="#ctx0" brushRef="#br0" timeOffset="-123947.27">29051 6756 0,'0'35'78,"0"0"-78,0 1 16,0-1-16,0 0 15,0 36 1,0 17 0</inkml:trace>
  <inkml:trace contextRef="#ctx0" brushRef="#br0" timeOffset="-123117.56">29510 6209 0,'-18'0'0,"-17"0"31,0 0-15,-1 106 15,36 0-15,0-54-16,0 72 15,18-53 1,35-36 0,-18 0-1,1-35 1,-19 0-1</inkml:trace>
  <inkml:trace contextRef="#ctx0" brushRef="#br0" timeOffset="-122551.99">29580 6473 0,'0'-35'0,"36"35"16,34 0-1,1 0 1,-36 18 0,-35 52-16,0 1 31,-18-36-16,-70-35 1,53 0 0,35-17 15,18-54-15,52 36-1,-35-18 1,1 18-16,-36 52 78,0 36-62,-18-53-16,18 53 15,0 0 1,71-18 15,-1 1-15,1-36-1,-18 0 1</inkml:trace>
  <inkml:trace contextRef="#ctx0" brushRef="#br0" timeOffset="-122235.35">30127 6156 0,'0'-35'0,"18"35"31,17 53-15,0-18 0,18 71-1,0 17 1,-53-70-16,0 71 16,-17-36-1,-19-35 1,1-18-1</inkml:trace>
  <inkml:trace contextRef="#ctx0" brushRef="#br0" timeOffset="-120762.52">30762 6597 0,'18'0'62,"-18"18"-62,53-18 0,-18 0 16,71 0-1,-53 0 1,-18 0 15,0 0-15</inkml:trace>
  <inkml:trace contextRef="#ctx0" brushRef="#br0" timeOffset="-120263.81">31574 6262 0,'-18'0'0,"-17"0"15,-1 0 1,-16 0 0,16 53-1,1 17 1,-18 71 0,53-17-1,141-18 1,18-71-1,17-35 17,-158 0-32,-18-18 31,0-17-15,-35 35-16,-18 0 15</inkml:trace>
  <inkml:trace contextRef="#ctx0" brushRef="#br0" timeOffset="-119661.33">31803 6914 0,'0'53'31,"35"-17"-31,-35-1 16,0 35-1,0-34 1,0-1 0,0 0-1,-17-35 1,17-17 0,0-36 15,0-18-31,0 1 15,0-1 1,0 36 15,0 0-31,35 70 63,-35 0-48,53 0-15,-53 1 16,53-1 0,0 18-1,-18-53 1,-35-35 15</inkml:trace>
  <inkml:trace contextRef="#ctx0" brushRef="#br0" timeOffset="-119450.45">32050 6897 0,'0'-35'16,"0"70"31,0 0-32,35 36 1,-35 34-1,0-52 1,0-17 0,0-1-1</inkml:trace>
  <inkml:trace contextRef="#ctx0" brushRef="#br0" timeOffset="-119203.22">32279 7056 0,'53'0'16,"0"0"-1,18 0 1,-36 0 0</inkml:trace>
  <inkml:trace contextRef="#ctx0" brushRef="#br0" timeOffset="-118918.83">32544 6985 0,'0'-35'16,"0"70"15,53 0-16,-53 36 1,35-1 0,-35 1-1,0-18 1,-18-18 0</inkml:trace>
  <inkml:trace contextRef="#ctx0" brushRef="#br0" timeOffset="-117219.18">32579 6227 0,'0'-18'16,"-18"18"46,18 18-62,-53 52 16,18 1 15,35 87 0,124-52 0,-54-35 1</inkml:trace>
  <inkml:trace contextRef="#ctx0" brushRef="#br0" timeOffset="-116668.06">32791 6403 0,'35'0'31,"53"0"-15,-53 18-16,1-18 15,-1 123 1,-35-70 0,-53-18-1,0-35 1,53-35 31,18 35-47,17-53 15,36-18 1,-36 36 0,-35 53 46,0 17-62,-35 0 16,35 1-1,0 17 1,88 17 0,-18-35-1,-17-35 1,-17 0 0</inkml:trace>
  <inkml:trace contextRef="#ctx0" brushRef="#br0" timeOffset="-116402.89">33267 6315 0,'0'-36'16,"18"36"-1,70 18 1,-53 35-1,0 35 1,1 36 0,-36-71-1,-18 0-15,-17-36 16,-18 54 0,0-36-1</inkml:trace>
  <inkml:trace contextRef="#ctx0" brushRef="#br0" timeOffset="-113135.89">23213 5750 0,'0'-17'32,"-53"17"15,18 0-32,17 0-15,-53 0 16,-87 0 15,87 0-31,-35 0 16,0 0-1,-17 0 1,35 17 0,88 19 62,17 16-63,-17 19 1,36 70 0,17 71-1,70 141 1,-88-159-1,-35-53 1,53-18 0,-53-70-1,0-18-15,36 36 16,-36 0 0,0-1-1,0-35 1,0 54-1,0-54 17,35 0-1,-35 0-15,0 1-1,35-36-15,-35 35 16,35-35-1,1 0 1,69 35 0,-52-35-1,18 35 1,-36-35 0,71 0-1,123 0 1</inkml:trace>
  <inkml:trace contextRef="#ctx0" brushRef="#br0" timeOffset="-110870.35">32949 5750 0,'-35'0'16,"18"0"-16,52 0 94,0 0-94,0 0 15,18 0-15,35 18 16,71-18-1,35 35 17,-158-35-1,-19 0 31,-17 35-30,0 1-17,0-1 1,0 0 0,0 18-1,0-17 1,0 16-1,0 37 1,0-19 0,0 54-1,0-71 1,0 35 0,0-35-1,0-18 1,0 18-1,0 17 1,35 36 0,-35-35 15,0-1-15,0 1-1,0-18 1,0 53-1,0-53 1,0 0 0,0-18-1,0 0 1,0 0 0,0 1-1,0-1 1,0 0-1,0-17 17,-17-18-1,-18 53-15,-36-53-1,-52 0 1,-19 0-1,89 0 1,-35 0 0,88 17-1,-35-17 1,0 0 46</inkml:trace>
  <inkml:trace contextRef="#ctx0" brushRef="#br0" timeOffset="-108370.16">19244 7003 0,'0'-36'16,"-35"36"31,-1 0-32,-16 36 1,-1 34-1,53-35 17,53-35-17,141-17 17,-159-18-1,-35-1-16,0 72 32,88 52-31,-17 18 0,17 17-1,-53 1 1,18-54-1,-53-17 1,0-18 0,-18-35 15,-35-17-15,53-19-16,-35 1 15,35-106 1,0 18-1,0 17 1,0 0 0,0 53-1,0 18 1,18 35 15,17 35-15,0 35-1,1 1 1,-36-53 0,35-18 15,-35-36 0,0 1-15,0 0-1,0-18 1,70 0 0,19 88-1,-36 18 1,-18-18 0,-35 1-1,35-36 1</inkml:trace>
  <inkml:trace contextRef="#ctx0" brushRef="#br0" timeOffset="-108125.09">20091 6985 0,'35'0'31,"0"0"1</inkml:trace>
  <inkml:trace contextRef="#ctx0" brushRef="#br0" timeOffset="-107220.95">19473 6914 0,'0'18'0,"18"17"31,17-35 0,-35-70 16,-17 70 0,17 70-32,0-34 1,53 140 31,88-176-16,-124 0-15,54 0-16,-71-18 15,35-17 1,-35-18 0,-35-35-1,35 35 1,17 53 0,72 0-1,-54 0 1,18 106-1,-18-53 1,-35-18 0,35-35 31,1-18-32,-1-17 1,-35 0-1,35 0 1</inkml:trace>
  <inkml:trace contextRef="#ctx0" brushRef="#br0" timeOffset="-106295.43">19879 7003 0,'18'0'31,"17"0"1,-35 17-32,53 54 15,-53-18 1,35-18 15,-35-53 32,0-17-63,0 0 0,0 0 15,0-36 1,0 36 0,35-1-1,1 54 1,-1 53-1,0-1 1,1-35 0,-1-35-1,-35 36 1,35-36 0</inkml:trace>
  <inkml:trace contextRef="#ctx0" brushRef="#br0" timeOffset="-105717.98">20302 6950 0,'0'-36'16,"36"36"-16,-1 0 16,18-35-1,-18 0 16,-35 0-31,-35 35 32,0 17-1,35 19-15,0 34-1,0-17 1,35-53-16,18 0 15,0 0 1,-18 0 0,-35-35-1,35-71 1,1 106 0,52 0-1,-18 35 1,-34 18-1,-36-18-15,35-35 94,0 0-78,0 0 15,-35-35-15</inkml:trace>
  <inkml:trace contextRef="#ctx0" brushRef="#br0" timeOffset="-105019.99">21061 6791 0,'-18'0'15,"-17"0"1,0 0 0,35 18-1,0 35 1,0-1 0,35-87 30,18 0-30,-18 35 0,0 18-1,1 34 1,-36-16 0,35-36-16,-35-36 46,0 1-46,0 0 16,0-159 0,-18 0-1,-35 70 17,18 124-17,0 53 1,35 106-1,70 35 1,19-53 0,-19-106-1,-17 18 1,-18-53 0,1-53-1,-1 1 1,0 52 15,0 17-31,1 36 16,34-18-1,-105-52 32</inkml:trace>
  <inkml:trace contextRef="#ctx0" brushRef="#br0" timeOffset="-104887.17">21467 6720 0,'17'0'32,"18"0"-17</inkml:trace>
  <inkml:trace contextRef="#ctx0" brushRef="#br0" timeOffset="-103619.35">21625 6738 0,'-17'0'94,"-19"0"0,72-35-1,-1 35-77,0 0-16,0 0 16,18 0-1,-53 53 48,-17 17-48,17-34 1,-36 16 0,36 1-16,-35-53 31,70 0 0,36-53-15,0 18-1,-36-18 1,0 53 47,0 0-32,-35-35-31,36 35 15,-36-35 1,0-1 15,-18 36-15,-17 0 15,35 36-31,-35 52 16,35-53-1,35-35 1,0 0 0,89 0-1,-72 0-15,-16 0 16,-1-35 0,-35-53-1,-18 88 1,-17 0-1,35 35 1,0 53 0,53-88 15,-18 0-15,1-70-1,-36-19 1,-71-87-1,71 141 1,0 88 31,35 35-47,-35 106 16,71-35-1,-36 17 1,-35-70-1</inkml:trace>
  <inkml:trace contextRef="#ctx0" brushRef="#br0" timeOffset="-102887.03">19738 7973 0,'18'0'15,"34"0"1,-16 0-1,70-35 1,-71-1 0,-53 36 15,-17 0-31,0 0 16,-1 0-16,1 0 15,35 71 1,0-36-1,18 18 1,211 0 15,-141-106-31,-17-18 32,-36-17-17,18 18 1,-53 34-1,-18 36 1,-52 53 0,35 88-1,35-17 1,-36-54 0,1-70 15</inkml:trace>
  <inkml:trace contextRef="#ctx0" brushRef="#br0" timeOffset="-102719.61">20073 7920 0,'53'0'32,"18"0"-17,34 88 1,-34-17-1,-18-36 1,-53 0-16</inkml:trace>
  <inkml:trace contextRef="#ctx0" brushRef="#br0" timeOffset="-102304.5">20496 7955 0,'36'0'16,"-36"18"-16,70 70 15,-17 35 1,-18-52 0,1-36-1,-54-35 32,18-35-31,-53-36-1,-53-140 1,53 105 0,0-18-1,89 54 1,34 17 0,-34 53-16,34 53 15,1 35 1,-71 0-1,-18-52 1,-17 17 15,0-18-15,35-53-16</inkml:trace>
  <inkml:trace contextRef="#ctx0" brushRef="#br0" timeOffset="-102037.02">20814 7832 0,'88'0'15,"-17"0"-15,-54 0 16,36 17 0,-53 19-1,-53-36 1,0 0-1,53-18 1,0-35 0,89 0 15,-54 18-31,0 35 16,0 0-16</inkml:trace>
  <inkml:trace contextRef="#ctx0" brushRef="#br0" timeOffset="-101870.29">21237 7814 0,'53'0'16,"-18"0"0,-70 35 30</inkml:trace>
  <inkml:trace contextRef="#ctx0" brushRef="#br0" timeOffset="-101637.81">20249 8343 0,'0'0'16,"-35"0"-16,70 0 31,71-35-31,0 35 16,123-53 0,-105 53-16,-71-35 15</inkml:trace>
  <inkml:trace contextRef="#ctx0" brushRef="#br0" timeOffset="-101470.98">20461 8378 0,'35'0'31,"36"0"-31,17-17 16,124 17-1,-89-53 1</inkml:trace>
  <inkml:trace contextRef="#ctx0" brushRef="#br0" timeOffset="-94440.78">20514 9613 0,'0'-35'78,"0"0"-47,-18 35 16,-17 0-31,-88 105 15,123-69-31,-53 34 15,17 1 1,36-36 0,53 18-1,18 0 1,35-53 15,-53 0-15</inkml:trace>
  <inkml:trace contextRef="#ctx0" brushRef="#br0" timeOffset="-92979.18">20726 9878 0,'0'-35'500,"35"35"-485,0 0 1,1 0-1,-36 17 1,0 18 0,0 54 15,-18-54-15,-17-35-1,70 0 16,53 35-15,-53 0 0,1 18-1,-36-17 1,-106-1 15,53-35-15,-18 0-1</inkml:trace>
  <inkml:trace contextRef="#ctx0" brushRef="#br0" timeOffset="-92255.22">21255 9525 0,'-18'0'31,"-17"0"0,35 53-31,-88 264 47,211-123 0,-17-211-31</inkml:trace>
  <inkml:trace contextRef="#ctx0" brushRef="#br0" timeOffset="-91789.05">21378 9772 0,'0'-35'16,"36"35"-16,17 0 15,17 35 1,-70 18 0,0-18-16,-35 36 15,-18-36 1,53-70 31,70-18-32,19 18 1,-54-18 0,0 0-1,-35 35 1,-35 18 15,35 35-31,0 36 16,0-36-1,0 36 1,35 17 0,71-88 15,-53 0-31</inkml:trace>
  <inkml:trace contextRef="#ctx0" brushRef="#br0" timeOffset="-91484.26">21855 9543 0,'53'17'46,"-18"19"-46,35 87 16,-34 18 0,-36-53-1,-36-17 1,-34-1 15,35-70-15,35 36-1,17-54 1</inkml:trace>
  <inkml:trace contextRef="#ctx0" brushRef="#br0" timeOffset="-91219.62">22384 9790 0,'70'0'15,"1"0"-15,35 0 16,-18 0 15,-53 0-15,0 0-1,-52 0 17</inkml:trace>
  <inkml:trace contextRef="#ctx0" brushRef="#br0" timeOffset="-90983.27">22490 9913 0,'17'0'31,"19"0"-15,-1 0-16,35 0 16,1 0-1,-36 0 1,-52 35 62</inkml:trace>
  <inkml:trace contextRef="#ctx0" brushRef="#br0" timeOffset="-80390.89">23495 9472 0,'0'-35'47,"18"0"31,17 35-62,0 0-16,0 0 16,54 0 15,-89 70 0,-18 36-15,-17-71-1,-18 18-15,53-18 16,-35-35 0,35 36-1,17-36 17,18 0-17,1 0-15,70 0 31,-71 0-15,0 0 0,0 0 31,1 0-32</inkml:trace>
  <inkml:trace contextRef="#ctx0" brushRef="#br0" timeOffset="-79786.69">24007 9490 0,'70'0'15,"-35"0"1,18 0 0,-17 17-1,-36 72 1,-36-19 0,1-35-1,0-35-15,35-17 47,17-19-31,19 1-16,-1-35 15,88-19 1,-123 54 0,-35 53 46,35 52-46,0-17-1,0 0 1,0-18 0,53 36-1,0-36 1,0-35-1,0 36 1</inkml:trace>
  <inkml:trace contextRef="#ctx0" brushRef="#br0" timeOffset="-79306.21">24642 9596 0</inkml:trace>
  <inkml:trace contextRef="#ctx0" brushRef="#br0" timeOffset="-76158">25188 9066 0,'-35'36'47,"35"17"-31,-53 17-16,53 1 16,-35 35-16,35 17 15,0-52-15,0-1 16,0 89-1,159 0 17,-71-159-1,-35 0-31</inkml:trace>
  <inkml:trace contextRef="#ctx0" brushRef="#br0" timeOffset="-75806.67">25453 9437 0,'18'0'16,"17"0"-16,18 0 15,17 0 1,19 53 0,-89 53-1,-53-54 1,-71-16 0,89-36-16,35 35 31,53-35-16,53 0 1,-18 0 0,-53 0-1</inkml:trace>
  <inkml:trace contextRef="#ctx0" brushRef="#br0" timeOffset="-75340.12">25947 9490 0,'53'0'16,"-18"0"-16,0 0 0,-35 17 15,53 54 1,-53 17-1,-70-35 1,34-53-16,1 35 16,53-88 31,17 18-47,36 0 15,17-53 16,-88 105 16,-18 19-31,18-1-16,0 0 16,0 18-1,0 18 1,88-71-1,53 0 1,-141-71 0</inkml:trace>
  <inkml:trace contextRef="#ctx0" brushRef="#br0" timeOffset="-75055.75">26494 9066 0,'105'0'15,"-87"0"-15,17 0 16,-35 36 0,-123 105-1,70-106 1,18 18-16,-18-18 15,159-35 17,52 0-17,-69 0 1</inkml:trace>
  <inkml:trace contextRef="#ctx0" brushRef="#br0" timeOffset="-74724.98">26793 9666 0,'18'0'16,"17"0"-16,1 0 15,17 0-15,70 0 16,-88 0 0,1 0-1,-54 0 32</inkml:trace>
  <inkml:trace contextRef="#ctx0" brushRef="#br0" timeOffset="-74490.85">27217 9543 0,'0'-18'15,"35"18"32,-35 35-47,0 1 16,35 16-16,-35 1 0,0-17 16,0 34-1,0-17 16</inkml:trace>
  <inkml:trace contextRef="#ctx0" brushRef="#br0" timeOffset="-74174.23">27428 8943 0,'0'0'16,"0"-35"-16,36 35 31,-1 35-15,141 194-1,-105-105-15,0-1 16,-19 106-1,-16-70 1,-54 35 0,-52-123-1,-1-36 1,36-35 0</inkml:trace>
  <inkml:trace contextRef="#ctx0" brushRef="#br0" timeOffset="-72658.33">28346 9490 0,'17'0'47,"19"0"-32,-1 0-15,0 0 16,0 35-16,1-35 16,17 0-16,70 0 31,-70 0-31,-18 0 47</inkml:trace>
  <inkml:trace contextRef="#ctx0" brushRef="#br0" timeOffset="-64459.33">29034 9208 0,'53'0'63,"-1"0"-63,90 0 31,-72 176 0,-158-35 0,53-141-15,105-53 31,-35 18-32,1 0-15,17-1 16,53-52 0,-71 53-1,-35 0 17,-35 35-17,35 52 1,-36 19-1,1 0 1,35-36-16,0 0 16,35 36-1,106 34 1,0-69 0,-105-36-1,-1 0 1,-53 35 31</inkml:trace>
  <inkml:trace contextRef="#ctx0" brushRef="#br0" timeOffset="-63259.34">22719 10795 0,'-35'0'47,"70"0"31,0 0-63,18 0-15,35 0 16,-35 0-16,53 0 16,-71 0-1,1 0 1,-36 35 15</inkml:trace>
  <inkml:trace contextRef="#ctx0" brushRef="#br0" timeOffset="-62976.07">22807 10971 0,'18'0'46,"35"0"-46,17 0 16,36 0 0,35 0-1,-106 0 1,-52 0 62,17-35-78</inkml:trace>
  <inkml:trace contextRef="#ctx0" brushRef="#br0" timeOffset="-60059.41">24042 10883 0,'0'-35'15,"0"0"1,0-1 15,0 54 32,0 17-48,0 36 1,0-36-16,0 18 16,0 71-1,53-19 1,-53-69-16,0 34 15,35-35 1,-35 1 0,-18-36 15</inkml:trace>
  <inkml:trace contextRef="#ctx0" brushRef="#br0" timeOffset="-59493.49">24042 10795 0,'0'18'63,"0"17"-47,-18-35-1,18 35-15,-35 18 16,0 0-1,-1 18 17,1-36-17,35 0 1,18-35 15,35 0-15,88 0-1,-88 0-15,105 0 16,-69 0 0,-54 0-1,-53 0 48,18 18-48</inkml:trace>
  <inkml:trace contextRef="#ctx0" brushRef="#br0" timeOffset="-57937.42">24483 10936 0,'35'0'110,"0"0"-95,1 0-15,-1 0 0,18 0 32,0 35-32,-53 18 15,0 18 1,-36-18 15,-34-18 0,70-70 1,18-36-17,52 36 1,-17-36-1,-18 36 1,-35 0 0,0 52 327,-17-17-343,17 36 0,0 17 16,0 0 0,53-53-1,17 70 1,1-35 0,-36 1-1</inkml:trace>
  <inkml:trace contextRef="#ctx0" brushRef="#br0" timeOffset="-55743.96">25065 10372 0,'18'0'109,"17"-36"-93,18 36-16,17 0 16,-70 18-1,0 88 16,-123 0 16,193-106 0,-34 0-31,-1 0-16,0 0 15,0 0 1,-35 53-16,0-18 16,-52 0-1,-19-35 1,-17 35 0,88 1 30</inkml:trace>
  <inkml:trace contextRef="#ctx0" brushRef="#br0" timeOffset="-54949.15">25382 11113 0,'-35'0'16,"53"0"140,17 0-156,18 0 15,0 0-15,70 0 16,18 0 15,-105 0 1</inkml:trace>
  <inkml:trace contextRef="#ctx0" brushRef="#br0" timeOffset="-52925.21">26211 10689 0,'53'0'109,"-17"0"-109,-1 0 16,0 0 0,18 106 15,-53-53-15,-70 17-1,34-34-15,1-36 16,-36 35-1,195-35 17,-54 0-17,-34 0 1,17 71 0,-53 17-1,0-35 1,-36-53-1,-17 35-15,-17 0 16,17-35 15,53-17 1</inkml:trace>
  <inkml:trace contextRef="#ctx0" brushRef="#br0" timeOffset="-52272.04">26635 11007 0,'17'0'15,"107"0"1,-89 0 0,0 17-1,1 19 1,-36 17 0,-18-1-1,-105-52 1,123-17 15,52-18-15,19-18-1,0 0 1,-18-18 0,-53 36-1,0 52 48,-18-17-63,18 36 15,-35 17 1,35 17 0,17-17-1,36-18-15,71 1 16,17 70 15,-106-106-31,-53 0 78</inkml:trace>
  <inkml:trace contextRef="#ctx0" brushRef="#br0" timeOffset="-50993.19">20673 11007 0,'0'-36'31,"-18"36"1,1 0-17,-54 0 1,18 89-1,53-54 1,-53 141 15,177-88 1,-54-88-17,-17 0 1,-18 0-1</inkml:trace>
  <inkml:trace contextRef="#ctx0" brushRef="#br0" timeOffset="-50637.25">20743 11307 0,'36'0'31,"34"0"-15,1 0-1,-36 17 1,-35 18 0,-53 54-1,-53-36 1,106-18 15,18-35-31,35 0 16,88 35 15,-141 0-31,0 18 31,-159 0-15,124-53 0,-18 0-1,53-53 1</inkml:trace>
  <inkml:trace contextRef="#ctx0" brushRef="#br0" timeOffset="-50327.67">21202 11095 0,'0'35'31,"-53"0"-15,18 71-1,35-18 1,0-52-16,53-1 15,35-35 1,-18 0 0</inkml:trace>
  <inkml:trace contextRef="#ctx0" brushRef="#br0" timeOffset="-49877.35">21414 11183 0,'53'0'16,"-18"0"0,35 18-1,-70 17 1,0 36 0,-70-36-1,35-35 1,70-53 15,35 18-31,36-18 16,-18-18-1,-88 36 1,0 17 0,-17 18-1,-19 0 1,1 18 15,35 17-31,0 18 31,0 53-15,141-106 15,-88 0-15,-17 0-16</inkml:trace>
  <inkml:trace contextRef="#ctx0" brushRef="#br0" timeOffset="-49544.34">21890 10954 0,'18'0'16,"17"0"-1,106 35 1,-35 36-16,0 87 15,-106-34 1,0-18 0,-71-36-1,36-70-15,-53 53 16,52-18 0</inkml:trace>
  <inkml:trace contextRef="#ctx0" brushRef="#br0" timeOffset="-48461.17">20055 10689 0,'-35'0'31,"0"0"-15,0 0-1,-107 18 1,107-18 31,35 53-31,35-53-1,18 53-15,18 52 16,0 37-1,-71 16 1,0 1 0,0 53-1,-36-124 1,36-53 0,18 36-1,70-71 1,159 0-1,0 0 1,-106 0 0</inkml:trace>
  <inkml:trace contextRef="#ctx0" brushRef="#br0" timeOffset="-47477.64">27340 10601 0,'18'0'62,"17"0"-62,18 0 16,-18 18 15,-35 17 16,0 18-31,0-18-1,0 53 1,0 36-1,0-18 1,0-53-16,0 70 16,53-17-1,-53-36 1,0-34 0,0-1-1,-53-35 1,-17 0-1,-1 0 1</inkml:trace>
  <inkml:trace contextRef="#ctx0" brushRef="#br0" timeOffset="-46361.78">21202 12471 0,'0'-36'0,"0"72"63,0 17-47,0-18-16,0 88 31,0-34-16</inkml:trace>
  <inkml:trace contextRef="#ctx0" brushRef="#br0" timeOffset="-46210.9">21202 12982 0,'0'71'32,"0"-142"-32,18 212 31,-18-123-16,0 17 1</inkml:trace>
  <inkml:trace contextRef="#ctx0" brushRef="#br0" timeOffset="-46095.37">21202 13388 0,'0'-18'78</inkml:trace>
  <inkml:trace contextRef="#ctx0" brushRef="#br0" timeOffset="-45544.78">20673 14023 0,'-71'35'47,"36"36"-47,0-18 16,-1 17-16,36 18 31,0-52-31,194 17 31,-70-53 16</inkml:trace>
  <inkml:trace contextRef="#ctx0" brushRef="#br0" timeOffset="-44628.16">20973 14482 0,'0'-36'31,"0"107"31,0-54-46,0 19-16,0 52 16,0-53-1,0 36 1,0-36 15,-18-35-15,18-53-16</inkml:trace>
  <inkml:trace contextRef="#ctx0" brushRef="#br0" timeOffset="-44428.17">20955 14464 0,'0'18'47,"35"-18"-32,18 35-15,35 18 16,-52-53 0,-1 0-1,0 0 1</inkml:trace>
  <inkml:trace contextRef="#ctx0" brushRef="#br0" timeOffset="-44221.46">21237 14376 0,'0'53'63,"0"17"-63,0-35 15,0 18 1,0 18-1</inkml:trace>
  <inkml:trace contextRef="#ctx0" brushRef="#br0" timeOffset="-43878.9">21572 13970 0,'-35'18'15,"35"35"1,-35 17-16,35-17 16,0 0-16,0 0 15,17 17 1,19-34 0,17-1-1,17-35 1,-70-35-16</inkml:trace>
  <inkml:trace contextRef="#ctx0" brushRef="#br0" timeOffset="-43462.06">21696 14129 0,'70'0'15,"-17"0"-15,18 0 16,-36 17-1,-35 19 1,0 17-16,-88-18 31,53-35-15,-1 0 0,36-71-1,89 18 1,-19 0-1,-35 53 1,-35 18 31,-17 17-31,17 1-1,35-1 1,141-35-1,-140 0 1,-1-18 0</inkml:trace>
  <inkml:trace contextRef="#ctx0" brushRef="#br0" timeOffset="-43211.97">22172 13899 0,'0'18'47,"53"53"-32,-18 34 1,-35-16 0,0-19-1,0-34-15,-17-1 16,-19 0-1</inkml:trace>
  <inkml:trace contextRef="#ctx0" brushRef="#br0" timeOffset="-43044.51">22807 14217 0,'0'0'0,"141"-35"16,-53-1-1,-52 36 1</inkml:trace>
  <inkml:trace contextRef="#ctx0" brushRef="#br0" timeOffset="-42845.46">22754 14411 0,'53'0'15,"18"-35"1,-18 35-16,-1 0 16,1 0-1,18-36 1,-106 36 15</inkml:trace>
  <inkml:trace contextRef="#ctx0" brushRef="#br0" timeOffset="-40078.04">24148 13705 0,'53'0'16,"-18"0"-1,18 0 1,-18 18 0,-35 35-1,0 18 1,-123 70 15,52-106-31</inkml:trace>
  <inkml:trace contextRef="#ctx0" brushRef="#br0" timeOffset="-39943.97">24112 14358 0,'0'-70'15,"0"140"-15</inkml:trace>
  <inkml:trace contextRef="#ctx0" brushRef="#br0" timeOffset="-39793.42">24042 14587 0,'0'-17'47</inkml:trace>
  <inkml:trace contextRef="#ctx0" brushRef="#br0" timeOffset="-39494.97">23301 14799 0,'18'0'16,"52"-18"-1,1 18-15,87-53 16,37 53 0,-107 0-1,-124 0 1</inkml:trace>
  <inkml:trace contextRef="#ctx0" brushRef="#br0" timeOffset="-39344.16">23266 14905 0,'0'0'0,"176"-18"31,53 18-15,-35-53-1,-141 53 1,-53-35-16</inkml:trace>
  <inkml:trace contextRef="#ctx0" brushRef="#br0" timeOffset="-33126.99">4833 5556 0,'18'0'32,"35"-17"-17,35 17-15,0-71 16,-17 71-16,-1-35 16,-17 35-16,-18 0 15</inkml:trace>
  <inkml:trace contextRef="#ctx0" brushRef="#br0" timeOffset="-32931.01">4921 5644 0,'53'0'31,"53"0"-15,0 0-1,-36 0 1</inkml:trace>
  <inkml:trace contextRef="#ctx0" brushRef="#br0" timeOffset="-28194.98">2046 10425 0,'53'-18'94,"18"18"-78,-36-35-16,0 35 15,0 0-15,1 0 16</inkml:trace>
  <inkml:trace contextRef="#ctx0" brushRef="#br0" timeOffset="-28080.87">2028 10548 0,'0'0'16,"-35"0"-1,353-123 17,-107 17-17</inkml:trace>
  <inkml:trace contextRef="#ctx0" brushRef="#br0" timeOffset="-12648.98">10954 15857 0,'0'-35'32,"-36"35"46,1 18-78,0-18 15,-89 158 17,72-122-32,16 70 15,36-71 1,0 18 0,0-18-16,18 36 15,35-36 1,17-35-1,1-18 1,-18 18 0,-18-35-1,-35 0 17</inkml:trace>
  <inkml:trace contextRef="#ctx0" brushRef="#br0" timeOffset="-12149.17">11095 16245 0,'0'53'62,"0"-35"-62,0 17 16,-18 1-16,18 34 16,-35 1-1,35-54 1,0-87 46,0 34-62,0 1 16,0 18 0,0-19-16,0 1 15,18-36 1,-18 36 0,53 70 30,-53-17-46,52 70 16,-16-35 0,-1-53-1,-35 35-15,35-35 16,18 0 0,-18-17-1</inkml:trace>
  <inkml:trace contextRef="#ctx0" brushRef="#br0" timeOffset="-11933.37">11359 16245 0,'0'0'0,"0"36"62,-17 34-62,17-17 16,0 18-1,0-1 1,-35-17 0,35-18-1</inkml:trace>
  <inkml:trace contextRef="#ctx0" brushRef="#br0" timeOffset="-11565.43">11730 15857 0,'0'-35'16,"-35"70"15,35-17-31,-71 88 16,18 17-1,53-17 16,0-35-15,53-36 0,-18-35-16,36 0 15,-18 0 1</inkml:trace>
  <inkml:trace contextRef="#ctx0" brushRef="#br0" timeOffset="-10949.36">11818 16087 0,'0'-36'16,"35"1"15,36 35-16,-36 18 1,-35 52 0,0-34-1,-17 34 1,17-35 0,-53 1-16,53-72 46,35 1-46,0-35 16,-35 17 0,35 17-1,-70 72 95,35-1-95,0 18 1,0 0 0,18-53-1,52 70 1,1-34-1,-1-36 1,-34-18 0,-36-17-16</inkml:trace>
  <inkml:trace contextRef="#ctx0" brushRef="#br0" timeOffset="-10565.18">12241 15857 0,'0'0'0,"-35"0"16,53 0 46,-18 18-62,35-18 16,-35 53-16,88 70 31,-88-105-31,36 70 16,-36-70-1,0 52 1,0-17 0,-36-17-1,1-36-15</inkml:trace>
  <inkml:trace contextRef="#ctx0" brushRef="#br0" timeOffset="-10182.98">12100 16051 0,'-35'0'31,"0"18"-15,35 17-1,-36-35 1,36 36-16</inkml:trace>
  <inkml:trace contextRef="#ctx0" brushRef="#br0" timeOffset="-5965.94">20884 11994 0,'0'-35'62,"-17"35"1,-18 0-48,-18 18 17,17 35-17,36 17 1,-35-34-1,0 34 1,35 1 0,0-18-1,0-18 1,88 0 0,-35-35-1,-18 0 1,0 0-1,-35-17 17</inkml:trace>
  <inkml:trace contextRef="#ctx0" brushRef="#br0" timeOffset="-5617.39">21061 12277 0,'0'17'47,"53"36"-32,-53 35 1,0-52-16,0 34 15,0-17 1,0-18 0,-36-70 46,36 0-46,0 0-16,0-1 15</inkml:trace>
  <inkml:trace contextRef="#ctx0" brushRef="#br0" timeOffset="-5282.63">21078 12347 0,'0'-88'15,"0"53"1,0 158-16,0-193 62,-35 123-46,35-18-16,-35 0 16,-18 36-1,18-36 1,35 0 15,35-35-15,0 0-16,71 0 31,-53 0-15,-53-17 46</inkml:trace>
  <inkml:trace contextRef="#ctx0" brushRef="#br0" timeOffset="-4983.23">21431 12118 0,'-35'53'31,"35"0"-15,-35 0-1,35 105 1,0-105 0,17-17-1,36-36 1,53 0-1,-106-18 1</inkml:trace>
  <inkml:trace contextRef="#ctx0" brushRef="#br0" timeOffset="-4547.89">21625 12206 0,'36'0'31,"16"0"-15,1 71 0,-53-1-1,0-17 1,-17-18 0,-36-35-1,53-52 16,106-37-15,-18 54 0,-35-53-1,-53 123 48,-18 18-63,18 18 15,0-18 1,0-18 0,18 35-1,17-70 1,89-17 0</inkml:trace>
  <inkml:trace contextRef="#ctx0" brushRef="#br0" timeOffset="-4282.95">22031 12065 0,'0'-35'16,"18"35"0,52 0-1,-35 35-15,18 71 16,-53 53 15,0-54-15,-35-34-1,0-36 1,35 1 0,17-36-1</inkml:trace>
  <inkml:trace contextRef="#ctx0" brushRef="#br0" timeOffset="-4083.05">22560 12312 0,'0'0'15,"106"0"1,17-35-1,-34 35 1,-19 0 0</inkml:trace>
  <inkml:trace contextRef="#ctx0" brushRef="#br0" timeOffset="-3845.16">22648 12418 0,'71'0'16,"-18"0"-1,0 0-15,17 0 16,-52 0-16,17 0 16,36 0-1,-89 0 48</inkml:trace>
  <inkml:trace contextRef="#ctx0" brushRef="#br0" timeOffset="-1166.28">23883 11994 0,'-18'0'47,"-17"36"-47,35-1 16,-53 36-1,265 123 17,-159-194-17,0 70-15,-18-52 16,0 17 0,-70 18-1,-18-53-15,-88 0 31,106 0-15,-1 0 0,36-18-1,71-158 1,0 52 0,-36 54-1,-35-1 1,-35 18-1,-71 1 1,53 52 0,53 17-1,0 71 1,35-88-16</inkml:trace>
  <inkml:trace contextRef="#ctx0" brushRef="#br0" timeOffset="-564.29">24412 12206 0,'36'-35'15,"-19"35"-15,54 0 0,-36 0 16,0 0-16,1 17 15,-36 36-15,0-17 16,0-1 0,-53 0-1,-36 18 17,231-141-1,16-71 0,-158 89-15,0 34-1,-35 36 1,-18 71 0,53-18-16,-35 17 15,70 142 1,36-141 15,-1-18-15,1-53-1,-18-18 1</inkml:trace>
  <inkml:trace contextRef="#ctx0" brushRef="#br0" timeOffset="-233.89">25206 11906 0,'0'71'47,"35"-1"-47,-35 19 16,0 16 0,0-34-1,0-36 1,-17-35-1,-36 0-15</inkml:trace>
  <inkml:trace contextRef="#ctx0" brushRef="#br0" timeOffset="101.31">25188 11889 0,'-17'0'47,"17"35"-31,-71-35-1,-17 70 1,88-17 0,0-17-1,176-36 1,36 0-1,-18 0 1,-106 0 0,-88 35 15,-17-35-15,-19 0-16</inkml:trace>
  <inkml:trace contextRef="#ctx0" brushRef="#br0" timeOffset="1645.16">25682 12330 0,'53'0'47,"0"0"-32,18 0-15,-18 0 16,-18 0-16,0 0 16,-17 0-1</inkml:trace>
  <inkml:trace contextRef="#ctx0" brushRef="#br0" timeOffset="2154.73">26370 12083 0,'0'0'16,"-17"0"-16,-19 0 15,-17 0 1,18 88 0,53-18-1,70 1 1,18 0-1,-71 17 17,-35-71-17,-35-17 1,-1 0 0,1 0-1,0-35 1,70-53-1,89 0 1,-1 17 0,-88 36-16,1 0 15,-36-1 1,-18 1 0,-53 0-1,19 35 1,52 35 31</inkml:trace>
  <inkml:trace contextRef="#ctx0" brushRef="#br0" timeOffset="2915.68">27040 12083 0,'18'0'32,"17"0"-32,124 88 31,-300 106 16,106-159 0,193-158-16,-16 17 0,-107 35 0,-53 71 1,18 36-32,-35-1 15,35 0-15,-35 36 16,35-1 0,141 1-1,-18-71 1,-87 35-1,-1-35 1</inkml:trace>
  <inkml:trace contextRef="#ctx0" brushRef="#br0" timeOffset="4415.35">27711 11712 0,'0'-35'16,"17"35"15,36 0-15,0 35-1,-53 18 1,0-18-1,-159 71 17,89-35-1,246-71 0,-35 0-15,-70 0-1,-89 0 17</inkml:trace>
  <inkml:trace contextRef="#ctx0" brushRef="#br0" timeOffset="4697.92">28028 12206 0,'71'0'15,"-18"0"1,70 0-1,-35 0-15,-52 0 32,-89 0-1</inkml:trace>
  <inkml:trace contextRef="#ctx0" brushRef="#br0" timeOffset="4933.12">28187 12118 0,'0'18'47,"18"17"-31,-18 0-16,0 0 15,0 1-15,0 34 32,0 18-17,0-52 1</inkml:trace>
  <inkml:trace contextRef="#ctx0" brushRef="#br0" timeOffset="5181.74">28610 12065 0,'0'-35'16,"0"70"15,36 18-31,-36 0 16,0 35-16,52 36 31,-16-72-31,-36 37 16,0-54-1,0 0-15</inkml:trace>
  <inkml:trace contextRef="#ctx0" brushRef="#br0" timeOffset="9654.94">12859 16175 0</inkml:trace>
  <inkml:trace contextRef="#ctx0" brushRef="#br0" timeOffset="11147.87">6685 16210 0,'-35'0'47,"-18"0"-31,0 18-1,53 17 1,0 0 0,53-35-1,18 0 1,-36 0-1,-35-17 17,-18 17-17,18-36 1,53 89 46,-18-17-62,1 17 16,-1-1-16,-35 19 16,53 88-1,-124-71 1,1-53 0,34-35-1,-16 0 1,16 0-1,36-17 1</inkml:trace>
  <inkml:trace contextRef="#ctx0" brushRef="#br0" timeOffset="11897.32">4198 16757 0,'53'0'62,"-18"0"-62,18 0 16,-18-35-16,18 35 16,0 0-16,18-36 15,-36 36-15,0 0 16,-17 0-16,17-70 31</inkml:trace>
  <inkml:trace contextRef="#ctx0" brushRef="#br0" timeOffset="12180.8">4427 16475 0,'0'0'0,"0"-36"16,0 72 31,0-1-47,18 0 0,-18 1 16,35 87-1,-35-70-15,0 35 16,36-17-1,-36-36 1,-18-35 15</inkml:trace>
  <inkml:trace contextRef="#ctx0" brushRef="#br0" timeOffset="12381.37">4269 16669 0,'35'0'31,"0"17"-15,0-17-16,71 36 15,-18-36 1,-52 0-1</inkml:trace>
  <inkml:trace contextRef="#ctx0" brushRef="#br0" timeOffset="12597.98">4674 16475 0,'-53'0'15,"53"17"1,-53 36-16,53 0 16,-70 71-1,35-89-15,35 18 16,-36 17 0,1-34-1</inkml:trace>
  <inkml:trace contextRef="#ctx0" brushRef="#br0" timeOffset="13730.64">7214 16245 0,'0'-35'15,"-17"35"1,17-35 0,-36 35-1,1 0 1,35 18-16,0 52 16,0-35-1,0 18-15,124 194 31,-89-88 16,-88-71-15,53-53-17,-35-35 1</inkml:trace>
  <inkml:trace contextRef="#ctx0" brushRef="#br0" timeOffset="13897.75">7038 16686 0,'88'-35'15,"-35"35"-15,18-53 16,-18 53-16,35 0 31,-53 0-31</inkml:trace>
  <inkml:trace contextRef="#ctx0" brushRef="#br0" timeOffset="14431.89">7849 16351 0,'0'18'31,"0"17"-15,0 0-16,0 89 31,0-89-15,0 0-1,0-87 17,0 16-17,0-17 1,0-17-1,-35 17 1,35 18 0,18 70 31,35 53-47,-53-53 15,35-35-15,18 53 16,0-53 15,0 0-31,-53-35 31,0 0-31</inkml:trace>
  <inkml:trace contextRef="#ctx0" brushRef="#br0" timeOffset="14615.01">8079 16334 0,'-18'-71'15,"36"142"1,-36-124 15,18 141-15,0 35-1,0-34 1,0-54 0,18 0-1</inkml:trace>
  <inkml:trace contextRef="#ctx0" brushRef="#br0" timeOffset="14797.84">8220 16475 0,'35'-36'16,"53"36"-16,-35 0 15,71-35 1,-36 35 0</inkml:trace>
  <inkml:trace contextRef="#ctx0" brushRef="#br0" timeOffset="14980.79">8378 16528 0,'71'0'47,"-18"0"-31,0-18-16,35 18 15,-53-53 1</inkml:trace>
  <inkml:trace contextRef="#ctx0" brushRef="#br0" timeOffset="15781.7">8908 16351 0,'0'-17'16,"-53"52"15,53 0-31,-36 0 16,36 18-1,36-17 1,52-36 0,-53 0-1,-35-18 1,0-35-1,-17 0 1,-72 18 0,54 35-1,106 0 17,-18 0-32,70 0 15,-17-35 1,-71 35-1,18 0 1,-53-36 15,-18 36 16,18 18-47,-35 17 16,0 36-1,35-18 1,18-18 0,17-35-1,0 0-15,0-18 16,1-70 0,-36 18-1,-18-1 1,-17 1-1,-1 34 1,54 54 31,-18 17-31,53 18-16,-53 71 15,0-36 1,18-53-1,17 0 1,71-35 0</inkml:trace>
  <inkml:trace contextRef="#ctx0" brushRef="#br0" timeOffset="16164.22">9648 16369 0,'-52'0'16,"-19"18"-1,36 34 1,35-16 15,53-1-15,0-35 0,-53-35-1,0-36 1,0 1-1,-18 17-15,-35-71 16,53 71 0,18 53 31,52 71-32,-70-18-15,71 53 16,-18 17-1,-18-52 17,-35-36-32</inkml:trace>
  <inkml:trace contextRef="#ctx0" brushRef="#br0" timeOffset="16480.89">10107 16633 0,'0'36'15,"0"-1"1,0 18 0,-18-53-1,18 35-15,-35-35 16</inkml:trace>
  <inkml:trace contextRef="#ctx0" brushRef="#br0" timeOffset="18579.36">12806 16087 0,'17'0'31,"36"0"-31,18 0 16,17 0-16,18 0 31,-35 0 0,-89 0 16</inkml:trace>
  <inkml:trace contextRef="#ctx0" brushRef="#br0" timeOffset="18767.15">12894 16245 0,'18'0'16,"105"0"15,-70 0-31,0 0 16,18-17-1,-36 17 1</inkml:trace>
  <inkml:trace contextRef="#ctx0" brushRef="#br0" timeOffset="20363.42">13864 16069 0,'-35'0'16,"35"18"0,0 17-1,0 0 1,0 1 0,18-1-1,17-35-15,53 0 16,-53 0-1,-35-18 1,0-35 0,-35 53-1,-124-123 1,124 123 0,35-36 15,123 36-16,-52 0 1,-18 0 0,-18 0-1,0 0 1,18 0 0,18 0-1,-18 18 1,-53 17 15,-18-35 0,1 0-15,17 36 15,-53-1 47,53 0-46,0 1-17,0-1 16,17-35-31,54 0 32,-36-18-17,-35-35 1,0 0 0,0 18-1,-17-36 1,17 1-1,0-1 1,0 18 0,0 18-1,0 70 48,0 1-63,0 34 15,17 1-15,18 35 16,1 17 0,-36-88-1,35 1 1,18-1 0,53-35-1,-36-53 1,18-53-1,-88 36 1,-17 70 15,-54 0-15,18 0-16,18 88 16,35-35-1,0-18 16,71-53-15,-36-52 0,-35-54 15,-18-87-15,-17 123-1,35 52 1,0 72 15,35 122-15,18 19-1,-18-71 1,-35 17 0,0-70-1</inkml:trace>
  <inkml:trace contextRef="#ctx0" brushRef="#br0" timeOffset="20930.43">15134 16281 0,'0'35'16,"0"18"-1,0 0-15,35 88 32,-35-88-32,71 17 15,-71-87 32,-35-36-31,-1-159-1,36 89 1,18 35 0,35 52-1,-18 1 1,1 53 0,-36 17-1,-36 18 1,-34-18-1,17 0 1,70 1 15,36-36-31</inkml:trace>
  <inkml:trace contextRef="#ctx0" brushRef="#br0" timeOffset="21247.92">15505 16228 0,'0'17'47,"0"36"-47,0-17 16,35 17-1,18-53-15,-18-36 31,-53 1-15,-52-18 0,-1 0 15,36 53-15,35 18-1,0 17 1,18-35-16</inkml:trace>
  <inkml:trace contextRef="#ctx0" brushRef="#br0" timeOffset="22568.99">15716 15840 0,'36'70'31,"-36"-17"-15,0 18 0,0 88-1,0-54 1,0-87-1,35-18 1,35-35 0,1-89-1,-71 89-15,53 0 16,0 105 31,-53 1-32,35-18 1,0-71 31,1-17-31,-36 52 93,53 72-93,-53-54-1,0 18-15,0 53 31,0 17-31,0-52 16,0-18 0,-18-53 15,-53 0-15,36-36-1,0-34 1,35 17-1,35-35 1,89-18 0,-54 35-1,-17 36 1,-53 0 0,0-1 15,0 54 31,0 53-46,0-36 0,0 35-1,0-34 1,0-1-1,0-53 1,0-17 0,0-35-1,53-1 1,-53 36-16,18 35 16,34-36-1,-16 54 1,-19 53-1,36 17 1,-53-53 0,0-53 46,36-17-31,-36 53 32</inkml:trace>
  <inkml:trace contextRef="#ctx0" brushRef="#br0" timeOffset="22929.45">16775 16369 0,'-18'53'47,"18"-36"-47,0 19 15,0-1 1,18-35 0,17 0-1,-35-18 1,35-17-16,-35-35 16,-35-1-1,-36 18 1,1 53-1,70 18 32,53-18-47</inkml:trace>
  <inkml:trace contextRef="#ctx0" brushRef="#br0" timeOffset="23514.2">16933 16263 0,'36'18'32,"-36"17"-32,0 0 0,0 1 15,0 16 1,0-16-1,0-72 32,35 36-47,0-52 32,-35 16-17,35-17-15,1 53 31,-36 18-15,35 53 0,-35-19-1,0-16 1,35-36 31,-35-36-32,18 36-15,17-35 16,0 35 15,1 0 1,-36 18-17,35-1 1,-35 19-1</inkml:trace>
  <inkml:trace contextRef="#ctx0" brushRef="#br0" timeOffset="23696.4">17480 16316 0,'35'0'31,"-35"18"-31,0 35 16,36-1 0,-36-16 15</inkml:trace>
  <inkml:trace contextRef="#ctx0" brushRef="#br0" timeOffset="23862.89">17551 16104 0,'0'36'62,"0"-1"-62,35-35 16</inkml:trace>
  <inkml:trace contextRef="#ctx0" brushRef="#br0" timeOffset="24613.08">17939 16298 0,'-18'0'16,"18"-35"-1,-35 35-15,-18 0 16,53 18 0,-71 17-1,36 18 1,35-18-1,35-35 32,18-17-31,0-54 0,-18 71 15,-35 35-16,36-35 1,-36 36-16,88-36 16,-35 0-1,-18-36 1,36-34 0,35-177-1,-106 88 1,0 71-1,-18 53 1,-17 35 0,-54 52 15,37 19-15,52 35-1,0 35 1,35 35-1,-35-105 1,0-18 0,0-18-1,0 0 1,0 1 0,-18-1-1</inkml:trace>
  <inkml:trace contextRef="#ctx0" brushRef="#br0" timeOffset="26912.16">7108 17692 0,'0'-35'16,"-17"35"-1,17-36 1,-35 36 0,-18 0-16,17 18 15,36 17 1,0 0-1,71 1 17,-1-36 15,-87-53-47,-54 18 15,36 35 1,35-36-1,53 72 1,-18-36 0,0 88-1,18-18 1,-53-17 0,-53 18-1,-35-18 1,53-53-1,53 0 17</inkml:trace>
  <inkml:trace contextRef="#ctx0" brushRef="#br0" timeOffset="27229.85">7408 17515 0,'0'0'0,"0"18"47,0 17-47,36 54 15,17 34 1,-18-35-1,-35-53 1,0 1-16,-18 34 16,18-34 15,-35-36-15</inkml:trace>
  <inkml:trace contextRef="#ctx0" brushRef="#br0" timeOffset="27363.03">7320 17886 0,'0'0'0,"18"0"0,123-35 16,18 35 0,-36 0-1,-88 0 1</inkml:trace>
  <inkml:trace contextRef="#ctx0" brushRef="#br0" timeOffset="27930.41">7938 17692 0,'0'35'16,"35"0"0,-35 1-16,35-1 15,-35 0 1,35 18 0,-35-18-1,-35-35 1,35-35-1,-35-35 1,-18-19 0,53 19-1,18 70 1,17 0 0,35 70-1,-17 1 1,18-36-1,-1 0 1,1-35 0,-71-35-1</inkml:trace>
  <inkml:trace contextRef="#ctx0" brushRef="#br0" timeOffset="28111.88">8290 17657 0,'-70'0'0,"70"-36"31,70 72-31,-140-1 32,105 35-32,-35-17 15,123 88 1,-123-123 0,0 53-1</inkml:trace>
  <inkml:trace contextRef="#ctx0" brushRef="#br0" timeOffset="28295.42">8608 17833 0,'53'0'0,"0"0"16,105-53-1,-69 53 1,-54 0-16</inkml:trace>
  <inkml:trace contextRef="#ctx0" brushRef="#br0" timeOffset="28464.58">8608 17921 0,'53'0'31,"0"0"-31,35 0 16,-18 0-16,19 0 15,-54 0 17,-70 0-17</inkml:trace>
  <inkml:trace contextRef="#ctx0" brushRef="#br0" timeOffset="29362.02">9402 17727 0,'17'0'62,"36"0"-46,-53-35-1,0-18 1,0 18 0,-18 35-1,-17 0 1,0 53-1,35-18 1,0 18 0,0-18-16,88 36 15,-35-71 1,18 0 0,-36-53-1,-35-36 1,0 54-1,0 0 1,53 35 0,17 70-1,19 36 17,-54-70-17,-35-72 16,0-52-15,0 18 0,0 34-1,17 36 17,19 0-32,34 53 15</inkml:trace>
  <inkml:trace contextRef="#ctx0" brushRef="#br0" timeOffset="29945.19">10054 17727 0,'71'0'31,"-18"0"-15,-18 0 15,-35-18-15,0 1-1,-18 17-15,-17 0 16,0 0 0,35 35-1,-36 36 1,36-18-1,71-18 1,-36-35 0,1 0-1,-1-18 1,-35-17 15,35 35-15,36 0-1,-1 53 1,-34-18 0,-36-88 15,0 36-15,0-19-1,35 36-15,0 0 16,0 18-1,-35 35 1,36 0 0,-36-18 15,35-35-31</inkml:trace>
  <inkml:trace contextRef="#ctx0" brushRef="#br0" timeOffset="30094.8">10936 18027 0,'53'35'16,"-53"1"-1,0 16 1,0-16 0,-53-36-16,0 35 15</inkml:trace>
  <inkml:trace contextRef="#ctx0" brushRef="#br0" timeOffset="31762.14">11800 17480 0,'-52'-35'0,"-1"35"16,17 0-1,-17 70 1,53-17-16,-35 18 15,35-18-15,-35 88 32,88 35-17,194-123 32,-177-141-31,-34 17-1,-36 36 1,0-18 0,0 71-1,0 17 1,0 0 0,35 1-16,0 34 15,-35-34 1,0-54 31,-18-17-32,18-1-15,0-69 32,0 69-17,18 72 16,-18-1-15,53 35 0,0 1-1,53-71 1,-71 0 0,0-88-1,-35 35 1,-17 18-1,17-1 1,0 54 15,0 17-31,17 36 16,54-1 15,-36-17-15,-35-17-1</inkml:trace>
  <inkml:trace contextRef="#ctx0" brushRef="#br0" timeOffset="32044.97">12559 17463 0,'-18'0'16,"-35"35"0,53 53-1,0 53 1,36-17-1,17-54 1,-1-35 0,-16-35-16</inkml:trace>
  <inkml:trace contextRef="#ctx0" brushRef="#br0" timeOffset="32478.92">12735 17674 0,'71'0'15,"-36"0"-15,-35 18 16,35 35-16,-35 17 31,-70-34-15,35-36-1,-18 0-15,53-18 32,53-35-17,17-18 1,-35 36 0,1 35-1,-72 35 16,36 1-31,0-1 16,-35 0-16,35 36 16,71-36-1,17-35 1,-53 0 15,18 0-31</inkml:trace>
  <inkml:trace contextRef="#ctx0" brushRef="#br0" timeOffset="32727.87">13035 17515 0,'18'0'15,"17"0"1,18 18-16,18 17 15,-1 124 1,-70-88 15,-35-36-31,-18 18 16,18-18 15</inkml:trace>
  <inkml:trace contextRef="#ctx0" brushRef="#br0" timeOffset="32911.37">13423 17762 0,'0'0'0,"88"-53"16,-17 53-1,123 0 1,-159 0-1,1 0 1</inkml:trace>
  <inkml:trace contextRef="#ctx0" brushRef="#br0" timeOffset="33096.16">13494 17903 0,'35'0'16,"36"0"-16,-1 0 16,54 0-1,-36 0 1,-123 0 15</inkml:trace>
  <inkml:trace contextRef="#ctx0" brushRef="#br0" timeOffset="34512.9">14482 17692 0,'17'0'31,"18"35"-15,1-35 0,-1-18 15,-35-34-16,-71-1 1,54 53 15,17 35-31,0 35 16,0 1 15,17-18-15,36-53-1,71-18 1,-124-17 0,88-36-1,-88 36 1,35 35 0,1 35-1,52 54 1,-53-36-1,-35-18 1,0-53 0,53-17-1,-53-71 1,35 0 0,-35 71-1,36 35 1,16 0-1,-16 35-15</inkml:trace>
  <inkml:trace contextRef="#ctx0" brushRef="#br0" timeOffset="35177.9">15275 17709 0,'53'53'16,"-18"-53"-16,1 0 16,-1 0-16,-35-17 15,0-54 17,-18 18-17,-35 53 1,-35 36-1,88-1 1,0 35 0,18-17-1,17-17 1,0-36 0,1 0 15,-1-18-16,89-35 1,-54 53 0,-52 0-1,-18 18 1,-18 52 15,-17-35-15,70-35 31,0 0-32,1-17-15,-1 17 16,0 0 0,0 17-1,-35 36 1,0 0-1,36-17 1,-1-36 0</inkml:trace>
  <inkml:trace contextRef="#ctx0" brushRef="#br0" timeOffset="35678.43">16475 17762 0,'0'89'16,"0"-72"-16,0 54 16,0-18-16,53-18 0,0 0 31,-53 18-15,0-88 15,-18-53-16,-17 17-15,35 18 16,0-53 0,35 1-1,71 69 1,-53 36 0,-53 106-1,0-53 1,-106 0-1,71-18 1,70-35 15</inkml:trace>
  <inkml:trace contextRef="#ctx0" brushRef="#br0" timeOffset="35978.49">16916 17780 0,'-36'0'32,"36"18"-17,0 52 1,0 1 0,71-36-1,-36-53 1,-35-17-16,0-35 15,0-1 1,-53 36 0,18 35-1,35 35 32</inkml:trace>
  <inkml:trace contextRef="#ctx0" brushRef="#br0" timeOffset="37094.35">17180 17374 0,'36'18'31,"-36"53"-15,0-1-16,0-17 0,35 88 15,-35-88 1,0-18 15,0 1-15,35-36-1,0 0 1,18 0 0,36-89-1,-72 54 17,-17 0-17,0 70 32,0 0-47,0 36 16,0-18-1,35-53 1,1 35 15,-1-35-31,-35-35 16,35 0-1,-35 70 32,0 53-31,0 53 0,53-35-1,-53 17 1,0-70-16,0-17 15,-53 17 17,-35-53-32,0-36 15,53-87 17,52-1-17,89-52 1,35 0-1,-17 52 1,-54 54 0,-70-1-1,0 36 1,0 52 156,35-17-94,-35 36-78,36-36 16</inkml:trace>
  <inkml:trace contextRef="#ctx0" brushRef="#br0" timeOffset="38094.19">17727 17604 0,'0'35'31,"0"0"-31,0 36 16,0-18 15,18-53 31,105-106-46,-52 35 15,-36 71-15,-35 53-1,0-18 1,0-17-16,0 17 16,0 1-1,35 17 1,1-53 0,-1 0-1,0-89 1,-35 72-1,35 17 1,1 53 31,-36-18-31,35-35-1,-35 18 1,35-54-1,-35-34 1,-35 34 0,0 1-1,-1 53 17,36 17-17</inkml:trace>
  <inkml:trace contextRef="#ctx0" brushRef="#br0" timeOffset="38711.18">18344 17639 0,'36'18'16,"-36"34"-1,0-16-15,0 17 16,0-18 0,53-35 46,-53-18-46,35 18-16,-35-35 15,35 35 1,-35 18 31,0 17-31,0 0-1,35-35 16,1 0 1,-1 0-1,-35-17-15,35 17 15,-35 17-16,36 18 1,-36 1 0,35-36-16,0 0 31,-17 0-15</inkml:trace>
  <inkml:trace contextRef="#ctx0" brushRef="#br0" timeOffset="38841.2">18856 17886 0,'0'0'16,"35"0"0,-35 88-1,36-53 1</inkml:trace>
  <inkml:trace contextRef="#ctx0" brushRef="#br0" timeOffset="39020.55">18927 17621 0,'0'36'62</inkml:trace>
  <inkml:trace contextRef="#ctx0" brushRef="#br0" timeOffset="39760.86">19226 17762 0,'0'-17'15,"-35"17"17,35 35-17,-35 36 1,35-36-1,0-18 1,17 36 0,19-53-1,-1 0 1,-35-17 0,0-19-1,35 54 48,18-18-32,-17 0-15,-1 0-16,0 0 15,36-35 1,-18 35-16,-18-71 15,18-17 1,-18-35 0,-35-107-1,-18 142 1,-17 88 0,0 0-1,-71 53 1,71 194-1,35-124 1,35 1 0,36-1-1,-71-34 1,0-36 15,-53-18-15,-18-35-1</inkml:trace>
  <inkml:trace contextRef="#ctx0" brushRef="#br0" timeOffset="49849.36">21855 15963 0,'-18'0'16,"-17"0"-1,-1 0 1,-17 0 0,-17 53-1,-106 159 17,193-36-1,230-70 0,-176-71-15,-18-35-1,-18 0 173,0 0-141,0 0-32,-35 36 392</inkml:trace>
  <inkml:trace contextRef="#ctx0" brushRef="#br0" timeOffset="50659.26">22119 16598 0,'18'53'63,"-18"-18"-47,0 1-16,0-1 15,0 88 16,0-87 1,0-54 15,-18 18-47,18-88 15,0 17 16,18 1-15,-18 17 0,35 53 15,-35 17-15,35 36-1,18-17 1,0-1-1,18-35 1</inkml:trace>
  <inkml:trace contextRef="#ctx0" brushRef="#br0" timeOffset="50842.56">22384 16563 0,'35'-35'15,"-70"70"-15,88-70 16,-53 52-1,53 19 1,-53 16 0,0 19-16,0-18 15,17 18 1,-17-19 0</inkml:trace>
  <inkml:trace contextRef="#ctx0" brushRef="#br0" timeOffset="51126.03">22789 16051 0,'-17'18'32,"17"35"-17,-35 123 1,35-52 0,17 17-1,36-106 1,-18-35-1</inkml:trace>
  <inkml:trace contextRef="#ctx0" brushRef="#br0" timeOffset="51442.4">23072 16387 0,'0'17'31,"0"18"-15,0 36 0,35-18-1,18-53 1,-18 0 0,-35-35-1,0-36 1,-70 1-1,34 70-15,1-36 16,53 36 31</inkml:trace>
  <inkml:trace contextRef="#ctx0" brushRef="#br0" timeOffset="51711.23">23213 16087 0,'35'0'16,"0"0"-16,18 0 16,53 123-1,-53 36 1,-53-89-16,0 36 15,-35-35 1,-1-18 0,36-18 15</inkml:trace>
  <inkml:trace contextRef="#ctx0" brushRef="#br0" timeOffset="51959.12">23865 16404 0,'0'0'16,"36"-35"-16,70 35 15,17 0 1,-35 0 0,-53 0-16,1 0 31</inkml:trace>
  <inkml:trace contextRef="#ctx0" brushRef="#br0" timeOffset="52211.04">23954 16492 0,'17'36'32,"19"-36"-17,16 0-15,1 0 16,18 0-1,-36 0 1,0 0 0,-52 0 31</inkml:trace>
  <inkml:trace contextRef="#ctx0" brushRef="#br0" timeOffset="53692.87">25329 16298 0,'-35'0'32,"-18"0"-1,18 0-15,-36 0-1,71 18-15,-52 53 31,52 105 1,229-123-1,-88-177 0,-194-34 0,-35 122-15,88 54 15,0 17-15,17-35-16</inkml:trace>
  <inkml:trace contextRef="#ctx0" brushRef="#br0" timeOffset="55508.89">27993 16069 0,'-35'0'15,"35"18"48,0 17-63,0 18 15,0 0-15,0 88 32,0-88-17,-36-53 16,1-18-15,35-17 0,0-53-1,18-18 1,-18 35 0,35 36-1,-35 0 1,35 88 31,-35-18-47,36 71 15,87 0 1,-52-71 0,-54-35-1,-17-18 1</inkml:trace>
  <inkml:trace contextRef="#ctx0" brushRef="#br0" timeOffset="55694.08">28275 15998 0,'0'0'16,"0"53"31,0 71-32,0-36 1,0-17 0,0-18-1,0-18 1</inkml:trace>
  <inkml:trace contextRef="#ctx0" brushRef="#br0" timeOffset="55925.53">28557 16245 0,'53'0'0,"-17"0"16,-1 0-16,0 0 15,53 0 1,-17 0-1,-18 0 1</inkml:trace>
  <inkml:trace contextRef="#ctx0" brushRef="#br0" timeOffset="56175.47">28646 16404 0,'-36'0'15,"54"0"17,17 0-32,-17 0 15,88 0 1,-53 0-1,-18 0 1,0 0 0</inkml:trace>
  <inkml:trace contextRef="#ctx0" brushRef="#br0" timeOffset="57011.06">29298 16245 0,'-35'18'31,"0"35"-15,35 0-1,0-18 1,17-35-1,71 35 1,-52-35 0,-36-17-1,0-71 1,0 35 0,-36 17-1,1 36 1,70 0 15,36 0-15,-18 0-1,141 0 17,-159 18-32,1-18 15,-54 53 79,-17-53-94,-1 53 16,1-53-16,35 35 15,-35 18-15,88-18 47,17-35-31,-17-35-1,-53-53 1,0-18 0,0-17-1,0 105-15,0-17 16,0-1-1,0 89 17,35 18-17,-35 88 1,0-36 0,53-52-1,18-18 16,-36-53-31,18 0 0</inkml:trace>
  <inkml:trace contextRef="#ctx0" brushRef="#br0" timeOffset="57410.63">30127 16475 0,'0'-71'16,"0"142"-16,0-177 16,-53 106 15,0 53-16,18 0 1,35-18 0,0 0-1,18-35 1,17-53 0,0-35-1,-35-141 16,0 88-15,0 105 0,0 1-1,0 53 17,0 35-32,0 88 15,0 18 1,0-89-16,0 18 15,-17 106 1,-19-105 0</inkml:trace>
  <inkml:trace contextRef="#ctx0" brushRef="#br0" timeOffset="59142.02">21784 17339 0,'0'-35'15,"-18"35"1,1 0 0,-19 0-1,36 35 1,-70 18-16,70-18 16,-53 18-16,18 71 15,52 52 16,213-123 1,-107-53-1,-123-35 31,0 70 17,0 0-79,0 0 15,0 36 1,0-18-1,0-18 17,0-52-1,0-36-15,0 17-1,0-34-15,0 17 31,0 18-31,35 35 32,18 35-17,-17 53 1,17-53 0,17 18-1,-35-17 1,54-36-1,-89-36 1</inkml:trace>
  <inkml:trace contextRef="#ctx0" brushRef="#br0" timeOffset="59342">22296 17745 0,'0'0'0,"0"70"46,0-52-30,52 70 0,-52-35-1,0-18-15,0 54 32</inkml:trace>
  <inkml:trace contextRef="#ctx0" brushRef="#br0" timeOffset="59674.54">22842 17374 0,'-35'0'16,"0"53"0,35 71-1,0-1 1,17 54-1,36-54 1,-35-88 0</inkml:trace>
  <inkml:trace contextRef="#ctx0" brushRef="#br0" timeOffset="60091.26">23230 17639 0,'0'0'0,"-17"0"0,17 35 46,0 36-30,0-1 0,0-34-1,17-1-15,54-35 16,-36 0 0,36-53 15,-71-53-16,-18 53 1,-88 18 0,71 35-1,35 35 17,53-35-32</inkml:trace>
  <inkml:trace contextRef="#ctx0" brushRef="#br0" timeOffset="60371.57">23372 17410 0,'52'-36'15,"1"36"1,-17 18-1,87 88 1,-70 53 0,-18 17-1,-105 0 17,34-140-17</inkml:trace>
  <inkml:trace contextRef="#ctx0" brushRef="#br0" timeOffset="61787.41">24306 17445 0,'-35'35'31,"35"0"0,71-35-15,70 0 0,18 0 15</inkml:trace>
  <inkml:trace contextRef="#ctx0" brushRef="#br0" timeOffset="62075.13">24377 17709 0,'-35'0'0,"35"36"47,35-36-31,88 0 15,-70 0-31,18 35 15,-36-35 1,18 0 0,-18 0 15</inkml:trace>
  <inkml:trace contextRef="#ctx0" brushRef="#br0" timeOffset="62515.65">24994 17727 0,'18'0'47,"17"18"-47,18-18 16,18 0-16,-18 0 15,0 0-15,35 0 16,-53 0 15</inkml:trace>
  <inkml:trace contextRef="#ctx0" brushRef="#br0" timeOffset="62792.92">25224 17533 0,'0'35'63,"0"1"-63,0 17 15,0 52-15,0-52 16,0-17-16,0 34 15,0-17 17,0-18-17</inkml:trace>
  <inkml:trace contextRef="#ctx0" brushRef="#br0" timeOffset="63027.74">25083 18009 0,'0'36'31,"35"-36"-15,35 0-16,89 0 16,-18 0 15,-106 0 0</inkml:trace>
  <inkml:trace contextRef="#ctx0" brushRef="#br0" timeOffset="63401.5">25753 17533 0,'70'71'62,"-70"-18"-46,36 17 0,-36-17-16,0 0 15,35 35 1,-35 18 0,0-88-1</inkml:trace>
  <inkml:trace contextRef="#ctx0" brushRef="#br0" timeOffset="65391.24">27764 17551 0,'0'17'47,"0"19"-47,0 17 15,0 17-15,35-17 16,-35-18-16,0 1 16,0 16-1,0-16 17,0-230-1,0 17 16,0 142-16,0 53 0,35 17-31,-35 18 16,141 106-1,-70-106 1,-18-36 0,-18-34-1,-35-19 1,0-105 0,0 71-1,0 34 1,0 1-1,0 88 32,0-18-31,0 71 0,0 53-1,35-89 1,-35-17-1,36-53 1</inkml:trace>
  <inkml:trace contextRef="#ctx0" brushRef="#br0" timeOffset="65591.07">28434 17815 0,'70'-35'16,"-17"35"0,18 0-16,-36 0 15,53 0 1,-52 18 0</inkml:trace>
  <inkml:trace contextRef="#ctx0" brushRef="#br0" timeOffset="65815.11">28487 17974 0,'17'0'31,"72"35"-31,52-35 31,-53 0-15,-53 0-16</inkml:trace>
  <inkml:trace contextRef="#ctx0" brushRef="#br0" timeOffset="66574.42">28998 17921 0,'18'0'31,"-18"18"-15,71-18-16,-36 0 16,35 0-1,-34 0 1,-36-53-1,0 0 1,-18 18 0,-17 88 31,35-18-47,0 18 15,0 17 1,0-34-1,17-36 17,1 0-17,35-71 1,17-35 0,-34 106-1,-36-35-15,35 70 31,-35 0-31,35 1 16,1 70 0,-1-106-1,-35 35 1,35-123 15,18 35-15,-53 0-16,35 18 31,-35-18-15,36 53-1,-1 17 1</inkml:trace>
  <inkml:trace contextRef="#ctx0" brushRef="#br0" timeOffset="67306.87">29792 17886 0,'35'0'16,"1"0"-16,17 0 16,-18 0 15,-35-18 0,0-35-31,0 18 16,-18 35 15,-35 35-15,0 1-1,18 105 1,35-88-1,0-18 1,35-35 0,18 35-1,-17-35 1,16 0 0,-16-17-1,-1 17 16,-35-36-15,35 54 31,-35 17-31,0 0-1,36-35-15,-1 0 47,35-17-31,-17-18-1,0 35 1,-17 0 0,-36 35 15,35-35-16,-35 53-15,0-18 32,0 0-32</inkml:trace>
  <inkml:trace contextRef="#ctx0" brushRef="#br0" timeOffset="68807.18">30603 15752 0,'-35'0'15,"53"0"1,35 0-16,53 0 16,-1 0-16,54 0 15,-53 52-15,-18-52 16,-53 0-16,1 0 31,-36 36 16,0-1-31,0 212 15,0 441 0,0-406-15,-36-53 15,36-123-31,0-18 16,0 54-1,0-37 1,0 36 0,0-70-1,0-18 1,18 53-1,-18-36 1,0 1 0,0-36-1,0 18 1,0 0 0,-18 53-1,-17-71 1,-53 0-1,-106-35 17,18 0-17,-195-35 1</inkml:trace>
  <inkml:trace contextRef="#ctx0" brushRef="#br0" timeOffset="70607.38">21220 15769 0,'-18'0'47,"-70"0"-16,17 18-15,-88-18 15,124 0-15,35 35 15,-35-35-31,35 35 16,0 54-1,0-19 1,0 71 15,0 36-15,0-36-16,0 123 16,0-52-1,0 0 1,35 70-1,-35-70 1,35-54 0,-35-17-1,0-17 1,36-71-16,-36 53 16,53 35 15,-53-106 0,35 53-15,-35-53-1,106-35 1,105 0 0,1-88-1,-159 18-15</inkml:trace>
  <inkml:trace contextRef="#ctx0" brushRef="#br0" timeOffset="71457.01">19791 16087 0,'35'0'16,"0"0"-16,36 0 31,-36 0-31,89 0 31,-54-36 0,-70-17 1</inkml:trace>
  <inkml:trace contextRef="#ctx0" brushRef="#br0" timeOffset="71689.92">20055 15928 0,'0'18'47,"0"87"-31,18 19-1,-18-36 1,0-53-16,0 36 16,0-18-1</inkml:trace>
  <inkml:trace contextRef="#ctx0" brushRef="#br0" timeOffset="71940.56">19826 15998 0,'0'-35'15,"53"35"-15,-18 0 16,36 35-1,-36-35-15,0 71 16,18-18 0,18-18-1,-53-35 1</inkml:trace>
  <inkml:trace contextRef="#ctx0" brushRef="#br0" timeOffset="72125.65">20249 15946 0,'-17'0'15,"-54"17"-15,71 18 16,-176 142 15,141-107-15,-36-17-1</inkml:trace>
  <inkml:trace contextRef="#ctx0" brushRef="#br0" timeOffset="73140.06">20549 15681 0,'36'0'109,"-1"-35"-109,18 35 16,17-53-16,-17 53 15,0-35-15,-18 35 0,-35-36 32,36 36-32,-54 0 31</inkml:trace>
  <inkml:trace contextRef="#ctx0" brushRef="#br0" timeOffset="73323.96">20832 15487 0,'0'0'47,"0"18"-32,0 17-15,0 53 31,0 0-15,0-17 0,0-36-1,0 18 1</inkml:trace>
  <inkml:trace contextRef="#ctx0" brushRef="#br0" timeOffset="73522.81">20549 15522 0,'71'53'32,"-18"-53"-32,70 53 15,-35 0 1,-17-53-1</inkml:trace>
  <inkml:trace contextRef="#ctx0" brushRef="#br0" timeOffset="73690.35">21026 15469 0,'-36'0'31,"1"0"-31,35 18 15,-35 53 1,-71 17 0,18 0-1</inkml:trace>
  <inkml:trace contextRef="#ctx0" brushRef="#br0" timeOffset="80656.19">16581 2840 0,'52'0'47,"-16"0"-47,158 18 32,0-18-1,-177 0 16,-17 35-32,-35-35 1,-18 106 0,53-53-1,-35-1-15,35 142 16,-53 71-1,53-124-15,0 0 16,35 159 0,18 106-1,0-124 1,18 18 0,-71 0-1,0-89 1,0 160-1,-53-212 17,-35 17-17,-36-88 1,54-35 0,-1-53-1,0 35 1,-34-35-1,34-35 1</inkml:trace>
  <inkml:trace contextRef="#ctx0" brushRef="#br0" timeOffset="82972.49">1588 2928 0,'-18'0'16,"-17"0"0,-1 0-1,-17 0 1,18 0 0,0 0-16,-124 18 31,53-18 0,106 88 47,0-35-78,0 247 31,0-194-31,0 246 16,0-193 0,0-18-1,0 106 1,-53 71 0,53-177-1,-35 35 1,35-52-1,-35-1 1,-18 18 0,18-53-16,35 18 15,0-35 1,0-1 0,0 1-1,0 17 1,17-17-1,-17 52 32,36-88-31,-1 1 0,-35-1-1,35-17 1,0-18-1,89 0 1,35 0 0,-71 0-1,-18 35 1,-34 0 0,-1-35-1</inkml:trace>
  <inkml:trace contextRef="#ctx0" brushRef="#br0" timeOffset="-130683.27">33849 17674 0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AA58-9FB5-4487-8DD0-0DCC52E5B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253B8-8983-4178-96D1-3E27C3105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AAB35-83AC-422C-9348-BDA3C017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F46C-A5F0-4CFD-A782-7E458AA0B60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ED39C-8AB6-46D1-B6DE-0F4640A5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A3F03-451C-4E47-BB27-98E15B14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7E5E-4BAE-4D58-8958-48875FCB5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3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5B2E-058A-4760-A985-8B85D63D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887C0-1CAB-4445-9F52-9FDF9FC93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349A0-7D74-45F6-8F15-0515383C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F46C-A5F0-4CFD-A782-7E458AA0B60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C514-85B0-464B-86B2-B2954552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C47D-52D7-4CE1-AC88-F65ABB84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7E5E-4BAE-4D58-8958-48875FCB5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48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A538A-7507-49D5-BF2A-BFCC03A19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4C385-4139-4BA0-8C77-4AD915271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04FE5-F0B8-4D80-A02D-198055BE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F46C-A5F0-4CFD-A782-7E458AA0B60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CDBD3-D398-4710-81F4-A7306CA3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FF139-6A40-4D83-9200-2B512135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7E5E-4BAE-4D58-8958-48875FCB5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2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B21E-001B-40F7-8A68-C6EB923E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1907-730A-4B32-8962-EE7C7419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FD24B-E08F-4EBE-A2E5-670C07E9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F46C-A5F0-4CFD-A782-7E458AA0B60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1D3E6-DCA1-4A0B-A860-6687BAC1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40DF-72DC-4657-A427-5B140811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7E5E-4BAE-4D58-8958-48875FCB5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50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BCA-E26E-4538-AE81-909D591E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BDC2-C2D5-4E44-BAED-85C6FB6D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4CACB-58B7-4F8F-833F-A80053ED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F46C-A5F0-4CFD-A782-7E458AA0B60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B2F6-6843-499D-80AC-53C7967F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3117F-0AAD-47E6-A1B7-3CEFADC8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7E5E-4BAE-4D58-8958-48875FCB5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1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04D5-9CD3-4D20-A938-1A4B26F1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90F5-3308-4BEC-92E2-CE1791A28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4331C-5B0E-4CE0-BA3F-A81E90C79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616BE-0732-49D7-AE20-23A5A5AC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F46C-A5F0-4CFD-A782-7E458AA0B60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FA202-7C92-4B01-9E99-0B9CF7D4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0583-668C-429D-B5D4-7A4AA32C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7E5E-4BAE-4D58-8958-48875FCB5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05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C2C9-B8A6-4E77-8A98-0D632A4D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65D82-77BE-4E14-B320-AD8D1782F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F8DA7-36FC-47CB-A714-A05281746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E2B8E-8853-4D58-A26C-044F013AA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D23B7-A6F0-46FE-8349-1DB4CCDFB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48FAF-4B57-4710-AD58-0C2FF5FD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F46C-A5F0-4CFD-A782-7E458AA0B60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6D3DB-7023-4149-817B-A8094105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84F7A-C736-4417-ADE3-479F34C3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7E5E-4BAE-4D58-8958-48875FCB5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03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0733-0A25-4BE1-952F-DDC83EC8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66814-8776-4650-87E1-16B463BE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F46C-A5F0-4CFD-A782-7E458AA0B60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4758F-D3AA-49D5-BB71-34EF25B7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9246-CC52-4DDC-8280-32086AAE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7E5E-4BAE-4D58-8958-48875FCB5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29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D8F4F-C6C6-4A61-B228-5C57D791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F46C-A5F0-4CFD-A782-7E458AA0B60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E2198-21A4-4C9C-93BB-976D9145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4D313-C37D-4877-8EBA-70E9A277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7E5E-4BAE-4D58-8958-48875FCB5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95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2138-2E17-498B-8570-BFA76DC2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0DF4-3CC0-47E4-AAA0-75A64859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22B49-A037-4F78-9C97-1F3D7F4D8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7772A-248E-47EF-AC26-AFC99402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F46C-A5F0-4CFD-A782-7E458AA0B60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4C9F9-BA65-4144-89B1-3F0C3171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29D0C-64FB-49D7-A205-A99612E4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7E5E-4BAE-4D58-8958-48875FCB5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58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E6EF-01F0-4000-8647-48FF9FF2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AA7E6-2DA8-4ED4-80DB-32E859431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2CA23-F236-4A94-BF31-614EEACD5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4844B-ACD4-4F37-8D42-FD30C01C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F46C-A5F0-4CFD-A782-7E458AA0B60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54A81-549A-4021-8483-74FBD364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D6A9A-071B-428C-B7C1-E49AF768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7E5E-4BAE-4D58-8958-48875FCB5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1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689D8-091B-491F-B1F6-BD96CADB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0F756-DD76-431D-BF2B-719D4860E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093E-DA5C-4672-ADDD-77E91F0D0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F46C-A5F0-4CFD-A782-7E458AA0B60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F97E-D4DE-46B8-9470-363B44C2F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B831C-2134-4958-9F84-C302427E9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7E5E-4BAE-4D58-8958-48875FCB5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99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E266C8-C6A1-4D51-805B-40AA01DFF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7" r="43312" b="-1"/>
          <a:stretch/>
        </p:blipFill>
        <p:spPr>
          <a:xfrm>
            <a:off x="621675" y="623275"/>
            <a:ext cx="4032621" cy="5607882"/>
          </a:xfrm>
          <a:prstGeom prst="rect">
            <a:avLst/>
          </a:prstGeom>
        </p:spPr>
      </p:pic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6BA15-290C-4A04-BE9B-486D3AF3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0209" y="1056640"/>
            <a:ext cx="5799947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000" dirty="0"/>
              <a:t>Digital Signal Processing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CE736-50F8-4C2A-8431-DFD1B4E18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210" y="4582814"/>
            <a:ext cx="4041454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dirty="0"/>
              <a:t>Presented By:</a:t>
            </a:r>
          </a:p>
          <a:p>
            <a:pPr algn="l"/>
            <a:r>
              <a:rPr lang="en-US" sz="2800" dirty="0"/>
              <a:t>Dr. Pratosh Kumar Pal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C275EA-0D80-410E-AAB8-56A50814417B}"/>
                  </a:ext>
                </a:extLst>
              </p14:cNvPr>
              <p14:cNvContentPartPr/>
              <p14:nvPr/>
            </p14:nvContentPartPr>
            <p14:xfrm>
              <a:off x="6756480" y="49528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C275EA-0D80-410E-AAB8-56A5081441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7120" y="4943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D22C-FD34-4E10-97B3-06835081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8A3-1044-4AFC-ABE1-EEF07BB9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5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A4C4-2A8B-4272-A240-0201BA23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3256-656B-4074-AB3C-AA8BF282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72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443C-FFB0-40D8-9347-8DDCD166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96E3-8BB1-4CE2-A26F-F36758E86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12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9B9E-13D0-40CA-ACCC-87F1F162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97D3-7BD2-413C-B8D0-FC87EBBF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92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7907-9971-4181-829B-E45FC1D3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CC3D-BBC0-4E71-8218-4A1F7F9D4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0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841E-7F24-4D3B-B031-05E61D9E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708A-343E-4EC0-9C14-5FD8E674A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78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F366-3A39-4A23-985C-F5BEE800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DE7A-254D-40AD-BD77-7DFD931C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63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27E3-9C07-47CC-B88F-1E674F53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8273-36F1-42B8-AD79-89257C50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6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BCE2-50E2-4988-836F-82654D12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2944-CE48-48CE-8B22-6F8D037C1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0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7141-61D9-4924-90AC-47EDABB1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1EFF-BFAB-428D-B67C-0F3F9667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6426EC-393E-49B6-B79B-DCE0C60CB98D}"/>
                  </a:ext>
                </a:extLst>
              </p14:cNvPr>
              <p14:cNvContentPartPr/>
              <p14:nvPr/>
            </p14:nvContentPartPr>
            <p14:xfrm>
              <a:off x="527040" y="133200"/>
              <a:ext cx="11557440" cy="369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6426EC-393E-49B6-B79B-DCE0C60CB9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123840"/>
                <a:ext cx="11576160" cy="37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87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9A64-A2B1-4A9F-BC95-C4C5E0F9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8A17-603F-4682-A6DA-50346D91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9ED2DC-EF47-466E-AE96-418CA5C8742F}"/>
                  </a:ext>
                </a:extLst>
              </p14:cNvPr>
              <p14:cNvContentPartPr/>
              <p14:nvPr/>
            </p14:nvContentPartPr>
            <p14:xfrm>
              <a:off x="82440" y="108000"/>
              <a:ext cx="11779560" cy="674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9ED2DC-EF47-466E-AE96-418CA5C874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98640"/>
                <a:ext cx="11798280" cy="67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18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6E68-409F-4B17-BCB1-2EFBB02E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FBD6-DD5E-4A2A-8E44-86351178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8B3A5F-1F93-4F28-8D53-546A55D07FF1}"/>
                  </a:ext>
                </a:extLst>
              </p14:cNvPr>
              <p14:cNvContentPartPr/>
              <p14:nvPr/>
            </p14:nvContentPartPr>
            <p14:xfrm>
              <a:off x="184320" y="101520"/>
              <a:ext cx="11468160" cy="642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8B3A5F-1F93-4F28-8D53-546A55D07F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92160"/>
                <a:ext cx="11486880" cy="64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4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9D9B-F5FA-4A3C-8BE5-28F2721C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9D1B-5EB3-4B66-A5A1-6308F334D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52BB2C-5ACA-45F7-A7A6-147CDBDE4CFA}"/>
                  </a:ext>
                </a:extLst>
              </p14:cNvPr>
              <p14:cNvContentPartPr/>
              <p14:nvPr/>
            </p14:nvContentPartPr>
            <p14:xfrm>
              <a:off x="120600" y="291960"/>
              <a:ext cx="11652840" cy="551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52BB2C-5ACA-45F7-A7A6-147CDBDE4C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40" y="282600"/>
                <a:ext cx="11671560" cy="55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99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005B-6C50-414B-B7E3-97610C12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4CBD-65AC-455D-B9E3-B5A027F9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789A2C-D7EF-45E1-9210-28FE8CC535BF}"/>
                  </a:ext>
                </a:extLst>
              </p14:cNvPr>
              <p14:cNvContentPartPr/>
              <p14:nvPr/>
            </p14:nvContentPartPr>
            <p14:xfrm>
              <a:off x="133200" y="95400"/>
              <a:ext cx="10998720" cy="612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789A2C-D7EF-45E1-9210-28FE8CC53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" y="86040"/>
                <a:ext cx="11017440" cy="61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68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30DF-9178-4A7E-B035-677A9D50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CAF1-50D4-4531-BBBF-6C30EAA0E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5AFDF6-2B5D-448B-A614-D717D1055C4D}"/>
                  </a:ext>
                </a:extLst>
              </p14:cNvPr>
              <p14:cNvContentPartPr/>
              <p14:nvPr/>
            </p14:nvContentPartPr>
            <p14:xfrm>
              <a:off x="241200" y="368280"/>
              <a:ext cx="11944800" cy="632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5AFDF6-2B5D-448B-A614-D717D1055C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358920"/>
                <a:ext cx="11963520" cy="63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80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125A-950E-41E6-BEFC-E5941BCB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DFDC-88C0-480C-81BA-EFADEF17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73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E2CE-43C4-4D98-882C-D81C09E8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24CC9-A8BB-42FA-AA6C-5188D119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12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</Words>
  <Application>Microsoft Office PowerPoint</Application>
  <PresentationFormat>Widescreen</PresentationFormat>
  <Paragraphs>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Digital Signal 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 </dc:title>
  <dc:creator>Pratosh Kumar Pal</dc:creator>
  <cp:lastModifiedBy>Pratosh Kumar Pal</cp:lastModifiedBy>
  <cp:revision>2</cp:revision>
  <dcterms:created xsi:type="dcterms:W3CDTF">2020-09-26T06:38:48Z</dcterms:created>
  <dcterms:modified xsi:type="dcterms:W3CDTF">2020-09-26T07:48:41Z</dcterms:modified>
</cp:coreProperties>
</file>