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97" r:id="rId2"/>
    <p:sldId id="287" r:id="rId3"/>
    <p:sldId id="299" r:id="rId4"/>
    <p:sldId id="288" r:id="rId5"/>
    <p:sldId id="289" r:id="rId6"/>
    <p:sldId id="291" r:id="rId7"/>
    <p:sldId id="292" r:id="rId8"/>
    <p:sldId id="296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60"/>
  </p:normalViewPr>
  <p:slideViewPr>
    <p:cSldViewPr>
      <p:cViewPr varScale="1">
        <p:scale>
          <a:sx n="64" d="100"/>
          <a:sy n="64" d="100"/>
        </p:scale>
        <p:origin x="12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30T05:02:27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1694 6844 0,'0'-35'16,"0"70"109,0 0-109,0 0-16,0 18 15,0 18 16,0-36 1,0 0-17,35-35 79,0 0-78,1 0-1,34 0 1,-17 0-16,0 0 16,70 0-1,-52 0 1,52 0-1,-87 0-15,34-17 16,1 17 0,-18 0-1,17 0 1,89 0 15,-106 0-15,53 0-1,-71 0 1,36 0 0,34 0-1,-69 0-15,17 0 32,0 0-32,-18 0 15,35 0 1,1 0-1,-18-53 1,0 53 0,-18 0-1,53 0 1,-52 0 15,-1 0-15,0 0-1,0 0 17,-35-35-1,36 35-15,-1-36 15,-35 1 0,35 35 0,-35-35-15,0 17 0,0-17 15</inkml:trace>
  <inkml:trace contextRef="#ctx0" brushRef="#br0" timeOffset="8356.66">5204 11677 0,'17'0'62,"19"0"-62,-1 0 16,0 0-16,1-35 16,158 35-1,176 0 16,-105-36 1,-142 36-1,-88 0-15</inkml:trace>
  <inkml:trace contextRef="#ctx0" brushRef="#br0" timeOffset="9084.56">4657 12488 0,'-35'0'15,"52"0"95,19 0-95,-19 0 1,54 0-16,158 0 31,424 0 1,-124 0-1,-229 0 0,-335 0 47</inkml:trace>
  <inkml:trace contextRef="#ctx0" brushRef="#br0" timeOffset="11242.64">7973 6967 0,'0'-35'31,"0"53"63,0 35-79,0 17 1,0-17-1,0 0 1,0-18 0,0 1-1,0-1 32,18-35-16,35 0-15,0 0 0,-18 0-16,0 0 15,36 0 1,-1 0 0,71-18-1,-52 18 1,-54 0-1,35 0-15,36-35 16,18 35 0,-18 0-1,17 0 1,-17 0 15,-36 0-31,36 0 16,-70 0-16,-1 0 15,141 0 17,-70 0-1,-35 0-15,-19 0 15,-16-35-31,-1 35 31,0-36 0,1 36-15,-36-35 0,35 35-1,-35-35 16,0-18-15,0 18 0,0-1-1,0 1 17</inkml:trace>
  <inkml:trace contextRef="#ctx0" brushRef="#br0" timeOffset="12057.88">8943 7426 0,'0'-35'16,"0"88"62,0-18-78,0-17 16,0 105-1,-35-35-15,35 71 16,0 0 15,0-53-15,0 35 0,0-18-1,0-88 1,0 1-1,0-1 1,-35 0 31,-1-35-47</inkml:trace>
  <inkml:trace contextRef="#ctx0" brushRef="#br0" timeOffset="12239.34">8661 8537 0,'0'36'16,"0"16"0,18-16-1,88-1 1,-71-35-1,18 0-15</inkml:trace>
  <inkml:trace contextRef="#ctx0" brushRef="#br0" timeOffset="12397.04">8979 8537 0,'-36'36'31,"36"-1"-15,-70 18-16,17-18 16,-53 0-1</inkml:trace>
  <inkml:trace contextRef="#ctx0" brushRef="#br0" timeOffset="12844.67">8026 9208 0,'0'0'16,"0"35"15,0 18-31,0 0 16,0 35-1,-35 18 1,-1 35 0,1-88 15</inkml:trace>
  <inkml:trace contextRef="#ctx0" brushRef="#br0" timeOffset="13174.76">7744 9648 0,'0'-35'16,"17"35"-1,36-35-15,0 35 16,53-35 0,0-18-1,-71 53 1,-35 17 0,0 72-1,0-19 1,0 18 15,0-52-15,0-72 15</inkml:trace>
  <inkml:trace contextRef="#ctx0" brushRef="#br0" timeOffset="13346.21">8132 9313 0,'35'0'47,"-35"18"-31</inkml:trace>
  <inkml:trace contextRef="#ctx0" brushRef="#br0" timeOffset="13907.58">8273 9490 0,'0'70'31,"0"-34"-31,0-1 16,0 0-16,0 0 16,0-70 46,35-18-46,-35 36-16,53-54 15,18 36 17,-54 35-32,19 17 31,17 54-15,-53-36-1,0 18 1,0-18 15,0-88-15,35 18-1,35 0 1,-34 35-16,-36 35 31,0 0-31,0 1 16,0 17-1,35-53 1,-35 35 0,71-53-1,-71-17-15</inkml:trace>
  <inkml:trace contextRef="#ctx0" brushRef="#br0" timeOffset="14207.84">8908 9648 0,'0'36'31,"35"-36"-15,36 0 0,-18-18-1,-53-35-15,35-17 16,-35 34 0,-123 125 30,87-54-46,-17 88 32,53-87-32,18 17 31,105-53-15,230-106-1,-265 53-15</inkml:trace>
  <inkml:trace contextRef="#ctx0" brushRef="#br0" timeOffset="15324.16">10019 9613 0,'0'0'16,"-106"0"-1,18 35-15,53 18 32,-18 89-1,176-107 0,19-212 0,-142 107-31,35-318 47,-35 300-31,-18 52 0,18 54 15,0 158-16,0-35-15,-35 89 16,35-142-16,0 18 16,0-71-1,35 0 1,36-52 0</inkml:trace>
  <inkml:trace contextRef="#ctx0" brushRef="#br0" timeOffset="16091.32">10249 9719 0,'-18'0'16,"-35"53"-1,53-18 1,-35 1-16,35 34 16,0-35-1,70 1 16,-34-36-31,-1 0 16,0-18 0,-35-35-1,-70-53 1,17 71 0,53 0 15,53 35-16,-18-36-15,35 36 32,-34 0-32,-36 89 47,0-36-32,0 17 1,0-17-1,0-71 32,0 1-47,0-54 16,35 36 0,0-18-1,0 53 1,-35 53-1,0 17 1,0-17 0,0-17-1,0-72 17,0 1-17,106-18 1,-70 18-16,-1 35 15,-35 35 1,0 0 0,35 1-16,-35-1 15,35-35 1,54 0 0,-19-71-1,-17 1 1</inkml:trace>
  <inkml:trace contextRef="#ctx0" brushRef="#br0" timeOffset="16376.58">11025 9719 0,'0'0'0,"-18"0"31,18 18-15,-35-18-16,35 35 16,-36 0-1,1 18 1,35-18 15,106-87-15,-71 52-1,1 17 1,-1 54 0,-35-54 15,35-17-31,0-70 15,-35-18 1</inkml:trace>
  <inkml:trace contextRef="#ctx0" brushRef="#br0" timeOffset="16556.75">11219 9560 0,'35'0'16,"-35"18"-1,53-18-15,-53 70 16,0-34-16</inkml:trace>
  <inkml:trace contextRef="#ctx0" brushRef="#br0" timeOffset="16825.95">11254 9966 0,'18'-18'63,"70"-35"-47,-53 53-1,0 0 1,18 36-16,-53-1 15,0 53 1,0-53 15,159-158-15,-71 52 0,-17-17-16,-1 18 15</inkml:trace>
  <inkml:trace contextRef="#ctx0" brushRef="#br0" timeOffset="22705.87">7832 10231 0,'-18'0'0,"18"-36"31,-35 36-31,35 36 31,-70 16-31,-19 107 32,89-106-17,0 71 16,106-89 1,18-53-1,-124-17-15,35 35-1,-35 53 32,35-35-31,0-18-1,1 0 17,-19 0-17,-17-71 1,0 18-1,0 18-15,0-36 16,0 36 0,-35 35-1,-53 0 1,35 18 0,53 17-1,18-35 1,52 35-1,36-35 1,-71-17 0,18 17-1,-17 0 17,-36 52-32,0 1 31,0-17-16,0-72 32,0 1-31,35 35-16,18-35 16,0 35-1,-18 53 1,-35-18-16,0 36 15,35-36 17,-35 0-32,35-35 31,71-88-15,-70 0-1,-36 17-15</inkml:trace>
  <inkml:trace contextRef="#ctx0" brushRef="#br0" timeOffset="22889.23">8573 10266 0,'0'-35'0,"0"-18"16,-35 282 0,70-370-16,-35 70 15,-53 124 1,18 106 0,35-18-1,0-88 1,0 18-16,0-19 15,17-52 17</inkml:trace>
  <inkml:trace contextRef="#ctx0" brushRef="#br0" timeOffset="23188.49">8449 10583 0,'18'0'32,"17"0"-32,1 0 15,34 0 1,-52 0 0,-18 18 15,0 17-31,0 18 31,0-18-31,0 36 16,0-36-1</inkml:trace>
  <inkml:trace contextRef="#ctx0" brushRef="#br0" timeOffset="24007.56">8802 10619 0,'0'70'15,"0"-17"1,0-18 15,0-52 16,0-36-31,35 53-16,-35-35 15,36 35-15,-1 0 16,-17 0-1,17 0 1,-35 17 0,0 18-1,0 1 1,53-1 0,-36-35 15,19 0 0,-36-35-15,35 35-16,-35-36 15,35 36 17,-35 18-17,0 17 1,36 1-1,-1-36 17,0 0-17,-35-18 1,35 18 31,1 0-32,-1 0 1,0 0-16,1 0 16</inkml:trace>
  <inkml:trace contextRef="#ctx0" brushRef="#br0" timeOffset="24875.47">9508 10689 0,'0'-35'0,"0"53"31,-18 17-31,18 35 16,-35-17 0,35-17 15,35-36-15,0 0-16,1 0 15,34-18 1,-105-88 15,-18 71-15,18 0-1,70-1 32,36 36-31,-36 0-1,0 0 1,-35 18 0,0 35-1,0-18-15,0 0 16,35 1-16,1-1 16,-1-35 30,-35-35-30,0-1-16,35 36 16,0 0 15,-35 18-15,71 17-1,-71-52 16,35-19-15,-35 1-16,36 35 16,34-35-1,18 88 17,-88 17-17,0-34 1,-53-1-1,-88-35 1</inkml:trace>
  <inkml:trace contextRef="#ctx0" brushRef="#br0" timeOffset="39882.58">10037 5433 0,'0'-18'62,"-35"18"-46,35-35-1,0-177 17,35 18-1,35 53-16,36-71 1,-53 124-16,71-71 16,70-17-1,-71 88 1,-35 35-16,1 0 0,122-35 16,19 17-1,-1 18 1,-70 53 15,-89 0-31,89 0 0,0 0 16,35 18-1,17 88 17,-140-36-17,-1-17 1,1 18-1,0 17 1,-1 18 0,-17-71-1,-18 71 17,-35-71-1</inkml:trace>
  <inkml:trace contextRef="#ctx0" brushRef="#br0" timeOffset="40136.68">12947 4216 0,'0'17'31,"0"19"-31,0-1 16,0 0-1,0 0-15,0 1 0,0 34 16,0 1-1,0-1 1,-17-70 0</inkml:trace>
  <inkml:trace contextRef="#ctx0" brushRef="#br0" timeOffset="40322.61">12595 4551 0,'0'0'0,"52"0"16,19-35-16,0 35 15,17 0-15,70 0 16,-105 0 0</inkml:trace>
  <inkml:trace contextRef="#ctx0" brushRef="#br0" timeOffset="51294.64">12700 11642 0,'53'35'125,"-17"-35"-110,-1 0-15,88 0 31,248-18-15,-318 18 15,-18 0-15</inkml:trace>
  <inkml:trace contextRef="#ctx0" brushRef="#br0" timeOffset="51553.65">13018 11783 0,'70'0'31,"-17"-18"-31,106 18 16,-71-53-1,0 53 1,1 0 0,-54 0 15</inkml:trace>
  <inkml:trace contextRef="#ctx0" brushRef="#br0" timeOffset="56584.55">15258 5203 0,'0'-35'187,"0"0"-155,0-18-32,-35 53 15,35-71-15,0 19 31,-36-54 1,36-35-1,0 35 0,0 18 0,0 17-15,-35 18 0,35 18-1,0 0 17,-17 35 77,-36 35-78,53-18-15,-18-17-1,18 36-15,-35-36 32,35 35-32,-53 0 31,53-70 47,17 35-78,-17-35 16,53-1-1,-53 1 1,18 35-16,-18-35 16,35 35-1,-35-35 16,36 35 1,34 17-17,-17-17 1,106 36 0,-71 16-16,0-16 15</inkml:trace>
  <inkml:trace contextRef="#ctx0" brushRef="#br0" timeOffset="58501.57">13759 2258 0,'0'53'62,"0"17"-46,35 18 0,106 318 15,-141-212-31,124 424 31,-124-283-15,0-159 15,0-35-31,0-53 16,0-52-1,0 17 1,0-1 15</inkml:trace>
  <inkml:trace contextRef="#ctx0" brushRef="#br0" timeOffset="58968.45">13318 4198 0,'35'-35'47,"18"35"-47,35 0 15,18-53-15,282 53 16,-123-53 0,952 0-1,-706 53 1,883-71-1,-795 71 1,-263-52 0,-160 52-1,-123-36 1,-36 36 0,-52-35 15</inkml:trace>
  <inkml:trace contextRef="#ctx0" brushRef="#br0" timeOffset="60053.54">14464 3210 0,'-35'0'15,"35"36"95,0 16-95,18 19-15,-18 0 16,0 17-16,53 71 16,-53-107-1,35 37 1,-35-54 0,0 0-16</inkml:trace>
  <inkml:trace contextRef="#ctx0" brushRef="#br0" timeOffset="60719.61">14623 2611 0,'0'17'78,"0"18"-78,0 54 16,18 211 15,-18-195-15,88 319 15,-88-354-31,35 160 31,-35-195-15,0 18-1,0-18 1,0-70 78</inkml:trace>
  <inkml:trace contextRef="#ctx0" brushRef="#br0" timeOffset="61287.62">15082 3034 0,'0'0'16,"0"35"0,0 36-1,0 17 17,0 265 14,0-300-46,17 52 32,-17-16-1,0-54 0,0-53 47,0-35-62</inkml:trace>
  <inkml:trace contextRef="#ctx0" brushRef="#br0" timeOffset="61895.35">15505 2981 0,'-18'0'0,"18"18"47,0 17-32,36 35 1,-36-34 0,35 264-1,-35-177 1,53-52 15,-53-1-15,0-17-1,0 18 1,0-54 0,0-52 62,0 0-78</inkml:trace>
  <inkml:trace contextRef="#ctx0" brushRef="#br0" timeOffset="62515.73">15787 2258 0,'0'17'63,"53"36"-48,-53-17-15,0-1 16,0 18-16,35 88 16,-35-53-1,0 71 1,0-89-16,0 89 16,36 18-1,-36-1 1,53-53-1,-53-34 1,0-19 0,0-52-1</inkml:trace>
  <inkml:trace contextRef="#ctx0" brushRef="#br0" timeOffset="63042.56">16263 3087 0,'36'35'62,"-36"0"-46,0 1 0,0-1-16,0 0 15,53 142 1,-53-72-1,0 1 1,0-18 15,0-17-31,0-18 16,0-18 0,0 0 15,0-52 31,0-18-46,0-1-16</inkml:trace>
  <inkml:trace contextRef="#ctx0" brushRef="#br0" timeOffset="63589.71">16757 3034 0,'0'53'31,"0"35"0,0-53-31,0-17 16,18 105 0,-18-17-16,53 0 15,-53-35 16,0-18-15,0-18 0,0-53 46,0-17-46</inkml:trace>
  <inkml:trace contextRef="#ctx0" brushRef="#br0" timeOffset="64188.45">17110 2328 0,'0'18'32,"0"35"-17,0-18 1,0 0-16,53 54 16,-18 87 15,-35-105-31,0 87 15,0-69 1,0-19-16,0 89 16,0-71-1,36 124 1,-36-89 0,0 1-1,0-71 16,0-18-31,35-35 16,-35 35 0,0 0 15</inkml:trace>
  <inkml:trace contextRef="#ctx0" brushRef="#br0" timeOffset="67065.58">13741 2223 0,'-35'0'15,"35"-18"1,-36 18 46,72 0 1,-1 0-48,0 0 1,-35-35 31,0-1-47,-17 36 47,-36 0-32,53 18 1,17-18 31,19 0-31,-36-18 15,-18 18-16,-17 0-15,-18 0 16</inkml:trace>
  <inkml:trace contextRef="#ctx0" brushRef="#br0" timeOffset="71659.42">18045 3404 0,'0'-17'62,"0"-19"-46,0 1 0,0-18-1,35 0 1,-35-35-1,71-35 17,52-36-1,-70 124-31,18-18 16,-1 0-1,54-18 16,-71 71-31,0-35 0,123 0 32,-88 35-17,18 0 1,-35 0 0,17 0-1,18 17 1,17 54-1,53 35 1,-105-53 0,0 17-1,-19 1 1,37 17 0,16 88 15,-69-88-16,-1-35 1,-35 18 0,0-18-1,0-18 1,0 0 0,0 1 30,35-36-46</inkml:trace>
  <inkml:trace contextRef="#ctx0" brushRef="#br0" timeOffset="71967.23">20232 3122 0,'0'-35'16,"0"52"30,-17 72-30,17-54-16,0 0 16,0 18-1,0-18-15,0 1 16,0 34 0,-53-34-16,35-1 15,18 0 1</inkml:trace>
  <inkml:trace contextRef="#ctx0" brushRef="#br0" timeOffset="72101.83">19844 3563 0,'35'0'31,"18"0"-31,71 0 16,-18 0-1</inkml:trace>
  <inkml:trace contextRef="#ctx0" brushRef="#br0" timeOffset="74033.53">17110 1905 0,'35'0'63,"18"0"-48,0 0 1,71-35 0,17-1 15,-88 1-15,-53 0-16,-18 35 15,-53-35 1,36 35-1,35-36 1,18 36 15,105 0-15,-70 0-16,-17 18 16,-1 35-1,-35 0 1,0 17-1,-18-17 1,-17 35 15</inkml:trace>
  <inkml:trace contextRef="#ctx0" brushRef="#br0" timeOffset="75417.92">18310 1799 0,'0'-35'94,"-18"0"-47,-17 35-31,-1 0-1,1 0 16,-18 0-15,18 17 0,35 19-16,-35 34 31,52-52-15,71-18-1,-35 0 1,-17-53-1,-36 0 1,35-18 0,-35-17-1,0 18 1,0-1 0,0 36-1,-18 35 1,18 53 15,0-18-15,0 71-1,0-53-15,0 88 16,36-53 0,16-53-1,54 18 16,0-141-15,-106 17 15,0 54-31,35 17 47,1 35-31,-36 18-16,35 0 15,-35-18 1,0-52 31</inkml:trace>
  <inkml:trace contextRef="#ctx0" brushRef="#br0" timeOffset="75554.55">18662 1711 0,'0'18'15,"0"17"1</inkml:trace>
  <inkml:trace contextRef="#ctx0" brushRef="#br0" timeOffset="75873.48">18945 1764 0,'-18'0'15,"18"35"-15,0 18 16,0 35-1,106-17 17,-71-18-17,-35-18 1,-35-35 0,-142 0-1,107 0 1,70-18 15</inkml:trace>
  <inkml:trace contextRef="#ctx0" brushRef="#br0" timeOffset="76868.61">19244 1940 0,'-17'0'16,"17"18"-1,0 0 1,0 17 0,0 0 15,17-35-16,19 0 1,-19 0 0,36-53 15,-18 53-15,-17 0-1,35 18 1,-53 52-1,35-34 1,1-36 15,-1 0-15,18-36 15,-18 1-15,0 0-1,-35 0-15,0 17 32,-17 18-1,-36 0-15,18 0-1,35 35 1,0 0-1,35-35-15,53 36 16,-17-36-16,34 53 31,-34-53-15,-18-36 0,-53-34-1,0 35 1,0-1 15,-18 36-15,18 18-16,-35 52 15,17 19 17,54-89-1,16 0-16,-16-18 1,-36 36 15,0 17-15,35-35 15,0 0-15,36 0-1,-71-18-15,53 18 16</inkml:trace>
  <inkml:trace contextRef="#ctx0" brushRef="#br0" timeOffset="77230.45">20285 2064 0,'0'-36'125,"0"1"-93,35 35 124</inkml:trace>
  <inkml:trace contextRef="#ctx0" brushRef="#br0" timeOffset="78520.55">20109 1923 0,'0'17'78,"0"19"-62,17 16-1,36 19 1,-17-18 0,-1-18 15,-70-35 0,-1 0 0,72 0 1,16 0-32,37-17 15,69-36 1,-87 53 0,-36-36-1,-35 1 1,0 0 15</inkml:trace>
  <inkml:trace contextRef="#ctx0" brushRef="#br0" timeOffset="78899.58">20144 1623 0,'0'-35'0,"0"87"31,0-16-15,0 17 0,18 88-1,35 0 1,-53-106-16,0 36 15,0-18 17,-36-18-17</inkml:trace>
  <inkml:trace contextRef="#ctx0" brushRef="#br0" timeOffset="79301.66">20109 2046 0,'17'0'16,"19"0"-16,140 0 31,-88-35-15,-53 35-1,1-35 1,-36-1-1,-53 36 32,0 18-31,35-18 0,18 53-16,0 0 15,0-18 1,124 18 15,-1-53-15,-88 0-1,1 0 1</inkml:trace>
  <inkml:trace contextRef="#ctx0" brushRef="#br0" timeOffset="81431.8">20779 1940 0,'0'-35'203,"18"35"-203,17-35 47,0 35-32,0 0 32,1 0 0,-1 0-31,0 0-1,1 0 1,-1 0 15,0 0 0,18 0-15,0 0 0,-18 0-1,0 35 1,1-35-1,-1 35 1,-35 1 0,35-36-1,1 35 1,-36 0 0,53 18-1,-18 18 1,0 17-1,-35-35 1,0 70 0,35-52-1,-35-18 1,0 17 0,0 1-1,0 35 16,0-53-31,0 123 32,-35-70-17,35-71-15,0 36 0,-35-36 16,35 53 0,0-17-1,-35-1 1,35-35-1,0-17 17,-36-18-1</inkml:trace>
  <inkml:trace contextRef="#ctx0" brushRef="#br0" timeOffset="81634.53">21255 3298 0,'0'18'31,"53"17"-15,0 18-1,-18-53-15,89 71 16,-18-36 0</inkml:trace>
  <inkml:trace contextRef="#ctx0" brushRef="#br0" timeOffset="81801.34">21837 3493 0,'0'-36'0,"-35"36"31,0 18-31,-1-18 16,-16 53-16,34-53 15,-53 35 1,18 0-16</inkml:trace>
  <inkml:trace contextRef="#ctx0" brushRef="#br0" timeOffset="82813.88">21943 2399 0,'-35'0'31,"105"0"16,-17 0-31,0 0-16,35 0 15,-35 18-15,-17-18 32,-36 52 30,-18 37-31,-53-54-31,1 35 16,35-34 0,-54-1-1,89 0 1,0 1 15,124-36-15,-71 0-16,-18 0 15,18 0 1,-18 0 0,1 0 15</inkml:trace>
  <inkml:trace contextRef="#ctx0" brushRef="#br0" timeOffset="83219.14">22684 2434 0,'0'35'62,"0"177"-30,0-18-1,0-123-15,0-36-1,18-35-15</inkml:trace>
  <inkml:trace contextRef="#ctx0" brushRef="#br0" timeOffset="83553.48">22543 2417 0,'0'0'16,"35"0"-1,0 0-15,18 0 16,0 0-16,0 17 16,71-17-1,-89 0-15,0 0 16,0 0-1,-35 35 48</inkml:trace>
  <inkml:trace contextRef="#ctx0" brushRef="#br0" timeOffset="86331.66">20620 6579 0,'0'-35'15,"0"53"95,0 35-110,0-18 31,18 0-31,-18 36 16,35 17 15,-35-53-31,35 0 31,18 1 0,0-36-15,-17 0-16,-1 0 16,141 0-1,-17 0 1,53 35 0,-71-35-1,-71 0 1,107 0-1,-19 0 17,1 53-32,-35-53 15,70 35 17,-124-35-32,124 53 15,-141-53 1,35 0-1,-17 0 1,-71-18 31,0-17-31,0 0-1,0 0 16,0-1 1,-18 36-32,18-35 31,0 0-31,-53 0 31</inkml:trace>
  <inkml:trace contextRef="#ctx0" brushRef="#br0" timeOffset="86802.27">21661 7373 0,'0'35'62,"0"1"-62,0 17 16,0 35-16,0-18 16,0 36-16,0 88 15,-35-53 1,35-35 0,17 70-1,-17-87 1,0-54-1,0 18 1,36-18 15</inkml:trace>
  <inkml:trace contextRef="#ctx0" brushRef="#br0" timeOffset="86998.11">21502 8590 0,'0'0'16,"0"35"0,71 36-1,-1-71 1,-17 53-16,53-53 15,-71 0 1</inkml:trace>
  <inkml:trace contextRef="#ctx0" brushRef="#br0" timeOffset="87132.22">21961 8696 0,'-36'0'0,"-34"71"15,17 17 1,53-53-1,-71 0 1,71 1-16,-35-36 0</inkml:trace>
  <inkml:trace contextRef="#ctx0" brushRef="#br0" timeOffset="87514.2">20867 9119 0,'0'36'31,"0"17"-15,0 88 0,-53 0-1,53-88-15,0-18 16,0 0-1,-35-35 17</inkml:trace>
  <inkml:trace contextRef="#ctx0" brushRef="#br0" timeOffset="88282.18">20567 9208 0,'0'-36'16,"36"36"0,34-35-16,1 35 15,35 0 1,88-53-16,-53 53 16,-53-35-1,-53 35 95,0 0-95,-35 17 157,0 36-156,0-17-1,0 17-15,0 17 16,-17-17 0,-19 35-1,1-53 1,35-70 46,35-35-62,18 17 16,-17 0-16,-36 18 16,53-1-16,-53 1 15,70-36 1,-35 54-1,1-36 17,17 53-17</inkml:trace>
  <inkml:trace contextRef="#ctx0" brushRef="#br0" timeOffset="88449.63">21379 9260 0,'53'0'47,"35"53"-31,-35-53-16,35 0 16</inkml:trace>
  <inkml:trace contextRef="#ctx0" brushRef="#br0" timeOffset="89650.75">22243 9402 0,'-53'-36'0,"18"36"15,0 0 1,35 18 0,0 17-1,88 0 17,-106-87 14,18 16-30,0 1 0,35 35-1,71-53 1,-35 18 0,-71-18-1,0-18 1,0 18-1,0 18 1,0 176 15,0 53-15,0-88-16,-36 123 16,1 18 15,35-141-16,18 0 1,52-106 0,-52-35 15,53-71-15,-71 71-1,-124-36 1,71 18-1,53 18 17,53-18-32</inkml:trace>
  <inkml:trace contextRef="#ctx0" brushRef="#br0" timeOffset="90237.62">23160 9525 0,'-35'0'16,"70"0"-16,-88 0 15,0 18 1,53 17-1,0 0 1,18-35-16,53 0 16,-36 0-1,18-53 1,-53-88 0,0-70-1,0 175 1,0 1-1,0 70 17,-18 36-17,18 88 1,18 35 15,-18-124-15,35-70 15,-35-18-31,35 18 16,36-35-1,35 88 1,-71 18 0,-35-18-1,0-71 16</inkml:trace>
  <inkml:trace contextRef="#ctx0" brushRef="#br0" timeOffset="90389.76">23601 9454 0,'35'0'31,"1"18"-15,-1 17 0</inkml:trace>
  <inkml:trace contextRef="#ctx0" brushRef="#br0" timeOffset="90910.29">23778 9543 0,'-18'0'15,"-17"0"1,35 35 15,70 0 1,-35 36-1,-35 17-16,0-17-15,0-1 16,0 18-16,0 71 16,36-53-1,-36-36 1,-36-70 0,-87 36-1,52-89 1,71-35-1,36-54 17,122-122-17,-34 140 1,-36 89 0,-53 35-1,-35 35 1,0 71-1,0-70-15,0 16 16</inkml:trace>
  <inkml:trace contextRef="#ctx0" brushRef="#br0" timeOffset="91086.4">24148 9296 0,'0'0'15,"35"0"32,1 0-47</inkml:trace>
  <inkml:trace contextRef="#ctx0" brushRef="#br0" timeOffset="91296.96">24395 9260 0,'0'71'31,"0"-18"-15,0 35-16,0 71 15,0 17 1,0-88 15,0-52-15</inkml:trace>
  <inkml:trace contextRef="#ctx0" brushRef="#br0" timeOffset="91902.42">24307 9737 0,'35'0'31,"0"0"-31,18 0 16,35 0 0,18 0-16,-70 0 15,-54-36 16,-35 36-15,18 0 0,35 18-1,-36 35 1,36 18 0,142-71-1,-90 0 1,19-18-1,-71-35 1,106-88 15,-53 141-15,-18-35 0,-35-1-1,0 1 1,-18-106 15,-17 123-15,35-52-16,-35 70 15,-18 53 17,53 17-17,0 265 1,0-158-1,0 17 1,-71-124 0,-34-17-1</inkml:trace>
  <inkml:trace contextRef="#ctx0" brushRef="#br0" timeOffset="92787.77">21767 10336 0,'0'0'16,"35"36"15,-35 17-31,0 35 16,0 18-16,0-1 0,0 1 15,0 0 1,-35-18-16,35-35 15,17 53 1,89-106 31,-88-123-16,-230-54 0,212 89 1,177 53-17,-89 35 1,-53 0 0,0 17-1,-35 107 1,0-54 15,0-34-31</inkml:trace>
  <inkml:trace contextRef="#ctx0" brushRef="#br0" timeOffset="92952.5">22031 10619 0,'0'-18'16,"36"36"15,17 17-15,17-35-1</inkml:trace>
  <inkml:trace contextRef="#ctx0" brushRef="#br0" timeOffset="93428.77">22366 10495 0,'36'53'16,"-36"35"-1,0-35-15,0 35 16,0-35-16,0 18 16,0 17-1,35-53 1,53-35 0,36-35-1,-54-71 1,-17 0-1,-88-176 32,35 247-31,0 123 15,0 18-15,0 106-1,0 17 1,0-176-16,0 35 16,0-53-1</inkml:trace>
  <inkml:trace contextRef="#ctx0" brushRef="#br0" timeOffset="93913.24">22613 11024 0,'0'0'16,"124"-53"-1,-36 53 1,18 0-16,-18-35 16,36 35-1,-89-35 1,-35 0-1,-18-1 1,1 36 0,-19 18-1,36 52 1,0 1 0,106 0-1,-71-71 1,1-18 15,-1 18 0,0 71-15,-35-36 15,0-70 0,53-18-15,-18 17-16,71-52 16,53 35-1,-141 53-15</inkml:trace>
  <inkml:trace contextRef="#ctx0" brushRef="#br0" timeOffset="94076.58">23795 11130 0</inkml:trace>
  <inkml:trace contextRef="#ctx0" brushRef="#br0" timeOffset="94265.62">23160 11465 0,'0'0'15,"141"0"16,-35-35-31,-18 35 0,71 0 32</inkml:trace>
  <inkml:trace contextRef="#ctx0" brushRef="#br0" timeOffset="94431.45">23266 11624 0,'71'0'0,"-1"0"16,18-35 0,177-1-1,-195 36-15,-52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30T05:25:30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3757 6138 0,'0'0'0,"0"-35"0,0 0 32,-17 35 30,-1 0-62,-17 0 16,-36 17-1,18-17-15,-141 0 32,124 0-17,35 0 1,-1 0-1,36-17 1,-17 17 15,17 17-15,-36 19 15,-17 52-15,53 0-1,0-35-15,0 18 16,0 264 0,0-159-1,0 53 1,0 177 15,0-247-15,0-106-16,0 17 15,0 1-15,0 35 16,0-36 0,0 36-1,0-18 17,0-52-17,0 34-15,18-35 31,-18 1-15,35-19 0,-35 19-1,0 34 1,71-35 0,35 1-1,0-36 1,17 0-1,-17 0 1,0 35 15,-71-35-31,0 0 16,1 0-16</inkml:trace>
  <inkml:trace contextRef="#ctx0" brushRef="#br0" timeOffset="2949.94">17816 5856 0,'0'0'16,"-36"0"-16,54 0 46,35 0-46,35 0 16,-17 0-16,17 0 16,141 0-1,-176 0 1,-18 0 0,-52 0 30,-107 88-14,54 195-1,17-195-15,53 70-1,0 72 1,0-1-1,0-17 1,0-142 0,0 36-16,0 18 0,0 52 15,35 0 1,-35 1 15,35 17-15,-35 106-1,0-177 1,-17-17 0,-19-53-1,-34 17 1,-54-34 0,1-1-1,-53 0 1,-1 18 15</inkml:trace>
  <inkml:trace contextRef="#ctx0" brushRef="#br0" timeOffset="4266.03">1958 7461 0,'36'0'63,"34"-17"-63,177-19 31,-194-17-15,18 53-1</inkml:trace>
  <inkml:trace contextRef="#ctx0" brushRef="#br0" timeOffset="4484.76">1888 7761 0,'35'0'31,"53"-53"-31,-17 53 16,158-106-1,-53 36 1,-193 70 31,-18 0-32,-1 0-15</inkml:trace>
  <inkml:trace contextRef="#ctx0" brushRef="#br0" timeOffset="5848.86">388 8537 0,'0'-17'16,"-17"17"62,17 70 187,53-17-265,-53 35 16,35-35-16,-35-18 16,35 1-16,-35-1 15,36 0-15,-36 18 16,35-53 0,-35 35-1,-71-17 32</inkml:trace>
  <inkml:trace contextRef="#ctx0" brushRef="#br0" timeOffset="6382.78">194 8749 0,'-35'-88'15,"70"176"-15,-70-229 16,88 141 0,18-71-16,87-17 15,54 0 1,-71 35 0,-106 18 15,-35 52 16,36 19-32,-36 69 1,70-52-16,-70 18 16,35-1-1,1-17 1,-54-70 46,-35-71-46,53 35 0,-35 0-16,35-71 15,0 36 1,53-18 15,-18 106-31,36-35 31,-36 35-15,-17 0-16</inkml:trace>
  <inkml:trace contextRef="#ctx0" brushRef="#br0" timeOffset="6534.71">988 8361 0,'0'0'0,"35"0"15,124-18 1,0 18 0,-71 0-1</inkml:trace>
  <inkml:trace contextRef="#ctx0" brushRef="#br0" timeOffset="6803.11">2046 8502 0,'-17'0'0,"34"0"16,-69 0-16,52 18 0,-36-18 16,36 35-16,71 0 31,88-70-15,-124 35-16,-35-18 15,-18-88 1</inkml:trace>
  <inkml:trace contextRef="#ctx0" brushRef="#br0" timeOffset="7167.42">2046 8343 0,'-35'0'16,"70"0"-16,-70-70 0,0 17 15,70 17 1,18 36 0,-18 0-1,-35 36 1,53 70-1,-53-89 1,53 54-16,35 88 16,1 17-1,34 36 1,-52-177 0,-1 35-1,-17-70 1,-53-53 15,-18-52-15,-140 16-1,-19 54 1,89 35 0,53 18-1</inkml:trace>
  <inkml:trace contextRef="#ctx0" brushRef="#br0" timeOffset="7805.01">1747 10248 0,'0'-35'16,"0"53"15,0 17-31,17 18 15,36 141 1,18-141 0,-36 0-1,-35-71 17,-35-17-17,-53-89 1,52 71-16,1-17 15,-18-124 1,53 141 0,71-18-1,52 71 1,1 106 0,-89 123-1,53-35 1,-88-70-1,-53-36 1,-17-17 0,-1-36-1,71-17 17,18-18-17,-18-53 1</inkml:trace>
  <inkml:trace contextRef="#ctx0" brushRef="#br0" timeOffset="7969.06">2293 10566 0,'0'0'16,"0"35"-16,89 36 15,-36-19 1,17 1-1</inkml:trace>
  <inkml:trace contextRef="#ctx0" brushRef="#br0" timeOffset="8100.32">2364 10513 0,'18'0'15,"35"0"1,-18 0 0</inkml:trace>
  <inkml:trace contextRef="#ctx0" brushRef="#br0" timeOffset="8618.83">2734 10478 0,'-35'-36'16,"-18"36"0,53 18-1,0 17 1,18-35 0,88 35-1,-53 1 1,17 52-1,36 35 1,70 124 15,-140-158-15,-1-54 0,-70 0-1,-18-35-15,-18 0 16,-123-70-1,124-54 1,70 18 0,0-17-1,105-1 17,-52 124-32,18 0 15,-36 53 1,-35 0-1,35 18 17,-35-36-17</inkml:trace>
  <inkml:trace contextRef="#ctx0" brushRef="#br0" timeOffset="8782.84">2964 9966 0,'-36'-35'15,"72"70"-15,-54-70 32,36 35-17</inkml:trace>
  <inkml:trace contextRef="#ctx0" brushRef="#br0" timeOffset="8983.02">3070 9754 0,'70'18'32,"1"70"-17,17 124 1,-88-71-16,88 18 15,-35 17 1,-18-141 0</inkml:trace>
  <inkml:trace contextRef="#ctx0" brushRef="#br0" timeOffset="9501.79">3405 10460 0,'0'0'15,"53"-35"1,17-1-16,-17 36 16,35-35-1,-52 35 1,-54 0 0,-17 0-1,17 0 1,18 18-16,0 17 15,0-17 1,35-18 0,89-18-1,-18-141 1,-71 89 15,-35 17-15,0 17-1,-18-122 1,-17 122 0,-36-16-1,36 16 1,35 72 15,0 87-15,88-17-1,0 70 1,-35-35 0,0 18-1,-53-124 1</inkml:trace>
  <inkml:trace contextRef="#ctx0" brushRef="#br0" timeOffset="10132.23">4639 9754 0,'0'-35'0,"0"70"15,0-52 17,0 70-17,36 35-15,-36 18 16,70 17-16,36 177 16,35-88-1,18-54 1,-124-122-1,-35-54 32,-88-53-31,-53-17 0,-36 0-1,89 18 1,88-107 15,88 124-15,36 53-1,-89 0 1,18 0 0,-18 0-1,1 18 1,34 88-1,-17-71 1,-18 0 0,-52 1 15,-107-72-31</inkml:trace>
  <inkml:trace contextRef="#ctx0" brushRef="#br0" timeOffset="10281.79">4904 10089 0,'0'-35'0,"0"70"0,18-70 47,35 70-47,-18 1 15,0-36-15</inkml:trace>
  <inkml:trace contextRef="#ctx0" brushRef="#br0" timeOffset="10737">5257 9807 0,'0'-35'15,"0"70"-15,35 1 16,18 210 15,0-122-31,17 17 16,72-88-1,-90-53 1,72-71 0,-54-176 15,-70 177-16,-17-142 1,-18 106 0,-18 177 31,53 123-32,70 53 1,18-106-1,-52-53 1,17-88 0,-53 71-16</inkml:trace>
  <inkml:trace contextRef="#ctx0" brushRef="#br0" timeOffset="11234.17">5610 10319 0,'0'0'0,"35"0"16,35-88-16,213-36 31,-1 18-15,-247 106 0,-35-53-1,0 18 1,-88 35-1,53 18 1,-1 88 0,54-18 15,70-88 0,-53-18-15,36-35-1,-18 53 1,0 0 0,0 0-1,17 88 1,-17-17 0,-53-89 15,0-17-31,35-18 15,89-53 1,-89 71 0</inkml:trace>
  <inkml:trace contextRef="#ctx0" brushRef="#br0" timeOffset="11435.17">6456 10460 0,'35'-18'15,"1"18"1,105-35 0,35 35-1,-140 0-15</inkml:trace>
  <inkml:trace contextRef="#ctx0" brushRef="#br0" timeOffset="11580.84">6403 10760 0,'88'0'32,"36"-18"-32,176-35 15,-36 0 1,-211 53-1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30T05:27:02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1165 1270 0,'-36'0'16,"36"18"312,0 52-312,0-17-1,0 18-15,0-36 16,0 18-16,0-18 31,0-52 16,0-19-47,0-87 16,36 70-1,-1-124 1,-35 89-1,35 53 1,0 0 15,1 35-15,17 0 0,-18 0-1,-35 17-15</inkml:trace>
  <inkml:trace contextRef="#ctx0" brushRef="#br0" timeOffset="167.17">1253 1323 0,'53'0'15,"-18"0"-15,0-18 16,36 18-1,-36 0 1</inkml:trace>
  <inkml:trace contextRef="#ctx0" brushRef="#br0" timeOffset="315.89">1200 1570 0,'0'0'0,"17"0"31,283 0 1,-212-53-32</inkml:trace>
  <inkml:trace contextRef="#ctx0" brushRef="#br0" timeOffset="500.94">1888 1358 0,'-36'53'31,"36"18"-15,-35-18-16,-18 70 31,53-70-31,-35-18 16,0 1-1,35-54-15</inkml:trace>
  <inkml:trace contextRef="#ctx0" brushRef="#br0" timeOffset="650.88">1658 1393 0,'71'18'31,"-142"-36"-31,177 89 0,18 17 16,-89-17-16,0-18 15,1 0 1,16-18-16,1 18 15</inkml:trace>
  <inkml:trace contextRef="#ctx0" brushRef="#br0" timeOffset="832.41">2240 1640 0,'0'36'0,"0"17"31,36-18-15,-54-35 0</inkml:trace>
  <inkml:trace contextRef="#ctx0" brushRef="#br0" timeOffset="1033.02">1323 2099 0,'0'-18'15,"212"-17"1,405-106 15,-387 141-15,-177 0-16</inkml:trace>
  <inkml:trace contextRef="#ctx0" brushRef="#br0" timeOffset="1258.8">1747 2187 0,'0'0'15,"88"0"1,229 0-1,71-35 1,-123-18 0,-212 53-1,-71 0 48,-17 0-63</inkml:trace>
  <inkml:trace contextRef="#ctx0" brushRef="#br0" timeOffset="3366.37">4004 1270 0,'0'-18'16,"0"71"62,0 0-62,0 0-16,0 18 15,0 140 17,0-140-32,0 70 31,-17-141-15</inkml:trace>
  <inkml:trace contextRef="#ctx0" brushRef="#br0" timeOffset="3554.77">4004 1658 0,'0'0'16,"36"0"-16,140-35 31,-70 35-15,-36 0-1,1-71 1,-71 36 0</inkml:trace>
  <inkml:trace contextRef="#ctx0" brushRef="#br0" timeOffset="3732.86">4428 1411 0,'-36'-88'16,"72"176"-16,-72-211 16,36 158 15,36 88-16,-36-70 1,0 0 0,0 71-16,0 34 31,-53 19-15,-18-177-16</inkml:trace>
  <inkml:trace contextRef="#ctx0" brushRef="#br0" timeOffset="4115.89">4939 1358 0,'-70'0'0,"140"0"0,-176 0 15,53 0 1,18 18-16,35 17 15,-53 36-15,53 87 32,36 1-1,105-106-15</inkml:trace>
  <inkml:trace contextRef="#ctx0" brushRef="#br0" timeOffset="4698.84">5327 1288 0,'0'-36'31,"0"72"-31,36-72 0,34 54 16,-17 17-16,-18 36 0,18-1 16,-17 124-1,-36-70 16,-36-1-31,-52-52 16,-53-36 0</inkml:trace>
  <inkml:trace contextRef="#ctx0" brushRef="#br0" timeOffset="5886.21">4728 2205 0,'0'-35'16,"-18"35"-1,-17-36 17,-1 36-1,1 18-16,35 70 32,18-88-31,17 0 15,-35-17-31,35-19 16,-35 1 15,36 88 0,16 0-15,-16 0 0,-1 0-1,18-53 1</inkml:trace>
  <inkml:trace contextRef="#ctx0" brushRef="#br0" timeOffset="6855.19">6192 1552 0,'35'0'110,"0"0"-110,0 0 15,1 0-15,-1 0 16,0 0 0</inkml:trace>
  <inkml:trace contextRef="#ctx0" brushRef="#br0" timeOffset="7108.18">6121 1711 0,'124'0'47,"-54"0"-47,1 0 16,-18 0-16,-18 0 15,0 0 1</inkml:trace>
  <inkml:trace contextRef="#ctx0" brushRef="#br0" timeOffset="10665.84">8238 988 0,'-18'0'0,"36"-35"31,17 35-15,0 0-16,89 0 31,-89 0-31,18 17 16,-53 18-1,-71 107 17,18-107-32,-17 18 31,88 17 0,70-70-15,35 0-1,36 0 1</inkml:trace>
  <inkml:trace contextRef="#ctx0" brushRef="#br0" timeOffset="11418.95">7426 1676 0,'0'0'0,"-35"0"16,0 0-1,70 0 32,0 0-47,371 0 31,-159 0-15,353-36 0,493-34-1,-758 70 1,248-53-1,-195 53 1,-212 0-16,-88-35 16,36 35-1,-71 0 17,17 0-32,-35 0 15,-52 0 32</inkml:trace>
  <inkml:trace contextRef="#ctx0" brushRef="#br0" timeOffset="30579.84">5310 1517 0,'0'-18'31,"0"-17"32,-18 35-48,-17 0 1,-1 0 0,1 35-1,35 36 1,-4021-53-1,8025 34 1,-3969-52 0,53 36 15,-53-36-31,-35 17 31,-53 36-15,0-53-1,18 0 1,0 0 0,35 36-1,-35-36-15</inkml:trace>
  <inkml:trace contextRef="#ctx0" brushRef="#br0" timeOffset="34897.96">8026 1976 0,'-88'0'16,"53"0"0,-1 0-16,-3950 17 15,7919-17-15,-3933 53 0,0-18 16,0 1 0,0-1-16,36 0 15,140 1 1,36 69 15,-530 19 16,248-124-16,70 35-15,70-35-1</inkml:trace>
  <inkml:trace contextRef="#ctx0" brushRef="#br0" timeOffset="35344.97">8396 2258 0,'0'0'0,"36"0"31,17 0-16,17-35-15,1 35 16,-1 0 0</inkml:trace>
  <inkml:trace contextRef="#ctx0" brushRef="#br0" timeOffset="35546.8">8538 2064 0,'-36'0'15,"36"17"17,18 36-17,-18-35-15,53 105 16,-53-17-1,0-70 1,0-1-16</inkml:trace>
  <inkml:trace contextRef="#ctx0" brushRef="#br0" timeOffset="35780.71">8996 2011 0,'0'-35'0,"0"70"31,53 18-31,-53 0 16,35 0-16,1 70 15,-36-52 1</inkml:trace>
  <inkml:trace contextRef="#ctx0" brushRef="#br0" timeOffset="36378.8">7497 1940 0,'0'0'15,"-35"36"1,35 52 0,0-18-16,-36 19 15,36 16 1,0 1-16,0 18 15,0-54-15,71 18 16,211 124 15,-264-212 16</inkml:trace>
  <inkml:trace contextRef="#ctx0" brushRef="#br0" timeOffset="36929.89">9455 1799 0,'0'0'16,"0"35"30,70 36-46,-17 17 16,71 89 0,-89 105 15,-35-229-31,-71 105 31,36-87-15,0-71-1,35 35 17</inkml:trace>
  <inkml:trace contextRef="#ctx0" brushRef="#br0" timeOffset="37564.78">10425 1729 0,'-35'0'0,"-18"53"16,53-1-1,-36 107-15,1-35 16,35 87 0,18 1 15,123-53-15,-141-124-1,53-35-15,-53 35 0</inkml:trace>
  <inkml:trace contextRef="#ctx0" brushRef="#br0" timeOffset="39278.14">10972 2046 0,'-53'-35'16,"106"70"-16,-141-70 15,52 70 1,36 18 0,0-18-16,18 1 15,17-1-15,194 106 31,-211-53 1,-212-35-1,159-53-31,0 0 31,87 0 0</inkml:trace>
  <inkml:trace contextRef="#ctx0" brushRef="#br0" timeOffset="39529.98">11395 2258 0,'141'0'16,"-35"-35"-1,-71 35 1,1 0-16</inkml:trace>
  <inkml:trace contextRef="#ctx0" brushRef="#br0" timeOffset="39749.68">11448 2081 0,'0'18'31,"0"17"-15,0 18-16,0 53 15,35-35 1,-35-36-16,0 0 16,18 18-1</inkml:trace>
  <inkml:trace contextRef="#ctx0" brushRef="#br0" timeOffset="40061.91">11713 2046 0,'70'-53'16,"-35"53"0,1 0-16,17 106 15,-53-53 17,-18 18-32,-35-1 15,124-35 32,-1-35-47,1 0 16,-36-17-16</inkml:trace>
  <inkml:trace contextRef="#ctx0" brushRef="#br0" timeOffset="40311.47">12083 1905 0,'0'0'0,"0"-35"16,18 35 0,17 0-1,0 35-15,71 106 16,-71-53 0,-35 1-16,53 157 15,-53-140 16,-17 0-15,-72-35 0,19-36-16</inkml:trace>
  <inkml:trace contextRef="#ctx0" brushRef="#br0" timeOffset="40927.74">11501 1446 0,'18'-35'31,"34"35"-15,266 0 15,-247 0-31,70-35 47</inkml:trace>
  <inkml:trace contextRef="#ctx0" brushRef="#br0" timeOffset="53364.84">1411 4251 0,'0'35'47,"0"1"-31,0 16 0,0 72-16,-35 17 15,35-17 1,-53 122 31,36-193-32,17-17 1,0-72 15</inkml:trace>
  <inkml:trace contextRef="#ctx0" brushRef="#br0" timeOffset="53559.01">1359 4798 0,'52'0'31,"-16"-35"-31,-1 35 0,18 0 0,70-36 31,-17-17-15,-70 53-16,-36-53 0</inkml:trace>
  <inkml:trace contextRef="#ctx0" brushRef="#br0" timeOffset="53779.09">1800 4427 0,'0'0'0,"-18"-35"16,18 106 15,0-18-15,0 70-1,0-70-15,0 0 16,-35 123 0,35-52 15,0-71-16</inkml:trace>
  <inkml:trace contextRef="#ctx0" brushRef="#br0" timeOffset="54259.56">2205 4974 0,'0'0'15,"-17"-35"1,-19 35 31,1 35-47,-53 53 15,88-52 1,-53 34 0,53-35-1,18-35 17,34-70-17,19-1 1,-71 36-1,35 35 1,-35 18 0,0 17-1,0 0-15,0 89 16,0-107 0,36 54-1,-36-36 1</inkml:trace>
  <inkml:trace contextRef="#ctx0" brushRef="#br0" timeOffset="54565.96">2664 4269 0,'-18'0'16,"-70"158"0,53 36-1,-36 18 1,71-141-1,0 17 1,0-53-16,106-35 31</inkml:trace>
  <inkml:trace contextRef="#ctx0" brushRef="#br0" timeOffset="54926.04">3052 4498 0,'-18'0'16,"-17"18"-1,-89 52 1,124-35-16,0 1 15,0-1-15,53 36 32,36-36-17,-54 0 1,-53 0 0,-211 36 15,194-71-16,123-18 17</inkml:trace>
  <inkml:trace contextRef="#ctx0" brushRef="#br0" timeOffset="55210.28">3264 4339 0,'0'0'16,"35"0"-16,0 71 16,18-18-16,0 123 15,-53-17 1,0-106-1,-53 70 1,-18-70 0,1 0-1,35-18-15</inkml:trace>
  <inkml:trace contextRef="#ctx0" brushRef="#br0" timeOffset="55846.93">4392 4621 0,'-35'0'16,"70"-53"15,18 53-16,36 0-15,-19 0 16,-3898 0 0</inkml:trace>
  <inkml:trace contextRef="#ctx0" brushRef="#br0" timeOffset="56087.01">4445 4745 0,'0'0'0,"53"0"16,18 0-16,35 0 16,-18-18-1,-53 18 1</inkml:trace>
  <inkml:trace contextRef="#ctx0" brushRef="#br0" timeOffset="60763.94">5821 4674 0,'0'-35'0,"35"35"31,36 0-31,35 0 16,35 0-16,71 0 15,70 53-15,35-53 16,1 0-16,-1 0 15,1 0 1,140-53-16,-87 53 31,-530 0 32</inkml:trace>
  <inkml:trace contextRef="#ctx0" brushRef="#br0" timeOffset="61375.18">6703 5221 0,'0'-35'0,"0"0"16,-18 35-1,-17 0-15,0 0 16,0 0-16,-1 0 16,1 35-1,106 212 17,193-124-1,-264-70-16,-106 18 17,-105-71-32,70 0 15,105 0 1,107-18 15</inkml:trace>
  <inkml:trace contextRef="#ctx0" brushRef="#br0" timeOffset="61593.02">7091 5433 0,'35'0'15,"142"0"-15,-36-53 16,-18 53 0,-70-35-1,-17 35 1,-36-36-16</inkml:trace>
  <inkml:trace contextRef="#ctx0" brushRef="#br0" timeOffset="61775.63">7426 5203 0,'0'36'31,"0"17"-15,0 88 0,0-88-16,-35 123 15,35-88 1</inkml:trace>
  <inkml:trace contextRef="#ctx0" brushRef="#br0" timeOffset="61991.95">7920 5221 0,'0'53'31,"0"0"-15,0 106-1,-53 35 1,53-71-16,-35 18 16,-36-141-16</inkml:trace>
  <inkml:trace contextRef="#ctx0" brushRef="#br0" timeOffset="62427.55">6192 5327 0,'-36'0'15,"1"88"1,-18 106 0,53 71-1,265 211 16,-89-423-31,247-53 16</inkml:trace>
  <inkml:trace contextRef="#ctx0" brushRef="#br0" timeOffset="62758.64">8785 5045 0,'0'0'0,"35"0"15,0 0 1,18 70-16,18-17 0,-1 35 15,-35 106 1,18 36 0,-53-107-1,-17 1 1,-19-89 0,1 36-1,0-71 1</inkml:trace>
  <inkml:trace contextRef="#ctx0" brushRef="#br0" timeOffset="64074.52">11395 4533 0,'-18'0'15,"107"53"48,87-53-63,36 0 15,352 0-15,-246 0 16,828-159 15,-1040 124-15,-71 35-1,-35-35 17,-70 35-17</inkml:trace>
  <inkml:trace contextRef="#ctx0" brushRef="#br0" timeOffset="64609.77">11483 5274 0,'0'0'0,"-35"0"31,0 0-31,35 35 16,-53-35-16,53 53 16,0 0-1,317 88 17,-229-88-17,-88-18 1,-246 54-1,157-89 17,36 35-32,71-35 31,17 0-15,1 0-16</inkml:trace>
  <inkml:trace contextRef="#ctx0" brushRef="#br0" timeOffset="64769.9">11907 5609 0,'53'0'0,"-106"0"0,194 0 16,53-53-1,-106 18 1,-53 35-1</inkml:trace>
  <inkml:trace contextRef="#ctx0" brushRef="#br0" timeOffset="64959.88">12206 5362 0,'0'36'31,"0"16"-31,0 1 15,0 71 1,-35 35 0,35-18-1,0-106 1</inkml:trace>
  <inkml:trace contextRef="#ctx0" brushRef="#br0" timeOffset="65241.4">12595 5486 0,'105'0'16,"-105"17"-1,71 107 1,-142-36-1,18-17-15,1-36 16,52 0 0,70-35-1,159 0 1,-52-18 0</inkml:trace>
  <inkml:trace contextRef="#ctx0" brushRef="#br0" timeOffset="65676.06">11166 5221 0,'0'0'0,"-36"0"16,36 71-1,-52 123-15,-72 229 32,124-247-32,0-70 15,53-18-15,317 124 31,-123-212-31,36 0 0</inkml:trace>
  <inkml:trace contextRef="#ctx0" brushRef="#br0" timeOffset="65943">13688 5398 0,'53'17'16,"-18"54"-16,18-1 16,-53 124-1,0-88-15,-123 247 16,35-265-1,52-88 1,1 53-16,-36-53 16,36 0-1</inkml:trace>
  <inkml:trace contextRef="#ctx0" brushRef="#br0" timeOffset="67978.35">7056 3616 0,'0'0'15,"-35"0"1,35 53-1,0 17 1,-36-17-16,-17 194 31,18-88 1,70-247 14,-35 35-30,36-18-16,17-123 31,17 71-15,-17 88 0,-18-1-1,-35 89 16,53 0-31,-53 71 16,36-1 0,16 1-1,-52-36 1,0-53 0</inkml:trace>
  <inkml:trace contextRef="#ctx0" brushRef="#br0" timeOffset="68174.81">7003 4092 0,'53'-53'15,"35"53"-15,18 0 16,159-35-1,-195 35-15,-17 0 16,-18 0-16</inkml:trace>
  <inkml:trace contextRef="#ctx0" brushRef="#br0" timeOffset="68324.67">7726 3951 0,'0'-18'0,"0"54"47,0-54-47,0 71 15,0 53-15,0-18 32,-35 18-17</inkml:trace>
  <inkml:trace contextRef="#ctx0" brushRef="#br0" timeOffset="69161.83">9561 4251 0,'70'0'46,"1"0"-46,35 0 16,-1 0-16,19-35 16,-36 35-16,-35 0 15,-18 0 1,-52 0 31,-19-36-47</inkml:trace>
  <inkml:trace contextRef="#ctx0" brushRef="#br0" timeOffset="69344.39">9878 4039 0,'0'36'46,"0"-1"-30,35 18-16,1 53 16,-36-89-1,0 19 1,35 16-16,-35 1 16</inkml:trace>
  <inkml:trace contextRef="#ctx0" brushRef="#br0" timeOffset="70491.78">12189 3634 0,'0'-36'0,"0"54"32,0 17-17,0 106-15,0-70 16,0 70 0,0-35 15,0-124 16,0-158-16,0 105-31,17 18 16,-17-52-1,53-1 1,-53 35-1,36 36 1,-1 35 31,-35 18-47,53 17 16,-53 35-16,53 36 15,-53-18 1,0-52-1,-71 34 1,-52-35 0,87-35 15,142 0 0,35 36-15,-141 17-16,-123 53 47,35-106-32,88 35-15,-36-35 16</inkml:trace>
  <inkml:trace contextRef="#ctx0" brushRef="#br0" timeOffset="76027.85">7709 4110 0,'0'-35'781,"-36"52"-672,54-17-62,35 0-31,-18-17-1,0 17 1,-35-36 31,-35 36-47,-35 0 16,34 0-1,1 18 16,35 17-15,18-35 0,70 0-1,-53 0 1,0-17-16,1 17 16,-54-36 15,0 36-16,-17 0 1,-18 18 15,53 17-15,53 1 0,-18-36-1,-35 35 32,-17-35-31,-19 0-1,36 35 17,18-35-32,17 0 15,-35 35 16,-17-35-15,17 36 0,-36-36-1,54 0 17,17 0-1,-52 0 0,-19 0-15,-34 0-1,35 35 17,35 0-17,53-35 1,-1 0-1,-16 0 1,-54 0 31,-17 0-31,0 0 109,35 35-79,17-35-46</inkml:trace>
  <inkml:trace contextRef="#ctx0" brushRef="#br0" timeOffset="90587.56">1376 8573 0,'0'-18'0,"-35"36"110,35 34-110,-53 1 15,-35 124 1,-18 70 15,106-212-31,-35 0 16,35-52 31,35-54-47,-35 18 15,71-35-15,52-124 16,18 36 0,-53 52 15,-52 36-16,-36 141 32,0-18-47,0 18 16,0 106 0,0 0-1,0 0 1,0-107-16,0 19 15,0 17 1,0-52 15</inkml:trace>
  <inkml:trace contextRef="#ctx0" brushRef="#br0" timeOffset="90837.14">1253 8925 0,'0'-35'47,"70"35"-47,-34 0 16,52 0-1,-53 0 1,-35-35 0,35 35-1</inkml:trace>
  <inkml:trace contextRef="#ctx0" brushRef="#br0" timeOffset="91149.74">2117 8784 0,'0'-35'31,"53"35"-15,88-35-1,-35 35 1,-88-36 0</inkml:trace>
  <inkml:trace contextRef="#ctx0" brushRef="#br0" timeOffset="91423.71">2099 8855 0,'0'0'0,"18"0"16,0 0-1,87 0 1,-52-18-16,53 18 16,-35-53-1,-89 53 79</inkml:trace>
  <inkml:trace contextRef="#ctx0" brushRef="#br0" timeOffset="104805.07">3246 8184 0,'0'-35'32,"35"35"30,-35 177-31,0-107-31,0 212 32,-17-193-17,17-19 1,0 1-1,0-36 1,0-17-16</inkml:trace>
  <inkml:trace contextRef="#ctx0" brushRef="#br0" timeOffset="105019.64">3246 8784 0,'0'-35'31,"70"35"-31,-17 0 16,18 0-16,-1-35 16,72 35-1,-72-53 1,-70 35-16</inkml:trace>
  <inkml:trace contextRef="#ctx0" brushRef="#br0" timeOffset="105219.81">3722 8520 0,'0'0'0,"-17"0"0,17-53 15,0 17 1,0 125 31,0-19-32,0 89 1,0 0 0,0-54-1,0-34 1,0-36-16</inkml:trace>
  <inkml:trace contextRef="#ctx0" brushRef="#br0" timeOffset="105669.47">4128 8925 0,'0'0'0,"-35"-35"15,-1 35 1,1 0 0,0 18-1,35 70-15,-36-18 32,54-52-17,17-18 1,1 0-1,-1-71 1,-35 36 0,35 35 15,0 88-15,-35-70-1,36 53 1,-36-36-1</inkml:trace>
  <inkml:trace contextRef="#ctx0" brushRef="#br0" timeOffset="105952.77">4586 8255 0,'-17'-35'16,"-18"176"15,-18 35-15,53-52-1,0-71 1,17 17 0,54-35-1,-36-35-15</inkml:trace>
  <inkml:trace contextRef="#ctx0" brushRef="#br0" timeOffset="106260.76">4833 8396 0,'0'18'32,"0"35"-32,0-18 15,0 0 1,53 36-1,-17-18 1,-36 0 0,-18-18-1,-88 35 1,71-34 15,52-89-15</inkml:trace>
  <inkml:trace contextRef="#ctx0" brushRef="#br0" timeOffset="106553.3">5045 8202 0,'0'0'0,"53"18"16,-18 17 0,36 106-1,-71-53-15,53 1 16,-53 34 0,0-52-16,0 34 15,0-69-15,-18-1 16,18 0-1,0 0 17</inkml:trace>
  <inkml:trace contextRef="#ctx0" brushRef="#br0" timeOffset="107031.75">5751 8661 0,'35'0'79,"0"0"-64,-35-18 141</inkml:trace>
  <inkml:trace contextRef="#ctx0" brushRef="#br0" timeOffset="107737.04">6615 8220 0,'-53'0'16,"0"0"-1,53 17 1,-35-17-16,35 53 16,0-17-1,0-1-15,17 0 0,19 0 16,-1 1-16,36-1 16,-36 88 30,-176-70-30,105-53 31,160-35-31</inkml:trace>
  <inkml:trace contextRef="#ctx0" brushRef="#br0" timeOffset="108171.54">7179 8326 0,'-35'0'16,"35"70"31,0-17-32,0 0-15,0 70 16,0-70-16,0 0 15,0 18 1,18-71 0</inkml:trace>
  <inkml:trace contextRef="#ctx0" brushRef="#br0" timeOffset="109153.79">6315 8132 0,'0'-36'16</inkml:trace>
  <inkml:trace contextRef="#ctx0" brushRef="#br0" timeOffset="119612.09">7021 8608 0,'-36'0'15,"36"-18"-15,-35-17 78,0 35-46,0 0-1,70 0 31,53 0-46,35 0 0,-70 0-16,36 0 15,-54 0 1,0 0-1</inkml:trace>
  <inkml:trace contextRef="#ctx0" brushRef="#br0" timeOffset="120085.93">7515 8114 0,'0'-53'16,"0"71"77,0 17-77,0 0-16,0 0 16,35 18-16,-35 0 15,0 18 1,0-1-1,0-34-15,35-1 16,-35 18 0,0 0-1,0 17 1</inkml:trace>
  <inkml:trace contextRef="#ctx0" brushRef="#br0" timeOffset="135349.6">6297 8096 0,'-35'18'125,"35"17"-109,-35 0-16,35 18 16,-35 0-16,-36 300 31,36-35 0,176-177 16,-141-124-31,0 19-1,0-1 16</inkml:trace>
  <inkml:trace contextRef="#ctx0" brushRef="#br0" timeOffset="136338.66">7938 8026 0,'-35'-36'16,"52"89"62,-17-17-62,53-1-16,0 71 15,-53-18 1,35 71-1,-35-71-15,-53 212 32,0-177-17,18-52-15,0-18 32,35 0-17,-35-18 1,35 0-1,0-52 48</inkml:trace>
  <inkml:trace contextRef="#ctx0" brushRef="#br0" timeOffset="137697.97">8326 7408 0,'-18'0'15,"36"0"-15,-36 18 32,36 70-17,52 141 1,-17 89-1,-53 1622 32,-35-1322-15,35-336-1,0-247-16,0-53 32</inkml:trace>
  <inkml:trace contextRef="#ctx0" brushRef="#br0" timeOffset="140298.18">9120 9913 0,'0'-35'32,"0"0"-1,-36 35 0,-175 70 0,175 1 1,36-18-32,177 70 31,-142-70 0,18-53-31,-53 88 16,-18 18 15,-35-106-31,18 35 16,0-35-1,0 0 16,35-17-15</inkml:trace>
  <inkml:trace contextRef="#ctx0" brushRef="#br0" timeOffset="140672.01">9472 10160 0,'0'18'31,"53"-18"-15,53 0-1,-18 0 1,-52 0 0,-36-18-1</inkml:trace>
  <inkml:trace contextRef="#ctx0" brushRef="#br0" timeOffset="140996.9">9543 10354 0,'0'0'16,"53"0"31,35 0-32,-35 0-15,0 0 16,-4004 0-16,7972 0 15,-3968 0 1,0 0 62</inkml:trace>
  <inkml:trace contextRef="#ctx0" brushRef="#br0" timeOffset="141391.53">10213 10231 0,'36'0'62,"16"0"-46,19 0-1,-36 0-15,18 0 16,-18 0 78</inkml:trace>
  <inkml:trace contextRef="#ctx0" brushRef="#br0" timeOffset="141766.81">10690 10019 0,'0'0'0,"0"18"63,0 17-63,17 35 15,18 54 1,-35-18-1,36-18 1,-36 18 15,35-89-15</inkml:trace>
  <inkml:trace contextRef="#ctx0" brushRef="#br0" timeOffset="150066.76">10407 8361 0,'0'17'78,"18"-17"-47,17 0-15,177 0 0,-124 0-1,71 0 1,-124 0 31,-70 0 15</inkml:trace>
  <inkml:trace contextRef="#ctx0" brushRef="#br0" timeOffset="150330.69">10690 8661 0,'0'0'16,"52"0"-1,54 0 17,-35 0-32,-36 0 15,-17 0 1,17 0-1,-35-18 1,-18 18 15,-35 0-31</inkml:trace>
  <inkml:trace contextRef="#ctx0" brushRef="#br0" timeOffset="156667.19">12753 8043 0,'53'0'15,"-106"0"-15,159 0 0,-18 0 16,-52 0 0,-36 18-16,-89 229 46,-16-88-14,157-89-1,19-70-31,88 0 16,-36-17-1,-52 17 1,-71-36 15</inkml:trace>
  <inkml:trace contextRef="#ctx0" brushRef="#br0" timeOffset="157047.84">12312 8961 0,'0'0'0,"88"0"31,248 0-16,-125 0 1,36 0-16,212 0 16,-71 0-1,-282 0-15,35 0 16,-106 0 0,0-18 15</inkml:trace>
  <inkml:trace contextRef="#ctx0" brushRef="#br0" timeOffset="157801.62">12753 9737 0,'0'-36'31,"-70"36"31,17 0-62,18 18 16,-1 17 0,1 54 15,70-89-31,142 141 47,-142-71-47,18-35 15,-106 36 1,-35-71 15,17 35-31,36-35 31,35-17-15,0-19 0</inkml:trace>
  <inkml:trace contextRef="#ctx0" brushRef="#br0" timeOffset="158001.69">13177 10001 0,'35'0'16,"-70"0"-16,123-35 15,-35 35-15,-18 0 16,0-53-16,36 53 16,-71-35 15</inkml:trace>
  <inkml:trace contextRef="#ctx0" brushRef="#br0" timeOffset="158215.04">13300 9754 0,'0'0'0,"0"36"47,0 34-47,0 54 15,0 17 1,0-71 0,0-34 15</inkml:trace>
  <inkml:trace contextRef="#ctx0" brushRef="#br0" timeOffset="158529.68">13618 9772 0,'0'0'15,"88"0"1,-18 0-16,-34 0 15,-1 35-15,-35 89 32,-71-18-17,36-71-15,35 0 16,265-35 15,-71-18-15,-159-17-1</inkml:trace>
  <inkml:trace contextRef="#ctx0" brushRef="#br0" timeOffset="159297.19">14641 7867 0,'17'18'47,"-17"17"-47,36 18 16,-36 0-16,35 282 31,18 952 0,-89-757-15,-16-142 0,52-18 15,0-229-31,0-53 31,17-52-31,-17-89 47</inkml:trace>
  <inkml:trace contextRef="#ctx0" brushRef="#br0" timeOffset="159988.59">15046 10389 0,'-35'0'15,"0"0"1,-1 0-1,36 53 17,159 71-1,-123-89-31,34 36 31,-70-54-15,-53 36-1,-17-53 1,34 0 0,89 0 31,0-35-32</inkml:trace>
  <inkml:trace contextRef="#ctx0" brushRef="#br0" timeOffset="160228.73">15487 10407 0,'71'0'15,"-36"0"1,18 0-16,18 0 16,-18 0-1,-18 0-15,0 0 16</inkml:trace>
  <inkml:trace contextRef="#ctx0" brushRef="#br0" timeOffset="160445.91">15575 10513 0,'71'0'32,"17"0"-17,-52 0 1,-1 0-16</inkml:trace>
  <inkml:trace contextRef="#ctx0" brushRef="#br0" timeOffset="160729.23">16175 10460 0,'53'0'31,"-18"0"-31,1 0 15,-1 0-15,18 18 16</inkml:trace>
  <inkml:trace contextRef="#ctx0" brushRef="#br0" timeOffset="160979.87">16634 10336 0,'0'71'46,"35"88"-30,-35-89-16,0 36 31,0-88-31,0 52 16</inkml:trace>
  <inkml:trace contextRef="#ctx0" brushRef="#br0" timeOffset="162095.63">16863 8855 0,'35'0'32,"54"0"-17,140 0 32,-194 0-16</inkml:trace>
  <inkml:trace contextRef="#ctx0" brushRef="#br0" timeOffset="162295.87">16951 9102 0,'53'0'15,"35"0"-15,-17 0 16,17 0-16,0 0 16,-17 0 15</inkml:trace>
  <inkml:trace contextRef="#ctx0" brushRef="#br0" timeOffset="163778.6">18698 7796 0,'0'-35'16,"0"0"-1,52 35 1,-16-35-16,17 35 15,105 0 17,-122 141-1,-213 17 0,107-34 0,158-124-15,141 53 0,-52-53-1,-54 0 1,-88 0 0,-52 0 30</inkml:trace>
  <inkml:trace contextRef="#ctx0" brushRef="#br0" timeOffset="164212.06">18345 8625 0,'-35'0'16,"123"0"15,18 0-15,264 0-1,141 0 1,72-52 0,52 16 15,-530 36-31,1 0 15,-106-35-15,-17 35 63</inkml:trace>
  <inkml:trace contextRef="#ctx0" brushRef="#br0" timeOffset="167644.81">18627 9260 0,'-35'0'15,"70"36"95,18-36-110,70 0 15,-70 0 1,-17 0-16,-1 0 0,-35 35 16,35-35 77</inkml:trace>
  <inkml:trace contextRef="#ctx0" brushRef="#br0" timeOffset="167962.72">19086 9119 0,'0'36'32,"0"-1"-17,53 53 1,-53-53-16,0 18 16,0 18-1,35-1 1,-35-17-1,0-17 1,0-1 15,35-35-15</inkml:trace>
  <inkml:trace contextRef="#ctx0" brushRef="#br0" timeOffset="168213.31">19509 9437 0,'88'0'16,"-35"0"-16,18-53 15,-18 53-15,-1 0 16,54 0-1,-70 0 1,-72-35 31</inkml:trace>
  <inkml:trace contextRef="#ctx0" brushRef="#br0" timeOffset="168445.96">19791 9243 0,'0'35'47,"0"0"-32,0 1-15,0 34 16,0-35-1,0 18 1,0 18 0,0-1-1</inkml:trace>
  <inkml:trace contextRef="#ctx0" brushRef="#br0" timeOffset="168848.23">20179 9243 0,'88'0'31,"-52"0"-31,-1 0 16,18 70-1,-53 1 1,0-1 0,0-34-1,0-1 17,70-35-17,36 0 1,-70 0-1,34 0 1,-17-18 15,-18 18-31</inkml:trace>
  <inkml:trace contextRef="#ctx0" brushRef="#br0" timeOffset="169827.47">21855 7920 0,'18'0'16,"34"0"-1,-16 0 1,34 0-16,-17 0 16,-17 0-1,34 0 1,-105 53 31</inkml:trace>
  <inkml:trace contextRef="#ctx0" brushRef="#br0" timeOffset="170029.86">21873 8220 0,'35'0'31,"35"0"-15,-17 0-16,124-18 15,-89 18 1,-53 0 0,0 0 15,1 0-16</inkml:trace>
  <inkml:trace contextRef="#ctx0" brushRef="#br0" timeOffset="170427.76">22949 8079 0,'35'-36'46,"35"36"-46,36 0 32,-71 0-17,1 0-15,-1 0 63,0 0-48</inkml:trace>
  <inkml:trace contextRef="#ctx0" brushRef="#br0" timeOffset="173142.52">23090 7902 0,'-36'0'16,"36"-35"31,0 53 78,0 52-110,18 18 1,-18 1 0,0-37-1,53 37 1,-53-36-1,0-18 1</inkml:trace>
  <inkml:trace contextRef="#ctx0" brushRef="#br0" timeOffset="174659.36">23725 7832 0,'35'-53'78,"53"53"-62,-70 0-16,88 35 31,-71 106 0,-53-70-15,-105 70 15,70-141-31,53 35 31,106 18-15,52-53-1,-34 0 1,-89 0 15,-52 35 47</inkml:trace>
  <inkml:trace contextRef="#ctx0" brushRef="#br0" timeOffset="185009.81">741 12965 0,'0'-36'16,"0"72"46,0-1-62,0 265 31,-70-36 32,70-299-1,0-18-62,-36-17 16,36 17-16,0-18 16,0-17-1,0 17-15,106-158 16,-35 123 0,17 53-1,-18 53 1,-34 0-1,-36 36 1,-71 122 15,-52-34 1,123-89-17,35-35 1,141 35-1,-70 18 1,-106 35 0,-88 36-1,-88-36 1,105-88 0,36 0-1,0 35 1</inkml:trace>
  <inkml:trace contextRef="#ctx0" brushRef="#br0" timeOffset="185278.53">1711 13159 0,'36'0'15,"34"-36"-15,1 36 16,87-35 0,-87 35-16,-53 0 15,17 0 1,-53 0-1</inkml:trace>
  <inkml:trace contextRef="#ctx0" brushRef="#br0" timeOffset="185494.56">1676 13353 0,'71'0'31,"158"-18"-16,-123 18-15,35 0 16,-106 0 0,-53 0 31,-17 0-32</inkml:trace>
  <inkml:trace contextRef="#ctx0" brushRef="#br0" timeOffset="186607.74">3140 12753 0,'0'-35'16,"0"70"46,0 18-46,-53 229 0,0 18 15,53-230-16,0-34 1,0 17 0</inkml:trace>
  <inkml:trace contextRef="#ctx0" brushRef="#br0" timeOffset="186792.96">3052 13388 0,'53'-35'16,"0"35"-16,70 0 16,-70 0-1,0-36-15,18 36 16,-36-35-1,-35-18 1</inkml:trace>
  <inkml:trace contextRef="#ctx0" brushRef="#br0" timeOffset="187008.55">3475 13000 0,'0'-53'16,"0"176"-16,0-193 0,0 52 46,0 89-30,0 35-16,-35 105 16,35-70-1,-35-17 1,88-54 0,-36-70-1</inkml:trace>
  <inkml:trace contextRef="#ctx0" brushRef="#br0" timeOffset="187410.62">3881 13547 0,'-35'-53'0,"-1"53"31,1 0-15,0 53 0,0-18-16,35 18 15,0 17 1,0 1 0,35-71 15,0-53-31,0-35 31,-35 35-15,0 71 15,53 17-15,-53 18-16,0 17 15,0-34 1,36-1-1</inkml:trace>
  <inkml:trace contextRef="#ctx0" brushRef="#br0" timeOffset="187708.53">4410 12823 0,'-18'0'15,"36"0"-15,-71 0 16,-17 89 0,70-1-1,-36 18-15,36 52 16,0 1 15,0-106-15,18-53-1,17 0 1</inkml:trace>
  <inkml:trace contextRef="#ctx0" brushRef="#br0" timeOffset="188044.44">4534 13053 0,'-36'0'16,"1"35"0,35 0-1,0 54 1,0-37-16,106 37 15,-71-54 1,0 18 0,-70-18-1,-35 0 1,34-35 0,1 0-1,88-17 16</inkml:trace>
  <inkml:trace contextRef="#ctx0" brushRef="#br0" timeOffset="188325.53">4728 12929 0,'0'0'16,"35"0"0,88 89-1,-17 69 1,-71 1 0,-35-88-16,0 17 15,-70 88 1,-1-141 15,36 18-31,0 0 31</inkml:trace>
  <inkml:trace contextRef="#ctx0" brushRef="#br0" timeOffset="190443.67">5627 13282 0,'0'18'78,"0"17"-46,-17-35 15,17-18 78,0-17-110,0 0 16,17 35-15,1 0 0</inkml:trace>
  <inkml:trace contextRef="#ctx0" brushRef="#br0" timeOffset="196859.58">6633 12929 0,'0'-35'16,"0"0"-1,0-1-15,0 1 32,-18 35-1,-141 88 0,106-52-31,18 105 31,53-106-31,70 36 32,-53-36-32,0 18 15,1-18 1,-54 0-1,-88 1 1,18-36 15,53 0-15,35-18 0</inkml:trace>
  <inkml:trace contextRef="#ctx0" brushRef="#br0" timeOffset="197075.46">6721 13229 0,'53'0'15,"0"0"-15,70 0 16,-17-35-1,-71 35 1,18 0 0</inkml:trace>
  <inkml:trace contextRef="#ctx0" brushRef="#br0" timeOffset="197291.28">7091 13053 0,'-35'0'0,"35"17"31,-35 19-15,35 52 0,0 18 15,0-53-31,0-18 15</inkml:trace>
  <inkml:trace contextRef="#ctx0" brushRef="#br0" timeOffset="197610.48">7303 13035 0,'88'-35'16,"-176"70"-16,229-70 0,-88 35 15,-18 18-15,18 70 16,-53 18 0,-106-36-1,-35 36 1,106-71-16,70-35 31,71 0-15,88 0-1,-106-17 1,-158 17 0</inkml:trace>
  <inkml:trace contextRef="#ctx0" brushRef="#br0" timeOffset="198130.9">6174 12594 0,'-35'71'31,"35"17"-15,-36 106-16,-17 35 15,53 18 1,36-17 0,70-89-1,-1-36 1,-16-69 0,52-36-1,0 0 1</inkml:trace>
  <inkml:trace contextRef="#ctx0" brushRef="#br0" timeOffset="198520.54">7373 12859 0,'0'-36'16,"18"36"15,35 0-15,-18 18-16,18 53 15,176 334 1,-105-52 0,-71-159 15,-71-53-15,-17-105-16,-53 16 15,70-52 1</inkml:trace>
  <inkml:trace contextRef="#ctx0" brushRef="#br0" timeOffset="199061.08">8255 12594 0,'0'0'0,"0"-35"15,0 53 17,0 34-17,53 142 1,0-17-16,0 264 15,-53 88 1,0-247 0,0-35-16,-35 212 15,-53-89 1,35-70 0,53-141-1,0-124 1,0-53 31</inkml:trace>
  <inkml:trace contextRef="#ctx0" brushRef="#br0" timeOffset="200840.75">9049 15046 0,'35'0'15,"1"0"32,-36-18 16,0-17-32,0 0-15,0 0 15,-18 35-15,-17 0-1,-53 0 1,52 0-1,-17 17 1,-17 54 0,70-18-1,-35 17 1,35-17 0,35 0-1,53 0 1,-88-18-1,71-35-15,-36 35 16,-35 1 0,0 17-1,0-18 1,0 0 0,-35-35-16,-54 0 31,54 0-31,0 0 15,-36-17 1,54-19 15</inkml:trace>
  <inkml:trace contextRef="#ctx0" brushRef="#br0" timeOffset="201273.69">9314 15363 0,'17'0'63,"72"0"-48,-19 0 1,-35 0-16,18 0 16,-17 0-1,-36-35 1,35 35 15,-35 18 0</inkml:trace>
  <inkml:trace contextRef="#ctx0" brushRef="#br0" timeOffset="201560.52">9384 15487 0,'71'0'47,"-36"0"-31,18 0-16,0 0 15,17 0 1,-17 0 0,-17 0 46,-1 0-46</inkml:trace>
  <inkml:trace contextRef="#ctx0" brushRef="#br0" timeOffset="201960.81">10055 15399 0,'0'-18'15,"35"18"32,18 0-31,0 0-16,-18 0 16,18 0-1,-18 0 48,0 0-48</inkml:trace>
  <inkml:trace contextRef="#ctx0" brushRef="#br0" timeOffset="202440.08">10495 15205 0,'0'-36'16,"53"36"15,71 0-15,-89 36-16,0 34 15,1-34 1,-36 34 0,-106 54-1,71-89 1,-18 18-1,53-18 1,0 0 0,70-35-1,89 0 1,-53 0 0,-71 0-1,0 0 1,-52 0 31</inkml:trace>
  <inkml:trace contextRef="#ctx0" brushRef="#br0" timeOffset="204206.44">10760 13194 0,'-18'0'16,"54"0"31,17 0-31,0 0-1,17-35-15,124 35 31,-159 0-15,1 0 0</inkml:trace>
  <inkml:trace contextRef="#ctx0" brushRef="#br0" timeOffset="204443.01">10813 13406 0,'71'0'47,"158"-18"-31,-141-35-16,36 53 31,-89 0-31,-53 0 63,-17 0-48</inkml:trace>
  <inkml:trace contextRef="#ctx0" brushRef="#br0" timeOffset="205824.66">13018 12559 0,'0'0'16,"17"-35"-1,36 35 1,-17 0-16,-1 0 16,36 0-1,-36 0-15,-35 17 16,35-17-16,-35 53 16,-70 106 15,-177 0 0,247-106-15,0-18-1,194-35 1,-36 0 0,1 0-1,-53 0 1,-71 0-1</inkml:trace>
  <inkml:trace contextRef="#ctx0" brushRef="#br0" timeOffset="206275.52">12436 13353 0,'-36'0'16,"72"0"-16,17 0 47,88 0-32,70 0-15,1 0 16,70 0-16,265-36 15,-300 36 1,106 0 0,-141 0-1,-248 0 32,-17 0-47,0 0 16</inkml:trace>
  <inkml:trace contextRef="#ctx0" brushRef="#br0" timeOffset="207110.45">13230 13864 0,'35'-70'16,"-35"34"-1,0 1 17,-35 35-17,-1 0-15,-34 18 31,17-18-31,53 70 32,141 71-1,-141-105-31,35 69 31,-123-69 0,17-36-15,18 0 0,18-18-1,35-17 17,0 0-17</inkml:trace>
  <inkml:trace contextRef="#ctx0" brushRef="#br0" timeOffset="207308.62">13512 13970 0,'106'-35'0,"-36"35"15,18 0-15,106-36 31,-158 36-31</inkml:trace>
  <inkml:trace contextRef="#ctx0" brushRef="#br0" timeOffset="207506.78">13900 13723 0,'0'0'0,"0"35"47,-18 18-47,18 53 15,-53-18 1,53-52 0,0 16-1,0-16 1</inkml:trace>
  <inkml:trace contextRef="#ctx0" brushRef="#br0" timeOffset="207724.52">14217 13882 0,'0'35'31,"36"0"-15,-36 1-16,0-1 16,0 35-1,-18-34 1,-53 17 0</inkml:trace>
  <inkml:trace contextRef="#ctx0" brushRef="#br0" timeOffset="208606.28">15064 12383 0,'0'0'0,"0"-71"15,0 124 16,0 0-15,0 17-16,0 354 31,0-266-31,0 513 32,-53 122 14,0-616-30,53-142 0,-35 0 15</inkml:trace>
  <inkml:trace contextRef="#ctx0" brushRef="#br0" timeOffset="209060.58">15434 14446 0,'0'0'15,"-35"0"-15,0 0 32,35 18-17,-35 17 1,35 89-1,70-19 17,-70-52-32,0-17 15,-18-1 17,-34-35-17,16 0 1,-17-18-1,18 18-15,35-35 16</inkml:trace>
  <inkml:trace contextRef="#ctx0" brushRef="#br0" timeOffset="209289.14">15646 14623 0,'35'0'0,"-17"0"32,17 0-32,36 0 0,17 0 15,-53 0 1</inkml:trace>
  <inkml:trace contextRef="#ctx0" brushRef="#br0" timeOffset="209473.34">15646 14834 0,'0'0'16,"18"0"-1,70 0 1,35 0 0,-87-17-1,-1 17-15</inkml:trace>
  <inkml:trace contextRef="#ctx0" brushRef="#br0" timeOffset="209923.91">15822 14728 0,'53'0'31,"0"0"-31,-17 0 0,-1 0 16,18 0-1,-18 0-15,-35 36 0,53-36 16,17 0 62</inkml:trace>
  <inkml:trace contextRef="#ctx0" brushRef="#br0" timeOffset="210856.87">16405 14623 0,'35'0'31,"18"0"-31,0 0 16,-53 17 0,0 54-1,0-18 1,-36-18 0,-140 89-1,141-124-15,564 35 63,-459-35-48,-34-18 1,-36-35 0</inkml:trace>
  <inkml:trace contextRef="#ctx0" brushRef="#br0" timeOffset="211656.15">16369 13229 0,'0'-35'31,"36"35"-31,-1 0 16,18 0-16,0 0 15,0 0-15,70 0 16,-88 0 0,-35 18 15,-35-18-31</inkml:trace>
  <inkml:trace contextRef="#ctx0" brushRef="#br0" timeOffset="211861.51">16334 13441 0,'229'0'47,"-158"0"-47,-371 0 15,741 0-15,-371 0 16</inkml:trace>
  <inkml:trace contextRef="#ctx0" brushRef="#br0" timeOffset="212656.06">17851 12700 0,'0'0'16,"0"-35"-1,18 35 1,17 0-16,0 0 15,18 0-15,0 0 0,17 0 16,-52 0-16,35 17 16,-18-17-1</inkml:trace>
  <inkml:trace contextRef="#ctx0" brushRef="#br0" timeOffset="213105.57">18010 12488 0,'0'0'16,"0"18"30,0 35-30,0 194 15,0-212-15,0 36 0</inkml:trace>
  <inkml:trace contextRef="#ctx0" brushRef="#br0" timeOffset="213455.66">18415 12506 0,'89'0'15,"-178"0"-15,230 18 0,-105 35 16,34-53 0,-70 88-16,0-35 0,-35 35 31,0-35-31,-18 0 31,70-18-15,160-35-1,87 53 1,-228-53 0,-89 0 15</inkml:trace>
  <inkml:trace contextRef="#ctx0" brushRef="#br0" timeOffset="213877.57">17498 13264 0,'53'0'31,"53"0"-31,547 53 31,-371-53-31,212 71 16,-142-71-1,-122 0 1,-142 0 0,-123 53 46,17-53-62</inkml:trace>
  <inkml:trace contextRef="#ctx0" brushRef="#br0" timeOffset="214582.61">18221 14041 0,'53'0'63,"0"0"-63,124 0 31,-125 0-31,19 0 31</inkml:trace>
  <inkml:trace contextRef="#ctx0" brushRef="#br0" timeOffset="-214562.15">18662 13952 0,'106'0'16,"-71"36"-1,1-1-15,17 35 16,-53-34-1,0 34 1,0-34-16,-53 17 0,-53 17 31,123-35 1,160 1-1,-107-36-16,-34 0 1</inkml:trace>
  <inkml:trace contextRef="#ctx0" brushRef="#br0" timeOffset="-214341.16">19315 14340 0,'212'0'16,"-159"0"-1,-18 0-15,0 0 31,-35-35-31</inkml:trace>
  <inkml:trace contextRef="#ctx0" brushRef="#br0" timeOffset="-214108.26">19456 14146 0,'0'36'47,"0"-1"-47,0 18 16,0 141 0,18-124-1,-18-34 1</inkml:trace>
  <inkml:trace contextRef="#ctx0" brushRef="#br0" timeOffset="-213869.28">19826 14182 0,'36'0'15,"-36"17"1,0 36 0,0 0-16,53 71 31,-53-54-15,0-52-16,0 17 31</inkml:trace>
  <inkml:trace contextRef="#ctx0" brushRef="#br0" timeOffset="-212669.67">20020 13088 0,'53'0'47,"-17"0"-32,-19 0-15,19 0 16,-1 0-16,35 0 16,36 0 15,-70 0 0,-72 18 0</inkml:trace>
  <inkml:trace contextRef="#ctx0" brushRef="#br0" timeOffset="-212422.51">20144 13300 0,'35'0'47,"36"0"-31,-18 0 0,-18 0-16,0 0 15,1 0 1,-36-18-1,35 18 17</inkml:trace>
  <inkml:trace contextRef="#ctx0" brushRef="#br0" timeOffset="-211926.93">20779 13141 0,'53'0'31,"17"0"-15,36 0-1,35 0 17,-105 0-1</inkml:trace>
  <inkml:trace contextRef="#ctx0" brushRef="#br0" timeOffset="-211441.27">21361 12965 0,'53'0'16,"-18"0"-1,1 0-15,-19 0 16,-17 17-16,71-17 16,-71 124 15,-36-18-15,1-36-16,0 18 31,0-52-16,35-1 1,70-35 0,-17 0-1,18 0 1,-18 0 0,-18 0-1,0 0 16,0 0 1</inkml:trace>
  <inkml:trace contextRef="#ctx0" brushRef="#br0" timeOffset="-207058.25">600 7796 0,'0'0'16,"35"36"15,1-36-31,-1 53 16,0-53-16,-35 35 15,71-35-15,-71 35 16,17-35 0,89-106 15,159-194 0,-212 265-15,105 35 15,-158 71-15</inkml:trace>
  <inkml:trace contextRef="#ctx0" brushRef="#br0" timeOffset="-206205.78">300 12259 0,'0'0'16,"0"-35"-16,0 17 15,0-17 17,0 52 15,0 36-32,18-53 1,-18 89 15,35-89-15,0 0-1,142-124 1,34-52 0,-17 35-1,-52 70 1,-37-17-1,-105 35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30T05:31:02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1676 1288 0,'0'-36'16,"18"107"46,-18-18-46,0 53 0,0 194-1,-18 17 17</inkml:trace>
  <inkml:trace contextRef="#ctx0" brushRef="#br0" timeOffset="330.86">1694 1782 0,'158'0'31,"-69"-36"-15,-1 36-16,35-35 15,-17-36 1,-106-17 0,0-53-1,-18 106 17,18 123-1,0-17-16,0 34-15,0 1 16,0 124 0,-52-142-16,52-18 15,0 19 1</inkml:trace>
  <inkml:trace contextRef="#ctx0" brushRef="#br0" timeOffset="711.12">2646 2046 0,'0'0'16,"-35"0"-16,0 0 15,-1 35 16,1 36-15,35-36-16,0 1 16,18 16 15,17-52-15,-35-35-1,18 35 1,-18 53 15,0 18-15,35-36-1,-35 0 1</inkml:trace>
  <inkml:trace contextRef="#ctx0" brushRef="#br0" timeOffset="941.38">3175 1129 0,'0'0'16,"-35"0"-16,35 70 15,-159 283 1,159-247-1,0-35-15,0 17 0,0-35 16,18-18 0,17-35-16</inkml:trace>
  <inkml:trace contextRef="#ctx0" brushRef="#br0" timeOffset="1211.36">3475 1305 0,'0'-35'0,"0"53"32,-35 17-32,35 18 15,0 123 1,35-123 0,71 124 15,-141-177-16,-212 35 1,194-35 0,106-18 15</inkml:trace>
  <inkml:trace contextRef="#ctx0" brushRef="#br0" timeOffset="1475.38">3863 1252 0,'71'71'31,"-18"-36"-31,0 36 16,-53-1-16,0 19 15,0 16-15,-53 36 16,-18-70 0,36-18-1,53-53 17</inkml:trace>
  <inkml:trace contextRef="#ctx0" brushRef="#br0" timeOffset="1651.48">4340 1658 0,'88'-35'16,"-176"70"-16,264-70 0,-106-18 15,19 53-15,87-35 31,-141 35-31</inkml:trace>
  <inkml:trace contextRef="#ctx0" brushRef="#br0" timeOffset="1857.61">4534 1870 0,'70'0'31,"-17"0"-31,35-36 16,124 1 0,-177 35-1,-70-35 17</inkml:trace>
  <inkml:trace contextRef="#ctx0" brushRef="#br0" timeOffset="7656.6">6209 1005 0,'36'0'47,"69"0"-31,-52 0-1,0 0-15,-18 0 16,1 53 0,-230 194 30,158-194-30,160-18 0,158-35 15,-141 0-31,71-17 16,-283 17 30</inkml:trace>
  <inkml:trace contextRef="#ctx0" brushRef="#br0" timeOffset="7979.67">5645 1834 0,'-18'0'0,"36"0"0,105 0 47,124-35-47,71 35 15,475-70 1,-52 70-16,-423 0 15,105 0 1,-317-36 0,-141 36 15,-89 0-15</inkml:trace>
  <inkml:trace contextRef="#ctx0" brushRef="#br0" timeOffset="8607.44">6897 2064 0,'0'0'0,"-53"0"15,0 0 1,18 0-16,-71 35 15,71 36 1,0-71 0,35 70-16,0-35 0,35 1 15,106 52 1,0-53 0,-141 36-16,-35-36 46,-194 18-46,140 0 16,36-53 0,18 0-1,53 0 1,176 0-16</inkml:trace>
  <inkml:trace contextRef="#ctx0" brushRef="#br0" timeOffset="8773.4">7126 2540 0,'0'-35'15,"71"35"1,35-53-16,123 53 16,-158 0-1,-1 0-15,-17 0 16,-53-35-1</inkml:trace>
  <inkml:trace contextRef="#ctx0" brushRef="#br0" timeOffset="8974.35">7497 2275 0,'0'36'31,"0"17"-15,0 88 0,0-71-16,-35 71 15,35-105 1,0-1 0</inkml:trace>
  <inkml:trace contextRef="#ctx0" brushRef="#br0" timeOffset="9174.68">8026 2240 0,'0'18'32,"0"17"-32,0 18 15,0 176 16,0-193-31,0-1 16</inkml:trace>
  <inkml:trace contextRef="#ctx0" brushRef="#br0" timeOffset="10571.81">9278 1517 0,'71'0'219,"0"0"-219,34 0 16,1 0-16,18 0 15,-19 0-15,1 0 16,-35 0-16,-1 0 16,-34 0-16,-89 0 93</inkml:trace>
  <inkml:trace contextRef="#ctx0" brushRef="#br0" timeOffset="10857.33">9825 1270 0,'0'-18'16,"0"54"31,0-1-47,18 53 15,-18-35 1,0 0-16,0 123 31,0-70-15,0 0 0,35-106-16</inkml:trace>
  <inkml:trace contextRef="#ctx0" brushRef="#br0" timeOffset="13058.79">11078 1094 0,'35'0'78,"18"0"-62,35 0-16,-17 0 16,17 0-16,70 0 31,-122 0 0</inkml:trace>
  <inkml:trace contextRef="#ctx0" brushRef="#br0" timeOffset="13442.56">11854 935 0,'0'-35'16,"141"35"0,-88 0-1,0 0-15,17 53 16,-70-18-16,35 35 15,-52 1 17,-71-1-17,17-34 1,71 17-16,71-18 31,140-35-15,-105 0-16,71 0 31,-230 0 0</inkml:trace>
  <inkml:trace contextRef="#ctx0" brushRef="#br0" timeOffset="13826.56">11130 1711 0,'0'0'16,"-35"0"-1,88 0 17,88 0-32,106 0 15,35 0-15,283 0 16,-142 0 0,-52 0 15,-318 0-31,-71 0 47,-17 0-32,-1 0 1</inkml:trace>
  <inkml:trace contextRef="#ctx0" brushRef="#br0" timeOffset="14808.26">11748 2558 0,'0'0'0,"159"0"0,-54 0 31,1 0-31,88 0 15,-141 0-15,-18 0 16,-35-36 0</inkml:trace>
  <inkml:trace contextRef="#ctx0" brushRef="#br0" timeOffset="15534.54">12154 2381 0,'35'0'578</inkml:trace>
  <inkml:trace contextRef="#ctx0" brushRef="#br0" timeOffset="28306.98">11501 2205 0,'-35'-35'16,"-1"35"-1,1 0 1,0 17 0,35 71 15,141 71 0,-106-18 0,-158-53 1,70-88-32,-18 0 31,124 36 0,-18-36-31</inkml:trace>
  <inkml:trace contextRef="#ctx0" brushRef="#br0" timeOffset="29073.58">12083 2293 0,'0'35'63,"0"1"-63,0-1 15,0 141 1,0 1 15,18-107-15</inkml:trace>
  <inkml:trace contextRef="#ctx0" brushRef="#br0" timeOffset="30117.44">12612 2346 0,'0'0'0,"35"0"63,1 0-47,-1 0 15,-17 0 406,17 0-421,0 0 0,18 0-1,-53 18-15,53 35 16,-53 17 15,-141 54 0,106-54-31,-1-35 16,72 1 15,122-36-15,-17 0-16,-52 0 15,-36 0-15,17 0 32,-70-18 30</inkml:trace>
  <inkml:trace contextRef="#ctx0" brushRef="#br0" timeOffset="33731.05">4251 5045 0,'36'0'109,"34"0"-93,18 0-16,195 0 31,-142-18 0</inkml:trace>
  <inkml:trace contextRef="#ctx0" brushRef="#br0" timeOffset="34054.39">4481 5221 0,'0'0'0,"35"0"62,18 0-46,70-18 0,-52 18-16,-18 0 15,70 0 1</inkml:trace>
  <inkml:trace contextRef="#ctx0" brushRef="#br0" timeOffset="38063.49">15928 847 0,'0'-36'16,"36"36"-1,52 0 17,35 36-1,-193 105 0,-54-18 0,124-87-15,18-36 0,158 0-1,54-18 1,-107-17-1,-88 35 17</inkml:trace>
  <inkml:trace contextRef="#ctx0" brushRef="#br0" timeOffset="38889.68">15893 1535 0,'-35'0'15,"-1"0"-15,1 0 16,0 0 15,88 0 16,53-36-47,440-17 31,-122 53-15,17-53 15,-388 18-31,-18 35 16</inkml:trace>
  <inkml:trace contextRef="#ctx0" brushRef="#br0" timeOffset="39273.47">16616 1729 0,'-53'0'16,"106"0"-16,-176 35 15,52-35-15,-88 123 16,124 18 15,141-70-15,53-18-1,-53 18 1,-106-36 0,-36 0-1,-87 18 1,17-18 0,71-35-1,141 0 16</inkml:trace>
  <inkml:trace contextRef="#ctx0" brushRef="#br0" timeOffset="39452.58">16687 2240 0,'0'0'0,"35"0"0,-3880-35 16,8060-18 15,-4126 18-15</inkml:trace>
  <inkml:trace contextRef="#ctx0" brushRef="#br0" timeOffset="39636.42">17022 2011 0,'0'35'32,"0"0"-17,0 18-15,-35 159 32,35-177-17,0 18 1</inkml:trace>
  <inkml:trace contextRef="#ctx0" brushRef="#br0" timeOffset="39851.33">17480 2099 0,'0'0'16,"0"18"15,-17 17-31,17 0 16,0 53-1,0-17 1,0-36-16,0-17 16</inkml:trace>
  <inkml:trace contextRef="#ctx0" brushRef="#br0" timeOffset="41136.6">18027 1252 0,'-35'0'16,"88"0"78,53 0-79,70 0-15,1 0 16,-1 0-16,547 0 31,-317 0 0,-71-70 16,-406 17 0,36 53-47,-71 0 16,53 0-1,0 0 1,18 0 0,53 0-1,17 0 1,-17 0-1,70 18 1,-88 17-16,88 0 16,-88 0 15,0 18-15,-70 88-1,-1-88 1</inkml:trace>
  <inkml:trace contextRef="#ctx0" brushRef="#br0" timeOffset="49642.44">21943 706 0,'18'0'938,"-18"-36"-892,35 36-14,0 0-17,1 0 1,34 0 31,-35 0-32,1 18 1,-36 35 0,0-18-1,-36 0 1,-34 1 0,17 17-1,-18-18 1,18-35-1,53 35 1,-35-35 0,35 35-1,0 1 48,18-36-48,17 0 1,18 0 0,-18 0-1,36 0 1,-1 0 0,1 0-16,17 0 31,-53 0 0,-35 35 63</inkml:trace>
  <inkml:trace contextRef="#ctx0" brushRef="#br0" timeOffset="52035.32">20938 1429 0,'-36'-18'16,"72"18"140,-1 0-141,0 0-15,36 0 16,158 0 15,-158 0-15,87 0 15,-105 0-31,124 0 31,-124 0-31,0 0 16,105 0 0,-69-53-1,-1 53 1,53 0 0,-71 0-16,19 0 15,-37 0-15,72-35 16,-18 35-1,0 0 1,-1-35 0,-16 35-1,-19 0 17,-17 0-32,-18 0 31,1 0 0,-1 0 16,-70 0 31</inkml:trace>
  <inkml:trace contextRef="#ctx0" brushRef="#br0" timeOffset="53346.21">20744 1976 0,'0'-36'16,"0"1"-1,-36 35 1,36 18 46,0 35-46,0-18 0,-35 35-1,0 72 1,35-72-1,-35-35 1,35 1-16,-53 17 31,53-18-15</inkml:trace>
  <inkml:trace contextRef="#ctx0" brushRef="#br0" timeOffset="54109.98">21061 2240 0,'35'0'235,"1"0"-220,-1 0-15,18 0 16,0 0-16,17 0 16,89-53 15,-106 18 16,-71 35 62</inkml:trace>
  <inkml:trace contextRef="#ctx0" brushRef="#br0" timeOffset="55559.84">21626 2081 0,'35'0'78,"0"0"-62,53 0-1,-52 0 1,52 0-1,-53 0 1,18 0 0,-18-35-1,-35 0-15,0 0 16,36 35 0,-36-36-1,0 1 16,-18 35-31,-17-35 32,-18 35-17,17 0 1,1 0 0,0 0-1,0 17 1,-1-17-1,36 36-15,-53-36 16,53 35 0,-35 0-1,0 0 17,0 1-1,35-1-16,0 0 1,0 1 15,0 17-15,0-18 0,0 0-1,0 0 1,17 1-1,19-1 17,-1-35-17,-35 35 1,35-35-16,36 0 16,-1 0-1,-17 0-15,-18 0 31,1 0-15,-1 0 47,0 0 15,-35-17-78</inkml:trace>
  <inkml:trace contextRef="#ctx0" brushRef="#br0" timeOffset="58432.21">16775 2187 0,'18'0'188,"17"0"-173,18 0 1,-18 0 0,0 0-16,36-17 15,-36 17 1,0 0 0,1-36-1,-1 36 1,0 0 15,1 0 16,-54 0 47</inkml:trace>
  <inkml:trace contextRef="#ctx0" brushRef="#br0" timeOffset="58962.43">17110 1923 0,'0'0'0,"0"17"79,-35 36-64,35-35-15,-3987 17 16,7921 36-1,-3934-36 1,0 0-16,0 18 16,0-18-16,0 1 0,0 34 15,0-17 17,0-18-17,0 1 16</inkml:trace>
  <inkml:trace contextRef="#ctx0" brushRef="#br0" timeOffset="59516.53">17357 2011 0,'0'17'62,"0"36"-46,0 89 15,0-90-15,0-16-1,35-1 1</inkml:trace>
  <inkml:trace contextRef="#ctx0" brushRef="#br0" timeOffset="65659.19">22155 1817 0,'-35'0'16,"-1"0"93,72 0 16,52 0-109,-53 0-1,0 0-15,1 0 16,-19 0-1,18 0-15,-52 0 125,-1 0-109,-52 0 0,17 0-1,17 0 17,36 35-32,36-35 93,-1 0-77,0 0-16,18 0 16,-18 0-16,1-18 15</inkml:trace>
  <inkml:trace contextRef="#ctx0" brushRef="#br0" timeOffset="66802.36">22613 1605 0,'0'-35'31,"0"53"79,0 34-95,0-16-15,-35 122 47,35-34-16,0-54 16,-35-70 31,35-35-46</inkml:trace>
  <inkml:trace contextRef="#ctx0" brushRef="#br0" timeOffset="67436.31">22455 1623 0,'0'-35'15,"-36"35"1,54-36 93,70 36-93,-53 0-1,36 0 1,-18-53-16,70 18 31,-87 35 79</inkml:trace>
  <inkml:trace contextRef="#ctx0" brushRef="#br0" timeOffset="69415.52">22949 2046 0,'-36'-35'0,"1"35"31,70 0 78,36 0-109,-54 0 16,72-53 0,-72 53-1,54 0 1,-89 35 62,-35 0-62,0 18-1,18 0 1,-18-53-16,18 36 15,-36 17 1,36-18 0,0-35-1,35 35 1,35-35 31,177 0-16,-142 0-15,-17 0-1,-18 0 63,-35-18-62</inkml:trace>
  <inkml:trace contextRef="#ctx0" brushRef="#br0" timeOffset="69731.98">23495 1923 0,'36'0'31,"34"0"-16,-35 0 1,-17 0-16,17 0 16,36 0-1,-36-36 17</inkml:trace>
  <inkml:trace contextRef="#ctx0" brushRef="#br0" timeOffset="70018.64">23919 1711 0,'0'53'62,"0"-35"-62,0 17 16,0 35-1,0 36 1,0-71 0,0 18-1,0 0 1</inkml:trace>
  <inkml:trace contextRef="#ctx0" brushRef="#br0" timeOffset="75328.45">15505 4710 0,'0'-36'16,"88"36"62,0 0-63,18-53-15,35 53 16,512-53 15,-265 53 1,-317-35 14</inkml:trace>
  <inkml:trace contextRef="#ctx0" brushRef="#br0" timeOffset="76165.17">15752 5292 0,'0'-71'15,"0"36"1,-35 35 31,-18 53-32,-18 53 17,124 35-1,88-71 0,-106-70-15,-229 106 31,141-106-16,89 0-16</inkml:trace>
  <inkml:trace contextRef="#ctx0" brushRef="#br0" timeOffset="76340.81">16052 5486 0,'123'-36'15,"-52"36"1,-1-35-16,36 35 16,-53-35-1,-18 35-15,-35-35 16</inkml:trace>
  <inkml:trace contextRef="#ctx0" brushRef="#br0" timeOffset="76532.45">16334 5186 0,'0'53'47,"0"17"-31,0-17 0,0 0-16,0 71 15,0-19 1,0-69-1</inkml:trace>
  <inkml:trace contextRef="#ctx0" brushRef="#br0" timeOffset="99029.24">15699 4075 0,'18'0'109,"17"0"-93,35 0-1,1 0 17,-36 0 46,-35-36-63</inkml:trace>
  <inkml:trace contextRef="#ctx0" brushRef="#br0" timeOffset="99459.04">16087 3828 0,'35'0'16,"-70"0"-16,70-36 15,53 36 1,-52 0-16,17 18 16,-53 35-1,0 17 1,-18-34-1,-17 34 1,-18-70-16,53 36 16,35-1 15,89-35-15,-36 0-1,-35 0 1,-53-18-1</inkml:trace>
  <inkml:trace contextRef="#ctx0" brushRef="#br0" timeOffset="101197.27">17022 5115 0,'35'0'16,"-35"18"-1,0 17 1,0 0 0,-17 1-1,-19 34 16,195-34 32,-88-36-32</inkml:trace>
  <inkml:trace contextRef="#ctx0" brushRef="#br0" timeOffset="101761.23">16916 5045 0,'0'0'16,"18"0"-16,17 0 15</inkml:trace>
  <inkml:trace contextRef="#ctx0" brushRef="#br0" timeOffset="102711.75">17763 4427 0,'17'0'31,"36"0"-31,35 0 16,18 0-16,71-53 0,34 53 16,213 0-1,-230 0 1,123 0 15,-282-70 0,-105-1 1,35 71-17,52 0 17,1 0-32,70 18 15,-70 35 1,-18 0-1,0-18 1,0 36 0,0-54-1,0 19 1</inkml:trace>
  <inkml:trace contextRef="#ctx0" brushRef="#br0" timeOffset="104008.28">21731 4004 0,'36'0'62,"17"0"-46,17 0-1,-52 0-15,17 0 16,36 0 0,-54 0 62</inkml:trace>
  <inkml:trace contextRef="#ctx0" brushRef="#br0" timeOffset="104411.29">22296 3722 0,'35'-35'0,"-70"70"0,105-70 16,-34 35-16,34 0 31,-17 17-15,-53 71-1,-35-35 1,-53 18-1,52-18 1,36-18 0,71-35-1,35 0 1,17 0 0,-87-18-1,-1 18 1</inkml:trace>
  <inkml:trace contextRef="#ctx0" brushRef="#br0" timeOffset="105315.04">20320 4498 0,'18'0'63,"17"0"-47,18 0-16,35 0 15,18 0-15,212 0 16,-107 0-1,865-35 17,-423-18-1,-406 0-15,-88 53-1,17-35 1,-105 35-1,-36-36 1,18 36 0,-71 0 124</inkml:trace>
  <inkml:trace contextRef="#ctx0" brushRef="#br0" timeOffset="106475.31">20356 5115 0,'0'18'78,"0"17"-78,0 0 16,-36 283 15,36-177 1,0-106-17,0 1 1,18-36 78</inkml:trace>
  <inkml:trace contextRef="#ctx0" brushRef="#br0" timeOffset="107036.03">20779 5450 0,'0'-35'15,"35"35"79,53 0-78,-52 0-1,-1 0-15,0 0 16,1-35-16,52 35 16,-18-35-1,-17 35 1,-18 0 31</inkml:trace>
  <inkml:trace contextRef="#ctx0" brushRef="#br0" timeOffset="107794.12">21661 5274 0,'35'0'47,"0"0"-47,1 0 16,-1 0-16,0 0 15,1 0-15,16 0 16,-52-35-1,36-36 17,-54 36-1,-52 0 16,17 52-47,-36 54 31,19-18-15,35 17-1,-1 1 1,36-1 0,18-17-1,-18 0 1,35-53-16,36 36 15,-1-36 1,36 0 0,-71 0-1,18 0 17,-17 0-17,-36-18 16,0-17-15</inkml:trace>
  <inkml:trace contextRef="#ctx0" brushRef="#br0" timeOffset="109270.32">21943 4851 0,'-35'0'31,"0"0"0,70 0 47,18 0-62,0 0-1,-18 0 17,0 0 30,1 0-31</inkml:trace>
  <inkml:trace contextRef="#ctx0" brushRef="#br0" timeOffset="109811.25">22314 4763 0,'17'-36'32,"36"36"-17,0 0 1,-18 0 15,-35 36-15,0 34-1,-17-17 1,-19-18 0,1-35-1,35 36 1,0-1 15,53-35-15,-18 0-1,1 0-15,16 0 16,-16 0 0,-1 0 62,-35-18-78,35 18 15</inkml:trace>
  <inkml:trace contextRef="#ctx0" brushRef="#br0" timeOffset="110148.31">22931 4692 0,'0'18'63,"0"17"-48,18-35-15,-18 53 16,0 0 0,0 17-1,0-34 1</inkml:trace>
  <inkml:trace contextRef="#ctx0" brushRef="#br0" timeOffset="110451.61">22772 4692 0,'0'0'0,"18"0"32,35 0-17,17-35-15,-17 35 16,-18 0-16,1 0 16,17 0-1,-18 0 16,0 0 16</inkml:trace>
  <inkml:trace contextRef="#ctx0" brushRef="#br0" timeOffset="111260.24">23125 5362 0,'0'0'0,"88"0"109,-35 0-93,18 0-16,-1 0 0,54-53 16,-54 53 15,-193 141 47,52-52-62,18-54-16,0 0 15,53 0 1,-35 1 0,53-36 15,70 0-16,-18 0 1,-52 0 0,17 0-1,1 0 17,-1 0-17,0-18-15</inkml:trace>
  <inkml:trace contextRef="#ctx0" brushRef="#br0" timeOffset="111577.19">23883 5203 0,'18'0'31,"53"0"-15,-36 0-1,35 0 1,-34 0 0</inkml:trace>
  <inkml:trace contextRef="#ctx0" brushRef="#br0" timeOffset="111986.58">24219 4992 0,'0'17'62,"35"-17"-46,-35 71-16,35 0 15,-35 17 1,35 18 0,-35-71-1,0 18 1,0-18-1,0 0 1</inkml:trace>
  <inkml:trace contextRef="#ctx0" brushRef="#br0" timeOffset="125584.17">2505 2910 0,'-18'0'47,"18"53"47,0-17-79,0 17 1,0 17-16,0 18 0,36-17 16,-36 158-1,0-158 1,35 70-1,-35 35 1,35-88 0,-35-17 15,0-18-31,0-18 31</inkml:trace>
  <inkml:trace contextRef="#ctx0" brushRef="#br0" timeOffset="125866.27">2293 4128 0,'0'35'47,"18"18"-31,35-53-16,-53 35 15,53-35-15,-18 53 16,36-35 0,35-18-1</inkml:trace>
  <inkml:trace contextRef="#ctx0" brushRef="#br0" timeOffset="126046.26">2911 4004 0,'0'18'31,"-36"17"-15,-16 36-1,-142 87 1,-36 19-16</inkml:trace>
  <inkml:trace contextRef="#ctx0" brushRef="#br0" timeOffset="127392.13">1676 4974 0,'-35'0'15,"35"-35"-15,0 53 63,0 70-47,0-35-16,0 105 15,-53 160 16,53-265-15,-35 53 15,35-71 1,0 0-17,0-70 1</inkml:trace>
  <inkml:trace contextRef="#ctx0" brushRef="#br0" timeOffset="127592.61">1570 5503 0,'53'0'16,"-18"0"-1,36 0-15,176 0 16,-106-35 15,-70 35-31,-36-35 16</inkml:trace>
  <inkml:trace contextRef="#ctx0" brushRef="#br0" timeOffset="127828.39">2188 5221 0,'-36'-53'15,"72"106"-15,-72-141 32,36 141-1,0 0-15,0 106-1,0-1-15,-35-52 31,35 0-15,-35-71 0,35 0-1,17-35-15</inkml:trace>
  <inkml:trace contextRef="#ctx0" brushRef="#br0" timeOffset="128092.17">2805 4974 0,'-18'-35'16,"-35"53"0,-35 70-16,53 35 15,35-17-15,-53 88 16,53-106-1,18 0 1,52-52 0,107-1-1,-125-88 1</inkml:trace>
  <inkml:trace contextRef="#ctx0" brushRef="#br0" timeOffset="128458.12">2840 5256 0,'18'-35'15,"17"35"1,106 0 0,-70 0-1,-36 0 1,-53 0 31,18 35-32,-35 1 1,35 34-16,-35 36 16,-18-18-1,35-52 1,18 34-1,89-70 17,-1-35-17,0 0-15,0-54 16</inkml:trace>
  <inkml:trace contextRef="#ctx0" brushRef="#br0" timeOffset="128741.17">3281 5133 0,'35'0'47,"1"0"-31,34 70-16,-34-17 15,-1 36-15,-35 16 16,53 178-1,-89-178 1,-16-34 0,-19-18-1,-35-18 1</inkml:trace>
  <inkml:trace contextRef="#ctx0" brushRef="#br0" timeOffset="132458.1">6668 4516 0,'0'-36'16,"0"1"15,35 35-31,194-35 32,-140 52-1,-89 19-16,0 17 1,-18-18 0,-53 53-1,-34-17 1,69-36 0,72-35 15,105 0-16,-71 0-15,1 0 16,-18 0 0,-18 0-1</inkml:trace>
  <inkml:trace contextRef="#ctx0" brushRef="#br0" timeOffset="133024.31">5945 5062 0,'0'0'15,"35"0"48,18 0-48,17 36-15,36-36 16,212 0 0,-71 0-16,35 0 15,670-53 1,-317 0-1,-176-35 1,-230 35 0,-193 53-1,-1 0 1,-53 0 31,-52 17-32</inkml:trace>
  <inkml:trace contextRef="#ctx0" brushRef="#br0" timeOffset="134390.62">5398 5733 0,'0'53'62,"0"17"-46,0 1-16,0 87 15,-35 72 32,35-142 0,52-88-31</inkml:trace>
  <inkml:trace contextRef="#ctx0" brushRef="#br0" timeOffset="134926.87">5804 6085 0,'17'0'125,"36"0"-125,18 0 16,17 0 0,53 0-16,-88 0 31,-18 0 47</inkml:trace>
  <inkml:trace contextRef="#ctx0" brushRef="#br0" timeOffset="135475.2">6580 5997 0,'35'0'31,"0"0"-31,0 0 16,18 0-1,0 0-15,71 0 16,-36-53 15,-88-35-15,0 35 0,-18 18-1,-17 0 1,0 35-1,0 0 1,-18 35 0,-36 35-1,54 54 1,0-53 0,35 34-1,35-52 1,124 18-1,-106-36 1,70-35 0,-87 0-1,-1 0 1,-35-18 0</inkml:trace>
  <inkml:trace contextRef="#ctx0" brushRef="#br0" timeOffset="136516.37">6950 5556 0,'53'0'78,"0"0"-62,0 0-16,35 0 15,18 0 17</inkml:trace>
  <inkml:trace contextRef="#ctx0" brushRef="#br0" timeOffset="136843.22">7497 5345 0,'0'70'63,"0"-17"-47,0 0-16,0-18 15,0 89 1,0-89-1,0 18 1,0-18 0,0-52 15</inkml:trace>
  <inkml:trace contextRef="#ctx0" brushRef="#br0" timeOffset="137167.84">7250 5380 0,'70'0'31,"-17"0"-16,0 0 1,36 0-16,-37 0 16,54 0-16,-70 0 15,34-35 1</inkml:trace>
  <inkml:trace contextRef="#ctx0" brushRef="#br0" timeOffset="138530.44">7761 5786 0,'53'0'47,"0"0"-47,0 0 15,0 0-15,53 0 32,-71 0-1,-35 35 16,-35 35-32,-18-34 1,0 34 0,0 18-1,-17-17 1,34-36 0,36 1 15,53-36-16,18 0 1,17 0 0,-53 0-16,1 0 15,17 0 1,-18 0 15,0 0 0,0 0-15</inkml:trace>
  <inkml:trace contextRef="#ctx0" brushRef="#br0" timeOffset="138761.21">8449 5856 0,'53'0'15,"-17"0"1,-1-53-16,88 53 31,-105 0-31,17 0 16,1 0-16</inkml:trace>
  <inkml:trace contextRef="#ctx0" brushRef="#br0" timeOffset="139009.17">8820 5592 0,'0'0'0,"0"35"63,35 18-63,-35 0 15,0 52 1,0-87-16,53 70 16,-53-35-1,-35-17 1</inkml:trace>
  <inkml:trace contextRef="#ctx0" brushRef="#br0" timeOffset="142208.1">9949 4992 0,'53'0'141,"35"0"-126,-18 0-15,54 0 16,-18 0 0,-71 0-1,0 0 1,-35-35 15</inkml:trace>
  <inkml:trace contextRef="#ctx0" brushRef="#br0" timeOffset="142927.21">10266 4763 0,'0'0'0,"-35"0"16,35 17 280,0 36-280,0-18-16,0 1 16,0-1-16,0 18 15,18 17 1,-18-34 0,0 69 15,70-140 141</inkml:trace>
  <inkml:trace contextRef="#ctx0" brushRef="#br0" timeOffset="143781.54">11589 4692 0,'71'0'78,"-1"0"-78,-17 0 15,35 0 1,-17 0 0</inkml:trace>
  <inkml:trace contextRef="#ctx0" brushRef="#br0" timeOffset="144157.26">12083 4427 0,'71'-35'16,"-36"35"0,18 0-1,0 18 1,-53 17-16,0 71 16,-53-36-1,17-34 1,1 17-1,0-18 1,53-35 0,140 0-1,1 0 1,-53 0 0,-71 0-1,0 0 1,-52 0-1</inkml:trace>
  <inkml:trace contextRef="#ctx0" brushRef="#br0" timeOffset="144756.13">11148 5080 0,'-53'0'15,"0"0"1,71 0 31,52 0-47,142 0 15,-53 0 1,229 0 0,-176 0-16,352 0 31,-388 0-31,-70 0 16,53 0-1,-18 0 1,-106 0-1,18 0-15,-17 0 32,-36 35-17,0 1 32,-18-36-31</inkml:trace>
  <inkml:trace contextRef="#ctx0" brushRef="#br0" timeOffset="145707.22">11130 6033 0,'0'-53'16,"0"17"-1,0 54 48,0 17-48,0 18-15,0 0 16,0-18-16,0 1 16,0-1-16,0 0 0,0 0 15,0 1-15,0 17 31,0-18 1,18 0-1</inkml:trace>
  <inkml:trace contextRef="#ctx0" brushRef="#br0" timeOffset="145982.31">11466 6227 0,'88'0'0,"-35"0"16,17 0-1,142-36 1,-194 36-1,17 0 48,0 0-47</inkml:trace>
  <inkml:trace contextRef="#ctx0" brushRef="#br0" timeOffset="146457.34">12206 6121 0,'36'0'16,"-36"-36"-16,88 36 15,-53 0-15,36 0 16,-1-35 0,-34-35-1,-36 34 1,-18 1 0,-70 35-1,52 0 1,-16 0-1,-1 18 1,17 105 15,36-17-15,0-71 0,0 1-16,36-36 15,69 88 1,72-35 15,-54-53-15,-52-106-1</inkml:trace>
  <inkml:trace contextRef="#ctx0" brushRef="#br0" timeOffset="147122.2">12700 5486 0,'36'-36'16,"-1"36"-1,53 0 1,-35 106 15,-176 0-15,34-71-1,89 36-15,36-71 47,52 0-47,-18 0 16,107 0 0,-142-35-1</inkml:trace>
  <inkml:trace contextRef="#ctx0" brushRef="#br0" timeOffset="147606.31">13247 5521 0,'18'0'31,"17"-35"-31,36 35 16,-18 0-16,52 0 15,-34 0 17</inkml:trace>
  <inkml:trace contextRef="#ctx0" brushRef="#br0" timeOffset="158256.01">13441 5486 0,'0'17'109,"0"19"-93,0-1-16,0 0 15,0 0-15,0-17 16,0 17-16,18 18 15,-18-35-15,0 52 16,0-34 15,35-36 16</inkml:trace>
  <inkml:trace contextRef="#ctx0" brushRef="#br0" timeOffset="158766.26">13935 6121 0,'0'-18'16,"18"18"0,52 0-16,1-35 15,123 35 1,-159 0-1,-53 17 17,-17-17-32,-35 71 31,34-18-31,-52 35 16,18 18-1,34-71 1,1 18-1,353-53 32,-248 0-31,-35 0-16,-17 0 16</inkml:trace>
  <inkml:trace contextRef="#ctx0" brushRef="#br0" timeOffset="158970.76">14623 6015 0,'53'0'16,"17"0"0,-34 0-16,-1-35 15,0 35-15,1 0 16,-36-36-16</inkml:trace>
  <inkml:trace contextRef="#ctx0" brushRef="#br0" timeOffset="159121.2">14835 5874 0,'0'0'16,"0"17"15,17 19-15,-17 70-1,0-54 1,0 72-16,-17-18 31</inkml:trace>
  <inkml:trace contextRef="#ctx0" brushRef="#br0" timeOffset="168219.1">2188 8431 0,'0'-35'94,"0"53"187,0 17-265,0 18 0,0-18-1,0 1 1,0 69-1,0 160 17,0-159 30</inkml:trace>
  <inkml:trace contextRef="#ctx0" brushRef="#br0" timeOffset="170370.53">1905 8449 0,'-35'0'16,"70"0"78,36 0-79,-1 0-15,36 0 16,-18-18-16,159-35 31,-105-17 0,-107 70 48</inkml:trace>
  <inkml:trace contextRef="#ctx0" brushRef="#br0" timeOffset="171262.41">2823 8608 0,'-36'0'172,"1"0"-141,53 0 188,17 0-219,18 0 16,-53-18-1,53 18-15,-18 0 16,36 0-1,-1-35 1,-35 35 15</inkml:trace>
  <inkml:trace contextRef="#ctx0" brushRef="#br0" timeOffset="171622.24">2787 8731 0,'18'0'78,"35"0"-62,-18 0-1,0 0-15,1 0 0,-1-17 16,0 17 0,-70 0 46,0 0-46</inkml:trace>
  <inkml:trace contextRef="#ctx0" brushRef="#br0" timeOffset="172337.11">2823 8467 0,'-159'-71'15,"318"142"-15,-406-142 16,-71 71-1,230 0 1,0 71-16,-18 70 16,106 18-1,0-89 1,229-35 0,71 18-1,-35-88 1,-124-18-1,-106-17 1,-106-36 0,-123 70-1,142 36 1,-90 18 0,90 70-1,52 0 1,52-52-1,231 17 17,-230-89-32,-53-17 31,0 18-31,-283-35 31,142 70-15,106 0-1,35 35 1,35 53 0,106-17-1,36-71 1,-230-89 15,0 89-15,-88-35-1,106 35-15,52 0 32,124 53-17,-88-53 1</inkml:trace>
  <inkml:trace contextRef="#ctx0" brushRef="#br0" timeOffset="173035.99">3987 8255 0,'-141'-35'31,"105"35"-31,1 0 31,35 35-31,0 53 0,0-17 16,0 35-16,35 17 15,36 1-15,35 140 16,-71-52 0,18-1 15,-212-34 0,36-195 0,123-17-15</inkml:trace>
  <inkml:trace contextRef="#ctx0" brushRef="#br0" timeOffset="173208.05">3757 9155 0,'36'-36'31,"105"1"-15,-35-18-16,88 53 15,-106-35 1</inkml:trace>
  <inkml:trace contextRef="#ctx0" brushRef="#br0" timeOffset="173385.89">4657 8890 0,'106'-35'16,"70"35"15,-140-36-31</inkml:trace>
  <inkml:trace contextRef="#ctx0" brushRef="#br0" timeOffset="173554.63">4745 9066 0,'0'0'0,"141"-35"16,-70 35-16,35-35 15,-71 35 1,18 0 0</inkml:trace>
  <inkml:trace contextRef="#ctx0" brushRef="#br0" timeOffset="174020.57">5645 8449 0,'-53'-35'16,"106"70"-16,-159-70 15,106 52 1,0 72 0,0-72-16,212 124 31,-36-70-16,-70 17 1,-106-35 0,0-18-1,-159 1 1,106-36-16,18 0 16,-18 0-1,18 0 1,35-36-16</inkml:trace>
  <inkml:trace contextRef="#ctx0" brushRef="#br0" timeOffset="174235.36">5662 8467 0,'36'-36'15,"17"36"-15,123-35 16,36 35 15,-124 0-15,-53 0-1,-52 18 1</inkml:trace>
  <inkml:trace contextRef="#ctx0" brushRef="#br0" timeOffset="174684.92">6421 8361 0,'0'0'0,"35"70"47,18 19-32,-18-1-15,18 71 16,-17-36 0,-1-35 15,-35-35-16,-18-53 1,18-35 0</inkml:trace>
  <inkml:trace contextRef="#ctx0" brushRef="#br0" timeOffset="174954.96">6650 8890 0,'0'-53'16,"53"18"0,-106 123-16,141-176 15,-52 53-15,-1 35 16,36-36-1,-71 1-15,35-18 16,-35-17 0,-18 34-1,-17-17 1,35 124 31,0 88-32,18 70 1,-18-159-16,52-17 16,-52 36-1,36-54 1</inkml:trace>
  <inkml:trace contextRef="#ctx0" brushRef="#br0" timeOffset="175351.86">7091 9013 0,'88'0'15,"-176"0"-15,229-35 16,-53 35-16,1-53 16,-54 53-1,0 0 1,-35 18-1,0 17 1,-88 53 0,35-52-16,-70 87 15,87-88 1,36 1 0,124-1 15,52-35-16,-123-18 1,53 18-16,-88-35 31,-18 0-15</inkml:trace>
  <inkml:trace contextRef="#ctx0" brushRef="#br0" timeOffset="178003.29">8961 8625 0,'-18'-35'16,"54"35"46,69 0-46,72 0-16,34 0 15,36 0-15,0 0 0,441 0 47,-564 0-16,-248-70 16,89 70-15,211 35-1,-140 18 0,-36-18-31,0 18 16,-106 18-1,106-36 1,-53-35-16,53 35 16,-35 0-1</inkml:trace>
  <inkml:trace contextRef="#ctx0" brushRef="#br0" timeOffset="178419.12">11836 8237 0,'0'0'16,"18"71"31,-18-18-47,70 35 15,-34 36 1,-36-72-16,0 37 16,0-54-1,0 35 1,0-17-1,0-17 1</inkml:trace>
  <inkml:trace contextRef="#ctx0" brushRef="#br0" timeOffset="178754.67">11483 8202 0,'-35'0'16,"70"0"-16,-52 0 31,87 0-31,142 0 16,105 0 15,-176 0-31,53 0 16,-141 0-1,-17 0 1,-36 18 15,-18-18-31,-17 35 16</inkml:trace>
  <inkml:trace contextRef="#ctx0" brushRef="#br0" timeOffset="179436.25">12736 8696 0,'-36'0'0,"36"-18"16,18 18-1,17 0 1,18 0 0,18 0-16,-18 0 15,0 0-15,35 0 16,-18-35 15</inkml:trace>
  <inkml:trace contextRef="#ctx0" brushRef="#br0" timeOffset="179701.81">12665 8872 0,'18'0'16,"35"0"-16,35 0 15,0-17-15,71 17 16,-36 0 0,-87-36-1,-1 36 1,-53 0 46</inkml:trace>
  <inkml:trace contextRef="#ctx0" brushRef="#br0" timeOffset="180255.26">14394 8202 0,'0'-35'16,"0"70"46,0 36-62,0-1 16,17 18-16,-17-17 15,0 88 1,0-18 0,0-88-16,0 35 15</inkml:trace>
  <inkml:trace contextRef="#ctx0" brushRef="#br0" timeOffset="180639.15">13917 8961 0,'0'0'0,"-35"0"15,53 0 17,35 0-17,370 0 1,-194 0-1,124 0 1,18 35 0,-283-35-1,-106 0 48,-17 0-63</inkml:trace>
  <inkml:trace contextRef="#ctx0" brushRef="#br0" timeOffset="181771.36">14376 9454 0,'0'-35'15,"-35"35"1,35-35 15,17 35 125,19-35-140,-1 35-16,0 0 16,-70-36 30,-18 36-30,18 0 0,35 18-1,-36 17-15,36 1 16,53 52 0,89 0 15,-1 0-31,-53 0 31,-141-35 0,-71-53-15,89 0-16,0 0 16,-18 0-1,18 0 1,-1 0-1</inkml:trace>
  <inkml:trace contextRef="#ctx0" brushRef="#br0" timeOffset="182016.48">14517 9366 0,'35'0'16,"1"0"0,70 0-1,-36 0 17,-35 0-32</inkml:trace>
  <inkml:trace contextRef="#ctx0" brushRef="#br0" timeOffset="182417.08">15893 8890 0,'53'-35'0,"-18"35"15,0 0 1,18 0-16,0 0 16,18 0-16,-54 0 15,19 0-15,34 0 16</inkml:trace>
  <inkml:trace contextRef="#ctx0" brushRef="#br0" timeOffset="182602.76">15752 9102 0,'70'0'15,"89"0"1,0-18 0,-106 18-16,-18 0 15,0 0 1,-70 0 0</inkml:trace>
  <inkml:trace contextRef="#ctx0" brushRef="#br0" timeOffset="183804.47">17110 8731 0,'-18'0'16,"36"0"-16,-36-35 0,-17 35 15,0-35 1,0 35 0,-54 88 15,36 124-15,106-124 15,36-35-16,-1-18 1,18-35 0,-53-88-1,-53-36 1,-89 1 0,19 52-1,35 71 1,35 53 15,17-18-15</inkml:trace>
  <inkml:trace contextRef="#ctx0" brushRef="#br0" timeOffset="184136.56">17569 8890 0,'0'18'47,"0"17"-32,35-35 1,-35-18-1,0 1 1,-18 17 0,18 35 31,18 0-32,17-35 1</inkml:trace>
  <inkml:trace contextRef="#ctx0" brushRef="#br0" timeOffset="184534.47">17833 8696 0,'36'0'32,"-1"0"-32,-106 0 0,195 0 15,-71 35-15,-18 36 16,18 35 0,-124-36 15,1 18-16,34-35 1,107-17 0,0-36-1,34 0-15,89 0 16,-88 0 0,-141 0 15,0 0-16</inkml:trace>
  <inkml:trace contextRef="#ctx0" brushRef="#br0" timeOffset="185287.3">18856 8696 0,'0'-53'16,"0"18"-1,-35 35 1,35 17 0,-35 19-16,35-1 15,0 18-15,0 17 16,0-17-16,194 106 31,-159-124-31,0 1 31,-229-36 1,124 0-1,193 0 0</inkml:trace>
  <inkml:trace contextRef="#ctx0" brushRef="#br0" timeOffset="185603.36">19174 8978 0,'53'0'15,"-18"0"1,36-35 0,17 35-1,-88-53 17,0 18-32,-36 35 15,1-36-15,-18 36 16,-35 18-1,35 53 1,53 34 0,88-34-1,71-18 1,-53-53 0</inkml:trace>
  <inkml:trace contextRef="#ctx0" brushRef="#br0" timeOffset="185834.07">19826 8925 0,'-52'-35'16,"16"35"0,1 18-1,17 35 1,18-18-1,0 18-15,71 0 16,70 0 15,-106-53-15</inkml:trace>
  <inkml:trace contextRef="#ctx0" brushRef="#br0" timeOffset="186001.19">20144 9013 0,'35'0'15,"-35"18"32,-35-18-31</inkml:trace>
  <inkml:trace contextRef="#ctx0" brushRef="#br0" timeOffset="188539.31">11466 8043 0,'-36'0'93,"36"-35"-77</inkml:trace>
  <inkml:trace contextRef="#ctx0" brushRef="#br0" timeOffset="189212.02">11430 7973 0,'0'-35'110,"0"-18"-95,0 17-15,0 1 16,-35 0-1,35-36-15,0-35 16,-35-17 0,35 17-1,0 36 1,0 17 0,-71 70 62,18 36-63,53-18 1,-106 71 0,89-106-1,17 36 1,0-54 15,0-17-15,0-1-16,17 1 15,19-71 1,-1 71 0,0 0 15,18 35 0,-17 17-31,69 54 16,54 17-1,17 0 1,-105-88-16</inkml:trace>
  <inkml:trace contextRef="#ctx0" brushRef="#br0" timeOffset="192735.03">371 11430 0,'0'-35'15,"0"-1"-15,17 36 16,19 18 31,-36 53-32,0-18-15,0 211 47,0-211-47,0 18 16,-18-1 0,-17-35-1</inkml:trace>
  <inkml:trace contextRef="#ctx0" brushRef="#br0" timeOffset="193070.29">441 11748 0,'0'-36'16,"89"36"-16,34-35 31,-17 35-31,-18-35 31,-53-71-15,-35 35-1,-17 71-15,17-53 16,0 71 15,0 35-15,-53 106-1,53-18 1,0-88 0,0 0-16,0 17 15</inkml:trace>
  <inkml:trace contextRef="#ctx0" brushRef="#br0" timeOffset="193320.14">1323 11430 0,'-17'-35'0,"-54"52"32,36 54-32,0 70 15,-36-35-15,71 35 16,71-18-1,-19-87 1,195-1 0,-158-53-1</inkml:trace>
  <inkml:trace contextRef="#ctx0" brushRef="#br0" timeOffset="193688.89">1658 11642 0,'106'0'63,"88"0"-47,-158 0-1,-54 0 32,-35 17-31,18 19-16,-18-1 15,-18 88 1,71-70 0,-35-17-16,70-36 31,53-18-16,18 18-15,88-53 16,-106 18 0,1-1-1</inkml:trace>
  <inkml:trace contextRef="#ctx0" brushRef="#br0" timeOffset="193950.15">2223 11412 0,'0'-35'16,"53"35"-1,0 18 1,0 35-16,35 52 16,-88 54-1,0-35 1,-124 70 15,89-194-15,35 53-1,35-53-15</inkml:trace>
  <inkml:trace contextRef="#ctx0" brushRef="#br0" timeOffset="194182.07">3122 11730 0,'36'-53'15,"-72"106"-15,125-106 0,-1 53 16,-35 0-1,-18-35-15,0 35 0,18 0 16</inkml:trace>
  <inkml:trace contextRef="#ctx0" brushRef="#br0" timeOffset="194399.53">3122 12030 0,'0'0'16,"177"-18"0,-107-17-16,89 35 15,-53-53 1,-71 53 0,-88 35 15,18-35-16</inkml:trace>
  <inkml:trace contextRef="#ctx0" brushRef="#br0" timeOffset="195753.07">5662 11095 0,'0'0'16,"0"-35"0,18 35-1,176 0 17,-159 17-32,-193 371 62,105-352-31,617-36 1,-476-18-1</inkml:trace>
  <inkml:trace contextRef="#ctx0" brushRef="#br0" timeOffset="196240.49">4622 11906 0,'-36'0'16,"72"0"-16,-19 0 31,72 0-15,34 0 0,441 0-1,636 0 1,-812 0-1,212 0-15,-106 0 32,-441-35-32,-106 35 62</inkml:trace>
  <inkml:trace contextRef="#ctx0" brushRef="#br0" timeOffset="197599.11">4463 12594 0,'0'-35'47,"0"53"62,0 34-109,-35 1 16,35 18-16,0 35 31,-36-53-31,36 35 16,0-53-1,0 36 1,0-36-1,36-70 48,-1 35-63</inkml:trace>
  <inkml:trace contextRef="#ctx0" brushRef="#br0" timeOffset="198046.2">4763 12876 0,'-35'0'31,"52"0"0,36 0-31,35 0 16,-17 0-1,17 0-15,-17 0 16,52-35 0</inkml:trace>
  <inkml:trace contextRef="#ctx0" brushRef="#br0" timeOffset="198949.94">5821 12753 0,'18'18'94,"17"-18"-78,0 0-1,1 0-15,34 0 16,-35 0-16,1 0 15,17-53 1,-71-18 31,-17 36-16,-1 35-15,-52 0-1,53 17 1,-36 54 0,36 52-1,35-52 1,0-18 0,18-53-1,52 53-15,71 0 31,1-53-15,-37 0 0,-52-18-1</inkml:trace>
  <inkml:trace contextRef="#ctx0" brushRef="#br0" timeOffset="200648.17">6121 12330 0,'18'0'78,"35"0"-63,17 0 1,-4003 0 15,7954 0 1,-3985 0 14</inkml:trace>
  <inkml:trace contextRef="#ctx0" brushRef="#br0" timeOffset="201714.97">6650 12277 0,'0'-36'32,"-17"36"-1,-19 0 0,1 36-31,35 140 47,176-141-16,-140-52 1,-36-89-17,0 18 1,-36 52-1,19 36 32,17 18-31</inkml:trace>
  <inkml:trace contextRef="#ctx0" brushRef="#br0" timeOffset="201901.21">6950 12294 0,'35'0'78</inkml:trace>
  <inkml:trace contextRef="#ctx0" brushRef="#br0" timeOffset="202214.63">7179 12241 0,'106'0'16,"-212"0"-16,212 36 16,-106 52-1,-35-53 1,-18 0-16,-53 36 16,141-71 15,159 0-16,-52 0 1,-107 0 0,-17 0-1</inkml:trace>
  <inkml:trace contextRef="#ctx0" brushRef="#br0" timeOffset="202721.08">7515 12753 0,'35'0'15,"35"0"1,-17 0 0,0 0-16,18 0 15,-89 35 48,-35 18-48,0 35 1,53-52 0,-53-36-16,53 70 15,-35-70-15,35 35 0,0 1 31,71-36 1,-18 0-32,-1 0 15,37 53 1,-19-53 0</inkml:trace>
  <inkml:trace contextRef="#ctx0" brushRef="#br0" timeOffset="202900.08">8167 12859 0,'35'-36'15,"18"36"1,0 0-16,18 0 15,17-52-15</inkml:trace>
  <inkml:trace contextRef="#ctx0" brushRef="#br0" timeOffset="203083.99">8502 12665 0,'0'17'46,"0"54"-30,0-18-16,0 17 16,0 19-1</inkml:trace>
  <inkml:trace contextRef="#ctx0" brushRef="#br0" timeOffset="204250.16">9296 11571 0,'-35'0'15,"70"0"-15,-35 0 47,88 0-47,18 0 16,247 0 15,-230 0 0</inkml:trace>
  <inkml:trace contextRef="#ctx0" brushRef="#br0" timeOffset="204482.98">9790 11412 0,'-35'0'31,"35"18"-31,0 53 31,-36 34-31,36-69 16,0-1-1,0 36 1,0-19 0</inkml:trace>
  <inkml:trace contextRef="#ctx0" brushRef="#br0" timeOffset="205824.52">10919 11113 0,'35'-36'16,"71"36"-1,-53 0-15,-18 0 16,18 18 0,-124 158 15,-17-88 0,300-52 0,0-36-15,-124 0-16,0 0 16</inkml:trace>
  <inkml:trace contextRef="#ctx0" brushRef="#br0" timeOffset="206231.84">10637 11377 0,'17'0'15,"36"0"1,-18-53-16,71 53 31,-70 0-31</inkml:trace>
  <inkml:trace contextRef="#ctx0" brushRef="#br0" timeOffset="206630.46">10443 11659 0,'-36'0'16,"72"0"-16,-54 0 47,230 0-31,246 0-1,-211 0-15,282 0 16,-35 53-1,-317-53 1,158 0 0,-247 0-1,-53 0 1,-52 0 31</inkml:trace>
  <inkml:trace contextRef="#ctx0" brushRef="#br0" timeOffset="207796.54">10443 12647 0,'0'18'63,"0"35"-48,0-18 1,0 0 0,0 89 15,-53-54-15,53 1-1,0-36 1</inkml:trace>
  <inkml:trace contextRef="#ctx0" brushRef="#br0" timeOffset="208068.21">10778 12894 0,'35'0'16,"36"0"-16,-36 0 15,0 0 1,71 0 0,-53 0-1,-18 0 16,0 0 16,-35-35-47</inkml:trace>
  <inkml:trace contextRef="#ctx0" brushRef="#br0" timeOffset="208565.24">11483 12859 0,'36'0'16,"16"0"-1,-16 0 1,87-36 0,-52 36-1,-71-35-15,35-53 32,-53 88-17,18-35-15,-53 35 16,1 0-1,-107 17 17,124 54-17,-18-1 1,53 1 0,0-36-16,88 1 15,71-1 1,-36-35-1,-52 0 1,-18 0 0,-18-18-1</inkml:trace>
  <inkml:trace contextRef="#ctx0" brushRef="#br0" timeOffset="212664.22">12242 5609 0,'35'0'141,"0"0"-126,1 0-15,16-35 31,72 35 1,-159 0 46,-36 0-63,36 0 1</inkml:trace>
  <inkml:trace contextRef="#ctx0" brushRef="#br0" timeOffset="-197400.33">11677 12206 0,'0'0'0,"0"35"78,18-35-62,52 0 0,-34 0-16,-1 0 15,-3986 0-15,7990 0 47,-4039 36 0</inkml:trace>
  <inkml:trace contextRef="#ctx0" brushRef="#br0" timeOffset="-196798.67">12330 12153 0,'-35'0'109,"35"18"-78,-36-18-31,36 35 16,0 0 0,0 1-1,0-19 1,36 36-1,69-53 1,-69 0 0,17-35-1,-18-18 1,-35 0 0,0 18-1,-35 0 1,-18-1-1,0 36 1,53 18 15</inkml:trace>
  <inkml:trace contextRef="#ctx0" brushRef="#br0" timeOffset="-196605.69">12612 12241 0,'35'0'63</inkml:trace>
  <inkml:trace contextRef="#ctx0" brushRef="#br0" timeOffset="-196068.67">12965 12083 0,'0'-36'16,"0"54"31,0 35-32,-18-18-15,18 0 16,-53 18-1,18 18 1,35-36 0,0 1-1,18-36 17,52-18-32,-17-35 15,-53 18 16,35 35-31,-35-36 16,0 89 47,0 18-48,0-36-15,0 0 16,0 36-1,0-36-15,-17 1 16</inkml:trace>
  <inkml:trace contextRef="#ctx0" brushRef="#br0" timeOffset="-195565.62">13247 12718 0,'0'-36'0,"53"-17"31,18 53-31,52 0 16,-88 0 0,1 0-1,-54 18 32,-17 53-31,-18 34-1,18-34-15,-18-36 16,17 18-16,-34 18 16,35-36-1,35 0 1,17-35 0,124 0-1,53 0 1,-106-17-1,-52 17 1,17-36 0</inkml:trace>
  <inkml:trace contextRef="#ctx0" brushRef="#br0" timeOffset="-195348.77">13988 12594 0,'106'0'31,"-36"0"-31,-17 0 16,-17-35-16,-1 35 15</inkml:trace>
  <inkml:trace contextRef="#ctx0" brushRef="#br0" timeOffset="-195166.17">14288 12453 0,'0'0'0,"0"18"47,0 52-32,0-17-15,35 18 16,-35 35 0,0-54-16,-35 54 15</inkml:trace>
  <inkml:trace contextRef="#ctx0" brushRef="#br0" timeOffset="-189337.34">3299 15328 0,'17'0'94,"36"0"-79,18 0-15,-1 0 16,89-53 0,-53 53-1,-71 0 1</inkml:trace>
  <inkml:trace contextRef="#ctx0" brushRef="#br0" timeOffset="-189018.6">3493 15540 0,'35'0'63,"0"0"-63,1 0 16,34 0-1,1 0 1,17-35-1,-106 35 64,18 17-79</inkml:trace>
  <inkml:trace contextRef="#ctx0" brushRef="#br0" timeOffset="-181786.76">900 15205 0,'0'-36'0,"0"1"16,35 88 78,-35-18-94,0 18 15,0 53 1,0-18-1,0-17 1,0-36-16,0 36 16,0-36-1</inkml:trace>
  <inkml:trace contextRef="#ctx0" brushRef="#br0" timeOffset="-181437.43">970 15416 0,'18'0'16,"70"-35"-16,-52 35 16,34-35-1,1 0 1,-71-1-1,0-52 17,0 176 15,0-17-32,0 17-15,0 18 16,-18 0-1,18-71-15,0 36 16,35-71 0</inkml:trace>
  <inkml:trace contextRef="#ctx0" brushRef="#br0" timeOffset="-181186.6">1729 15169 0,'-18'-52'15,"-52"104"1,70 1-16,-88 124 16,52-18-1,36-89-15,36 36 16,52-71-1,88 0 17,-52-87-32</inkml:trace>
  <inkml:trace contextRef="#ctx0" brushRef="#br0" timeOffset="-180851.87">1923 15399 0,'0'-36'16,"53"1"-16,106-18 31,-124 53-15,0 0-16,-70 53 46,35-18-46,-53 36 16,0-36 0,53 36-1,-35-1 1,35-34 0,17-36-1,266-71 1,-160-35-1</inkml:trace>
  <inkml:trace contextRef="#ctx0" brushRef="#br0" timeOffset="-180618.77">2417 15064 0,'-35'0'0,"35"-36"16,105 248-16,-175-388 0,70 176 31,35 35-16,71 106-15,-35 35 16,-71-17 15,0-53-15,0-18 0,-18-53-16,-35 54 15,35-89 1</inkml:trace>
  <inkml:trace contextRef="#ctx0" brushRef="#br0" timeOffset="-178053.82">7885 14605 0,'-35'0'125,"-18"0"-110,17 18 1,-3985 70 15,7972 0-15,-3951-53-1,0 1 1,18-1 0,17-35-1,18 0 1,53 0-1,-36-18 1,-17-17 0,-53 0 15,0-18-15,0 0-1,0 18 1,-53-1-1,0 36 1,0 0-16,18 0 16</inkml:trace>
  <inkml:trace contextRef="#ctx0" brushRef="#br0" timeOffset="-177431.93">8467 14870 0,'0'0'16,"-35"0"46,35 17-46,0-34 62,-36 17-47,36 17 1,36-17-17</inkml:trace>
  <inkml:trace contextRef="#ctx0" brushRef="#br0" timeOffset="-177036.88">8573 14693 0,'35'-35'16,"36"35"-1,-36 0-15,18 0 16,-18 0-1,-35 70 17,0-34-32,-35 34 15,0-34 1,-36 34 0,71-35-1,53 1 1,53-36-1,-36-36 1,-34 36 0,69-52-1</inkml:trace>
  <inkml:trace contextRef="#ctx0" brushRef="#br0" timeOffset="-176520.86">9437 14640 0,'-17'-35'15,"-19"35"1,-17 0-1,0 0 1,18 18 0,35 17-1,0 0 1,18-35 0,52 0-1,-17 0 1,-17 0-16,-36-35 15,35 0 1,0 35 31,-35 53-31,53-18-1,-53 35-15,0-17 16,0 36-1,0-19 1,35-17 0,-35-18-1,36 1 1</inkml:trace>
  <inkml:trace contextRef="#ctx0" brushRef="#br0" timeOffset="-174710.33">9949 14623 0,'-36'0'15,"54"0"32,17 0-47,177 0 31,-159 0 1,-53 35 30,0 0-62,0 36 16,-71-36-1,1 53 1,35-52 0,35-1 15,17-35-16,107 0 1,17 0 0,-106 0-16,0 0 15,18 0 1</inkml:trace>
  <inkml:trace contextRef="#ctx0" brushRef="#br0" timeOffset="-173637.55">10495 14464 0,'0'0'0,"53"0"62,-35 0-62,17 0 16,1 0-1,-1 18-15,0-18 16,53 0 0</inkml:trace>
  <inkml:trace contextRef="#ctx0" brushRef="#br0" timeOffset="-173404.67">10901 14305 0,'0'18'47,"53"17"-32,-53 0-15,35 71 16,-35 0 0,0-53-1,0 35 1</inkml:trace>
  <inkml:trace contextRef="#ctx0" brushRef="#br0" timeOffset="-171612.91">4816 15505 0,'-18'0'31,"89"0"47,-36 0-62,159 0 15,-123 0-31,246 0 31,-123 0-31,-106 0 16,230 0 0,-159-36-1,35 36 1,17 0 0,-4003 0-1,7937 0 1,-4074 0-16,70 0 15,35 0 1,124 0 15,-18 0-15,18 0 0,-177 0-1,19 0 1,16 0-1,72 0 1,158 0 0,-230 0-1,-16 0 1,52 0 0,-36 0-1,54 0 1,0 0-1,35 0 17,-89 0-17,19 0 1,34 0 0,-17 0-1,18 0 1,53 0-1,-107 0 1,1 0 0,106 0-1,-142 0 1,195 0 0,-160 0-1,1 0 1,0 0-1,35 0 1,-123-35 15,-19 35-15,-16 0 15</inkml:trace>
  <inkml:trace contextRef="#ctx0" brushRef="#br0" timeOffset="-168105.41">4604 16016 0,'0'18'78,"0"17"-78,0 0 15,0 18 1,0 88 15,35-88-15</inkml:trace>
  <inkml:trace contextRef="#ctx0" brushRef="#br0" timeOffset="-167726.9">5027 16228 0,'18'0'47,"70"0"-31,106-53-1,-70 53 1,-89 0 0</inkml:trace>
  <inkml:trace contextRef="#ctx0" brushRef="#br0" timeOffset="-166340.56">5874 16069 0,'0'0'0,"0"-35"15,0 52 32,35 54-47,-35 35 32,36 105-1,-36-175-16</inkml:trace>
  <inkml:trace contextRef="#ctx0" brushRef="#br0" timeOffset="-166158.78">6262 16298 0</inkml:trace>
  <inkml:trace contextRef="#ctx0" brushRef="#br0" timeOffset="-165922.72">6562 16122 0,'35'71'32,"-35"-19"-17,71 37-15,-71-1 16,0-35-16,35-18 15,-35 53 17,-18-88-17</inkml:trace>
  <inkml:trace contextRef="#ctx0" brushRef="#br0" timeOffset="-165619.86">6650 16051 0,'-35'0'31,"-36"53"-15,1 18-1,35-36 1,35 0-1,70-35 1,1 0 0,17 0-16,18 0 15,-71 0 17,0 0-17</inkml:trace>
  <inkml:trace contextRef="#ctx0" brushRef="#br0" timeOffset="-153674.08">7197 16122 0,'-18'0'31,"-17"0"0,35 35-15,0 1-1,35 16 1,159 142 31,-194-158-31,-35-36-1,-18 35 1,0-35-16,18 0 0,0-18 31,52-52-15,107-1-1,-36 36 1,-53-36-16,-35 19 31,0 16-31,-17 1 16,-19 35-1,1 0 1,0 18 15</inkml:trace>
  <inkml:trace contextRef="#ctx0" brushRef="#br0" timeOffset="-153224.3">7550 16122 0,'-18'0'16,"18"18"0,18-18-1,17 53 1,53-1-16,-52-16 15,-1 34 17,-35-17-32,-35-18 31,-36-35-31,71-17 31,53-18-15,17-36-1,-70 36-15,36-1 16,-36-16-16,-18-1 31,-35 53-15,18 0 0,0 0-1,35 17 1</inkml:trace>
  <inkml:trace contextRef="#ctx0" brushRef="#br0" timeOffset="-152787.9">8026 16140 0,'88'0'16,"-176"0"-16,247 0 15,-106 0-15,0 0 16,17 0 0,-70 17 30,-17-17-46,-19 36 16,36 87 0,-35-52-1,35-36 17,0 0-32,53-35 46,17 0-46,36 0 16,-70 0 0,16 0-1</inkml:trace>
  <inkml:trace contextRef="#ctx0" brushRef="#br0" timeOffset="-152606.75">8802 16104 0,'18'-35'16,"105"35"-1,-87 0-15,-1 0 16,-35-71-16</inkml:trace>
  <inkml:trace contextRef="#ctx0" brushRef="#br0" timeOffset="-152424.91">9031 15910 0,'0'18'31,"18"17"-15,17 71-1,-88-265 1,106 353-16,-53-123 16</inkml:trace>
  <inkml:trace contextRef="#ctx0" brushRef="#br0" timeOffset="-150507.31">9614 16492 0,'0'-35'16,"52"35"46,19-35-62,17 35 16,-3915 0 0,7884 0-16,-3881-35 31,-141 35-15,-52 0-1</inkml:trace>
  <inkml:trace contextRef="#ctx0" brushRef="#br0" timeOffset="-149474.91">9984 16175 0,'-35'0'16,"35"18"296,0-1-296,0 18 0,0 1-16,0-1 0,0 0 15,0 1-15,0-1 0,0 0 16,0 0-1,0 1-15,0-1 0,0 0 16,0-17 0</inkml:trace>
  <inkml:trace contextRef="#ctx0" brushRef="#br0" timeOffset="-148625.58">11095 16087 0,'-35'0'16,"0"0"0,35 17-1,-36-17 1,1 124 15,35-71-31,88 35 31,-52-88-15,34 0 0,1 0-1,-71-35 1,0-54-1,0 54 1,-53-88 0,17 87 15,1 36-15</inkml:trace>
  <inkml:trace contextRef="#ctx0" brushRef="#br0" timeOffset="-148432.65">11413 16228 0,'53'0'62</inkml:trace>
  <inkml:trace contextRef="#ctx0" brushRef="#br0" timeOffset="-148095.72">11730 16104 0,'-35'0'0,"70"0"0,-70 18 47,53-18-47,34 53 16,1-53-16,71 70 31,-89-17-31,0-17 16,-70-1 15,-71 0 0</inkml:trace>
  <inkml:trace contextRef="#ctx0" brushRef="#br0" timeOffset="-147507.59">11836 16051 0,'71'-17'15,"70"17"1,-71 0 0,18 0-16,1 0 31,-54-36-15,-35 72 77,0-1-93,0 36 16,0-36 0,0 53-1,0-53-15,35-35 47,18 0-47,35 0 31,-52 0-31,-36-53 0,35 18 32,-35 88 30,0-18-46,0 106-1,0-70 1,0-36 0,-18 36-1</inkml:trace>
  <inkml:trace contextRef="#ctx0" brushRef="#br0" timeOffset="-145880.8">12983 16087 0,'0'-36'16,"35"36"-1,0-35-15,0 35 16,1 0-1,34 0 1,-17 0-16,-18 0 31,-35 53 32,-52 18-48,52-36 1,-53 35 0,0 1-1,17-36 1,89 1 15,53-36-15,35 0-1,-105 0 1,16-53 62</inkml:trace>
  <inkml:trace contextRef="#ctx0" brushRef="#br0" timeOffset="-145597.42">13618 15946 0,'52'0'31,"-16"0"-15,17 0-16,-4004 0 31</inkml:trace>
  <inkml:trace contextRef="#ctx0" brushRef="#br0" timeOffset="-145223.6">13953 15769 0,'141'0'16,"-71"35"-1,-70 1 1,0 17 0,0-18-1,0 0-15,-53 18 16,1-18-1,122 1 17,1-36-32,17 0 15,0 0 1,-35 0 0,-71 0 15,-17 0-31</inkml:trace>
  <inkml:trace contextRef="#ctx0" brushRef="#br0" timeOffset="-144008.89">14253 14411 0,'0'0'0,"0"-35"15,88 35 17,-53 0-17,0 0-15,1 0 16,52 0 15,-88 35 0,0 53-15,0 0-16,0 124 16,0 35-1,53 123 17,35 177-17,-18-229 1,-70-18-1,0-195-15,0-34 16,-70 141 0,-124-177-1,-106 53 1,-212-88 0</inkml:trace>
  <inkml:trace contextRef="#ctx0" brushRef="#br0" timeOffset="-142175.62">15540 14799 0,'0'18'47,"0"35"-32,0 0-15,0 88 32,18 106-1,-18-212 0,0-106 0,0 18-31,-53-282 32,53 212-17,-35 17 17,35 88-1,35 18-16,35 36 1,-34-1-16,52 71 16,-17 0-1,-19 35 1,-52-88 0,-35 35-1,-124 0 1,71-53-1,88 0 17,18-35-17</inkml:trace>
  <inkml:trace contextRef="#ctx0" brushRef="#br0" timeOffset="-141975.25">16069 15169 0,'0'36'16,"0"-1"-1,0 0 1,0 36 0,36-36-16,-36 0 15,-18-35 1</inkml:trace>
  <inkml:trace contextRef="#ctx0" brushRef="#br0" timeOffset="-141824.75">16105 14958 0,'-36'0'0,"72"0"0,-1 70 46,0-34-30,0-36-16</inkml:trace>
  <inkml:trace contextRef="#ctx0" brushRef="#br0" timeOffset="-141291.72">16369 15081 0,'0'0'16,"-35"0"-16,-71 0 15,106 18 17,0 35-17,35 0 1,1-53-16,34 0 16,-70 35 15,0 36-31,36 52 31,16-52-31,37 140 16,-36-87-1,-53-89 1,-18 0 0,-88-35 15,71-17-31,-18-124 31,53 70-31,70-211 31,36 123-15,-70 124 0,16 35-1,-16 0 1,-36 17-16,0 19 15,70 158 17,-70-159-1</inkml:trace>
  <inkml:trace contextRef="#ctx0" brushRef="#br0" timeOffset="-141128.81">16898 14764 0,'36'0'47</inkml:trace>
  <inkml:trace contextRef="#ctx0" brushRef="#br0" timeOffset="-140942.1">17004 14728 0,'0'36'0,"0"17"16,-3986 70 0,7972 36-1,-3950-36 1,-36-70-16,0-17 15,-18 16 1,-17-52 0</inkml:trace>
  <inkml:trace contextRef="#ctx0" brushRef="#br0" timeOffset="-140356.86">16916 15240 0,'176'-53'16,"-123"53"-1,18 0-15,-389 88 0,724-176 16,-794 141-16,811-106 0,-440 53 47,-19 0-31,36 18 15,36-18-31,-1 35 15,18-35-15,17 0 16,-17 0 0,0-18-1,-53-17 17,71 35 14,17 0-30,36 0 0,-72-141-1,1 88-15,-70-194 32,-89 106-17,35 88-15,-34 53 16,-1 106 15,106 53-31,0 88 31,70 0-15,1-106 0,-36 0-1,-35-71 1,-18-70-16</inkml:trace>
  <inkml:trace contextRef="#ctx0" brushRef="#br0" timeOffset="-139789.83">18645 15275 0,'0'18'32,"0"70"-32,0 71 15,35-53 1,-35-36-16,53-17 15,-53-18 1,0-87 0,-35-90-1,35-69 1,0-107 15,0 212-31,0 18 16,17 0-1,54 88-15,-71-53 16,70 53-16,54 18 16,-54 35 15</inkml:trace>
  <inkml:trace contextRef="#ctx0" brushRef="#br0" timeOffset="-139508.75">18715 15311 0,'71'0'15,"-54"0"1,19 0 0,-1 0-16,0 0 15,1 0 1,-1 0-1,-35 105 1,0 19 0,35 52-1,18-140-15,-71-36 32,-17-18-17</inkml:trace>
  <inkml:trace contextRef="#ctx0" brushRef="#br0" timeOffset="-139371.75">19033 15399 0,'-36'35'15,"72"-70"-15,-1 35 32,-35 17-1</inkml:trace>
  <inkml:trace contextRef="#ctx0" brushRef="#br0" timeOffset="-138875.62">19244 15222 0,'0'18'15,"0"17"1,0 89-1,0-71-15,53 88 47,-17-71-15</inkml:trace>
  <inkml:trace contextRef="#ctx0" brushRef="#br0" timeOffset="-138126.62">19438 14852 0,'0'-35'16,"18"299"297,-18-158-298,0-18 1,0 106-1,0-141-15,0 0 16,0-18-16,0 1 0,0-1 16,35-35-1,36 0 1,52-53 15</inkml:trace>
  <inkml:trace contextRef="#ctx0" brushRef="#br0" timeOffset="-137574.83">19403 15416 0,'35'0'16,"1"0"-1,17 0-15,17 0 16,36 0 0,-71-35-1,1 0 1,-36 0-16,0-1 31,-18 72 0,18 34-15,0-35 0,18-35-1,17 0 17,18 0-17,0 0 1,0 0-1,-18 53 1,18 18 0,-53-36-1,17 0 1,-17-52 0,71-54 15,-71 36-31,71 35 15,-19-35 1</inkml:trace>
  <inkml:trace contextRef="#ctx0" brushRef="#br0" timeOffset="-136808.62">16722 16175 0,'0'-35'16,"0"70"-16,0-53 31,53 248 16,-53-178-47,0 54 31,0-70-15</inkml:trace>
  <inkml:trace contextRef="#ctx0" brushRef="#br0" timeOffset="-136339.66">16440 16175 0,'0'0'0,"53"-53"16,17 53-16,142 0 15,88 0 1,-53 0 0,-194 0-1,-18 0 1,-35 18 15,0 35-15,0 70-1,0-70-15,0 53 16,0-36 0,0-34-1,0-54 16,-18-70-15,18-18 0,0-35-1,71-18 1,-36 88 0,71 36-1,0 0 1,-53 35-1,-53 18-15</inkml:trace>
  <inkml:trace contextRef="#ctx0" brushRef="#br0" timeOffset="-136192.87">17463 16245 0,'17'0'16,"54"0"-1,35 0-15,70 53 16,-123-53 0</inkml:trace>
  <inkml:trace contextRef="#ctx0" brushRef="#br0" timeOffset="-136037.86">18027 16563 0,'159'0'31</inkml:trace>
  <inkml:trace contextRef="#ctx0" brushRef="#br0" timeOffset="-135808.89">17040 17004 0,'17'0'16,"54"0"-1,35 0-15,193 0 16,-87 0 0,-177 0-16</inkml:trace>
  <inkml:trace contextRef="#ctx0" brushRef="#br0" timeOffset="-135607.6">17163 17180 0,'71'0'16,"52"0"-1,-17 0-15,106 0 16,-107 53 15,-193-53-15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30T05:36:03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 1058 0,'-35'0'0,"35"36"47,0-1-32,0 18-15,0 0 16,-35 35-16,35 0 16,-36 18-1,36-71-15,0 18 31,0-106 1,0-247-1,18 142-15,88-54 15,-53 177-16,17 35 1,-17 0 0,-17 0-1,-1 17 1,0-17-16</inkml:trace>
  <inkml:trace contextRef="#ctx0" brushRef="#br0" timeOffset="182.73">1200 1341 0,'106'-53'15,"-53"53"-15,-1-36 0,19 36 16,-18 0-1</inkml:trace>
  <inkml:trace contextRef="#ctx0" brushRef="#br0" timeOffset="349.18">1094 1623 0,'53'0'31,"35"0"-31,18 0 16,0-35-16,194-18 16,-212 17-1</inkml:trace>
  <inkml:trace contextRef="#ctx0" brushRef="#br0" timeOffset="537.12">2117 1270 0,'0'71'16,"-123"123"-1,123-141 1,-53 52 0,0-52-16,53-17 15,-71-36 1</inkml:trace>
  <inkml:trace contextRef="#ctx0" brushRef="#br0" timeOffset="701.01">1870 1393 0,'35'0'32,"-35"53"-32,89 71 15,-37-54 1,19 36-1,17-35 1</inkml:trace>
  <inkml:trace contextRef="#ctx0" brushRef="#br0" timeOffset="857.98">2435 1640 0,'0'36'62</inkml:trace>
  <inkml:trace contextRef="#ctx0" brushRef="#br0" timeOffset="1094.9">794 2099 0,'159'0'31,"53"-35"-15,70 35-16,35-88 15,-70 88-15,124-53 32,-266 17-17</inkml:trace>
  <inkml:trace contextRef="#ctx0" brushRef="#br0" timeOffset="1351.66">1200 2275 0,'0'0'0,"17"0"16,54 0-1,229-35 1,-53 35-16,141-53 16,-247 53-1,-53 0-15,-53-35 16,-52 35 31,-18 0-47,-36 18 15</inkml:trace>
  <inkml:trace contextRef="#ctx0" brushRef="#br0" timeOffset="6498">4692 900 0,'0'-36'47,"-35"89"63,35 0-110,0 88 15,-53 18 17,18-71-32,35 18 15,-35-53 1,35 18-16,0-19 31,0-16-15,-36-36 15</inkml:trace>
  <inkml:trace contextRef="#ctx0" brushRef="#br0" timeOffset="6700.05">4586 1411 0,'53'0'32,"-17"0"-32,17-35 15,70-18 1,-35 18-16,-52-18 31,16 53-31,-52-53 0</inkml:trace>
  <inkml:trace contextRef="#ctx0" brushRef="#br0" timeOffset="6900.07">5080 1094 0,'0'0'16,"0"-36"-16,0 54 62,-35 88-46,-18 70 0,53-123-16,-70 71 15,34-54 1,36 18 15</inkml:trace>
  <inkml:trace contextRef="#ctx0" brushRef="#br0" timeOffset="7314.81">5221 1623 0,'0'0'15,"-35"0"-15,0 0 16,0 17 15,35 19-31,-53 34 16,53 1 0,0-36-1,17-35 16,-4003-35-15,8008 35-16,-3987-53 16,-35 0-1,35 53 1,-35 71 0,0 17-1,0-53 1,0 18-1,35-53 1</inkml:trace>
  <inkml:trace contextRef="#ctx0" brushRef="#br0" timeOffset="7565.11">5821 1005 0,'-17'0'15,"-19"18"1,1 88-16,-36-36 16,36 36-1,35-35 1,0-36-1</inkml:trace>
  <inkml:trace contextRef="#ctx0" brushRef="#br0" timeOffset="7848.39">5980 1094 0,'-106'88'31,"106"0"-31,0-35 16,0 0-16,53 0 15,35-18 1,-88 18 0,-53 0-1,-53-18 1,54-35-1,16 0 1,72-17 0,16-19-16</inkml:trace>
  <inkml:trace contextRef="#ctx0" brushRef="#br0" timeOffset="8103.96">6245 1023 0,'0'-18'16,"88"54"15,-53-1-31,18 88 16,-53-17-1,-71-35 1,-17-18-1,18 0 1,70-18 0,17-35-1</inkml:trace>
  <inkml:trace contextRef="#ctx0" brushRef="#br0" timeOffset="8268.92">6844 1288 0,'159'-36'16,"-88"36"-16,-19 0 16,-16 0-16</inkml:trace>
  <inkml:trace contextRef="#ctx0" brushRef="#br0" timeOffset="8488.94">6809 1482 0,'71'0'31,"-1"0"-31,18 0 0,53-18 31,-4074 18-15</inkml:trace>
  <inkml:trace contextRef="#ctx0" brushRef="#br0" timeOffset="10165.78">11519 370 0,'0'0'16,"0"71"15,0-18-15,-36 194 0,-17-53 15</inkml:trace>
  <inkml:trace contextRef="#ctx0" brushRef="#br0" timeOffset="10853.16">8344 1305 0,'-36'0'16,"124"0"46,18 0-46,-3545 0 0,8783 0 15,-4867 0-16,1674-53 17,-1374-17-17,-107 70 1,-406-35 0,-122 35-1,-107-36 1,-70 36 46</inkml:trace>
  <inkml:trace contextRef="#ctx0" brushRef="#br0" timeOffset="16181">8449 1834 0,'0'-17'31,"-35"17"31,-18 17-62,-17 36 16,34-17 0,36 52-1,71-35 1,35 17-1,-53-17 1,-18 71 0,-176-89-1,17 0 1,89-35 0,53 0 30</inkml:trace>
  <inkml:trace contextRef="#ctx0" brushRef="#br0" timeOffset="16351.12">8555 2275 0,'88'0'0,"-17"0"15,35 0-15,17 0 16,-35-52-16,1 52 31,-89-36-31</inkml:trace>
  <inkml:trace contextRef="#ctx0" brushRef="#br0" timeOffset="16538.98">8996 2081 0,'0'36'47,"0"34"-47,0-17 16,-35 212 15,35-195-15</inkml:trace>
  <inkml:trace contextRef="#ctx0" brushRef="#br0" timeOffset="17932.77">9755 2170 0,'0'-36'62,"-36"36"-15,-69 106-16,34-53-31,71-35 16,0 52 0,71-34-1,34-36 1,-16 0-1,-37-89 1,-16-16 15,-54 69-15,18-17-16,-53 53 0,-17-35 16,34 35 30</inkml:trace>
  <inkml:trace contextRef="#ctx0" brushRef="#br0" timeOffset="18115.77">10019 2240 0,'36'0'78</inkml:trace>
  <inkml:trace contextRef="#ctx0" brushRef="#br0" timeOffset="18414.77">10407 2275 0,'0'0'16,"0"36"15,88-1-15,36 36-1,-89-19-15,-35-16 32,0-1-32,-53-35 15,-123 0 1,105 0 15,71-18-15</inkml:trace>
  <inkml:trace contextRef="#ctx0" brushRef="#br0" timeOffset="18581.86">10443 2240 0,'35'-35'0,"18"35"15,35 0 1,-17 0-16,123 0 15,-106 0 1,-88-53-16</inkml:trace>
  <inkml:trace contextRef="#ctx0" brushRef="#br0" timeOffset="18766.86">10919 2011 0,'0'-35'15,"35"35"16,0 123-15,-35-35 0,0 89-1,0-89-15,-17 53 16,-71 0 0,-54-88-1</inkml:trace>
  <inkml:trace contextRef="#ctx0" brushRef="#br0" timeOffset="19431">8220 1729 0,'-35'0'16,"-18"17"15,18 54-15,-36 17-16,18 18 15,18 53 1,-18 140-16,53-193 15,353 265 17,-177-318 15,-141-53-16,1-36-16</inkml:trace>
  <inkml:trace contextRef="#ctx0" brushRef="#br0" timeOffset="20277.97">11924 1729 0,'0'-36'0,"0"1"31</inkml:trace>
  <inkml:trace contextRef="#ctx0" brushRef="#br0" timeOffset="20580.93">11924 1658 0,'-53'18'32,"-53"88"-17,36-18 1,-106 265 0,158-36 30,159-123-14,-106-141-17,18-53 79,-53-18-78</inkml:trace>
  <inkml:trace contextRef="#ctx0" brushRef="#br0" timeOffset="24929.92">12348 2064 0,'-18'0'94,"-17"0"-94,-1 35 15,-17 18 1,53 35 0,142 0 15,-72 18 0,-193 0 0,34-106-15,19 0 0,35 35-16,-1-35 15,36-17 16,0-19-31</inkml:trace>
  <inkml:trace contextRef="#ctx0" brushRef="#br0" timeOffset="25296.36">12718 1782 0,'0'-53'15,"71"17"17,-36 36-32,0 0 15,0 0-15,-35 106 16,-70-35 0,-1-18 15,124-18 0,18-35-31,35 0 16,35 0-1,-106 0 1,0 0 31</inkml:trace>
  <inkml:trace contextRef="#ctx0" brushRef="#br0" timeOffset="26368.89">13177 2311 0,'53'0'406,"-18"0"-390,-18 0-16,19 0 15,34 0-15,-17 0 16,0 0-16,71 0 31,-89-18 0</inkml:trace>
  <inkml:trace contextRef="#ctx0" brushRef="#br0" timeOffset="26613.18">13424 2134 0,'0'36'62,"0"-1"-46,0 0-16,-36 0 15,36 1-15,0 34 16,0-52 0,0 52-1,0-34 1</inkml:trace>
  <inkml:trace contextRef="#ctx0" brushRef="#br0" timeOffset="27081.99">13917 2064 0,'0'35'79,"0"0"-64,0 1-15,0 69 31,53-105-31,-53 36 16,71-36-16,17 0 31,-53-106-15,-35 71-16,0-18 16,-70-18-1,-1 36 1,36 35-1</inkml:trace>
  <inkml:trace contextRef="#ctx0" brushRef="#br0" timeOffset="27264.22">14270 2152 0</inkml:trace>
  <inkml:trace contextRef="#ctx0" brushRef="#br0" timeOffset="27595.83">14605 2117 0,'0'35'62,"53"18"-46,53 17-1,-71-70-15,18 106 16,-53-35 0,-17-71-1,-72 53 1,72-18-1,-54-35 1,36 0 0,35-18-16</inkml:trace>
  <inkml:trace contextRef="#ctx0" brushRef="#br0" timeOffset="27830.76">14641 2046 0,'17'0'16,"36"0"-1,0-35-15,35 35 0,71 0 32,-71 0-17,-105 0 32</inkml:trace>
  <inkml:trace contextRef="#ctx0" brushRef="#br0" timeOffset="28279.04">15664 2046 0,'0'0'16,"-71"0"-1,-17 0 1,35 88 0,53-52-16,0 34 15,0-17 1,71 35 15,-36-52-31,0-36 16,-35 35-1,-123-35 1,-36 35 15,88-35-15,124 0 15</inkml:trace>
  <inkml:trace contextRef="#ctx0" brushRef="#br0" timeOffset="28834.88">16034 2240 0,'-35'0'16,"105"0"46,36 0-46,71 0 15,-142 0-15</inkml:trace>
  <inkml:trace contextRef="#ctx0" brushRef="#br0" timeOffset="29228.76">16193 2064 0,'0'0'0,"0"-36"31,0 72 63,0-1-79,0 0-15,0 18 16,0 0-16,-35 18 0,35 17 15,-36-18 17,1-17-17</inkml:trace>
  <inkml:trace contextRef="#ctx0" brushRef="#br0" timeOffset="31735.24">16634 1887 0,'0'-35'0,"35"35"46,0 0-30,1 0-16,-1 18 31,0-18-31,-35 123 32,-17-17-17,17-71 1,-142 71-1,107-71 1,53-35 15,52 36-15,1-36-16,35 0 16,-71 0-1</inkml:trace>
  <inkml:trace contextRef="#ctx0" brushRef="#br0" timeOffset="32178.37">17128 1658 0,'0'0'0,"17"71"94,19-1-94,34-17 15,-35 35-15,18 106 16,-17 0 0,-36 36-1,-89-125 1,19-16 0,-36-19-1,36-70 1</inkml:trace>
  <inkml:trace contextRef="#ctx0" brushRef="#br0" timeOffset="33188.93">14870 1094 0,'18'0'141,"87"0"-141,37 0 15,210 35 1,-87 35-16,299-17 15,-35-53 1,-282 53-16,-105-53 16,-54 0-16,53 0 15,-124 0 1,54 36 0,-71-1 30</inkml:trace>
  <inkml:trace contextRef="#ctx0" brushRef="#br0" timeOffset="42010.9">20056 1094 0,'0'-36'16,"0"72"15,0-1-15,0 35-16,0-17 16,0 0-16,-18 0 15,-17 106 1,0-53 15,35-71 0,0-53-15</inkml:trace>
  <inkml:trace contextRef="#ctx0" brushRef="#br0" timeOffset="42311.01">19897 1076 0,'0'0'16,"35"0"15,36 0-16,17 0-15,0 35 0,71-35 16,-71 0 0,-53 0 15,1 0 16,17 36-32</inkml:trace>
  <inkml:trace contextRef="#ctx0" brushRef="#br0" timeOffset="42578.07">20567 1464 0,'0'0'0,"18"0"31,35 35-15,0-35-16,35 0 0,53 36 31,-53-36-15,-52 0-1</inkml:trace>
  <inkml:trace contextRef="#ctx0" brushRef="#br0" timeOffset="42760.88">20638 1711 0,'70'0'15,"-34"0"1,17 0 0,17 0-1,-35 0 1,1 0 0</inkml:trace>
  <inkml:trace contextRef="#ctx0" brushRef="#br0" timeOffset="43143.89">21643 1217 0,'0'-35'16,"0"70"-16,0-35 47,0 35-32,-17 106 1,17-88 0,-53 0-16,-35 141 31,52-158-15,36-1-16</inkml:trace>
  <inkml:trace contextRef="#ctx0" brushRef="#br0" timeOffset="43527.43">22049 1464 0,'0'0'16,"-53"0"15,-35 71-15,35-36-1,53 0-15,0 36 16,35 17 0,0-53-16,54 0 15,-89 18 1,35-53-16,-53 36 31,-17-36-31,-18 0 16,-35 0-1,53 0 1,-1 0 0,107 0-1</inkml:trace>
  <inkml:trace contextRef="#ctx0" brushRef="#br0" timeOffset="43846.78">22278 1799 0,'88'0'16,"1"0"-1,-1 0 1,-53-35 0,-35 0-16,0-1 15,-18 36 1,-52 0 0,-36 36-1,71 34 1,0-35-1,35 71 1,88-53 0,53-53-1</inkml:trace>
  <inkml:trace contextRef="#ctx0" brushRef="#br0" timeOffset="44093.91">22931 1870 0,'-18'0'16,"-17"0"-1,0 0-15,-1 35 16,1 53 0,35-53-1,35 1 1,124 17-1,-18-53 1,-105 0 0</inkml:trace>
  <inkml:trace contextRef="#ctx0" brushRef="#br0" timeOffset="44342.84">21996 2205 0,'-35'0'16,"70"0"-16,-17 53 31,176-53-16,-71 35-15,54-35 16,-107 0 0</inkml:trace>
  <inkml:trace contextRef="#ctx0" brushRef="#br0" timeOffset="44559.95">22172 2505 0,'53'0'16,"0"0"-1,0 0-15,88 0 32,-88 0-32,-18 0 15,-105 0 16</inkml:trace>
  <inkml:trace contextRef="#ctx0" brushRef="#br0" timeOffset="45711.43">20144 265 0,'0'-18'16,"0"-17"-1,-53 35 17,35 0-17,-17 0-15,-18 17 16,53 54 15,141-36 0,-105-35-15,-36-17 15,35 34 16,-35 18-31,0 18-16,35 0 15,-35 35 1,0-52-16,-53 34 16,-17-70-1,34 0 1,1 0-1,88-53 1</inkml:trace>
  <inkml:trace contextRef="#ctx0" brushRef="#br0" timeOffset="46010.93">20585 353 0,'-18'0'16,"18"-35"-16,0 52 31,-35 54-15,35-18-1,0 17-15,0 36 16,0-53-16,35 70 15,-35-52 17,0-18-32,-17-53 15,-54 35 17,53-70-32</inkml:trace>
  <inkml:trace contextRef="#ctx0" brushRef="#br0" timeOffset="46162">20391 635 0,'88'0'0,"-35"0"16,53 0 0,17 18-1,-87-18-15</inkml:trace>
  <inkml:trace contextRef="#ctx0" brushRef="#br0" timeOffset="46526.62">21714 617 0,'-53'-53'0,"0"53"15,0-35 1,18 106 15,35-36-15,-35 18-16,35 88 15,0 35 17,0-87-32,0-54 15,0 0 17,-36-35-32,-17 0 15</inkml:trace>
  <inkml:trace contextRef="#ctx0" brushRef="#br0" timeOffset="46693.88">21273 829 0,'0'0'0,"53"0"16,0 0-16,0 0 15,0 0-15,158 18 16,-105-18-1</inkml:trace>
  <inkml:trace contextRef="#ctx0" brushRef="#br0" timeOffset="46915.1">22137 882 0,'35'0'15,"36"0"1,-18 0-16,17 0 16,1 35-1,-18-35 1</inkml:trace>
  <inkml:trace contextRef="#ctx0" brushRef="#br0" timeOffset="47113">22084 1058 0,'53'0'31,"0"0"-31,0 0 15,35 0-15,71 0 32,-89 36-17</inkml:trace>
  <inkml:trace contextRef="#ctx0" brushRef="#br0" timeOffset="48759.36">22843 882 0,'0'-35'15,"0"70"32,0 0-31,0 1-16,0-1 16,0 0 15,0-70 16,0-36-32,53 36 1,-18 0-16,18 35 16,0 0-1,-18 53 1,-35 17-1,0 18 17,0-52-17,35-36-15,36 0 47,-36 0-47,0-18 16,-35 36 46,53 17-62,18 0 16,-18-35 0,-18 0-1,-35-17 1,0-19-1,-18 1 1,-34 0 0,-1-1-16,53 54 31</inkml:trace>
  <inkml:trace contextRef="#ctx0" brushRef="#br0" timeOffset="49143.44">23636 1111 0,'36'0'31,"-1"0"-31,71 18 16,-18-18 15,-35 35-31</inkml:trace>
  <inkml:trace contextRef="#ctx0" brushRef="#br0" timeOffset="49833.68">24624 1199 0,'0'18'31,"0"17"-15</inkml:trace>
  <inkml:trace contextRef="#ctx0" brushRef="#br0" timeOffset="49978.92">24677 1323 0,'0'35'16,"35"-35"-1</inkml:trace>
  <inkml:trace contextRef="#ctx0" brushRef="#br0" timeOffset="61110.38">23830 758 0,'-35'18'16,"35"35"15,0 0-15,0 0-1,0-18 1,0 18-16,0 71 47,0-19-16,0-52-31,0 18 16,0-36-1,0 0 32,35-35 0,1 0-31,34-35-1,-34 35-15</inkml:trace>
  <inkml:trace contextRef="#ctx0" brushRef="#br0" timeOffset="62040.91">24483 1235 0,'0'-36'47,"-35"36"0,0 0-47,-1 0 15,1 0-15,35 18 16,0 17 15,159-52 32,-124 87-32,-35-17-31,53 106 16,-53-71-1,35 0 1,-35-52-1,0 17 1,-17-18 0,-19-88 15,36-53-15,18-35-1,70 17 1,-53 89-16,18 0 15,-17 70 17,-36 36-17,0-1 1,0-17 0</inkml:trace>
  <inkml:trace contextRef="#ctx0" brushRef="#br0" timeOffset="62198.32">24871 1182 0,'0'17'31,"0"19"-15</inkml:trace>
  <inkml:trace contextRef="#ctx0" brushRef="#br0" timeOffset="62477.11">24906 1376 0,'0'35'15,"0"0"1,36 1 0,-1-1-1,0-35 1,-35-35 15,36-1-15,-1 36-1,18 0 17,17 18-17</inkml:trace>
  <inkml:trace contextRef="#ctx0" brushRef="#br0" timeOffset="62931.88">25189 1464 0,'0'35'0,"17"-35"16,19 0 0,-36-17 15,0-19-15,-18 36 15,-17 0-16,-1 18 1,36 17 0,-3968 36 15,7989-71 16,-3985-18-47,17 18 15,17 0 1,-70 18 0,53 17-1,-18-35-15</inkml:trace>
  <inkml:trace contextRef="#ctx0" brushRef="#br0" timeOffset="64090.85">20109 2364 0,'88'0'16,"18"0"-1,52 0-15,425 141 47,-548-141-31</inkml:trace>
  <inkml:trace contextRef="#ctx0" brushRef="#br0" timeOffset="64307.94">20267 2611 0,'89'0'31,"69"52"-15,19-52-1,176 53 1,-89 0-16,-176-53 16,-35 36-1,-70-36 16,-19-18-31</inkml:trace>
  <inkml:trace contextRef="#ctx0" brushRef="#br0" timeOffset="79866.45">2681 5009 0,'-35'0'15,"35"36"110,35-36-109,1 0-1,122 35 1,-4020-35 0,7919 0-16,-4005 0 15,19-18 17,-36 18-17,-52 0 79</inkml:trace>
  <inkml:trace contextRef="#ctx0" brushRef="#br0" timeOffset="80509.92">2840 5292 0,'35'0'172,"36"0"-172,-18 0 15,-18 0-15,1 0 16,16 0-1,-16 0 1,-1 0 15</inkml:trace>
  <inkml:trace contextRef="#ctx0" brushRef="#br0" timeOffset="86053.76">4886 4604 0,'0'-36'16,"-35"36"124,35 53-140,-18-53 16,-52 89 0,-89 122 15,106-140 0,53-36-31,0-53 94,0-17-94,71 0 16,-36-18-16,0 18 15,36-36 1,-1 1-1,-17-1 1,-17 36 0,-36-18-1,0 70 95,35-17-110,-35 53 15,0 0 1,0 18 0,0-36-16,35 0 15,-35 71 1,0-70-1,0-19 1,0 18 0</inkml:trace>
  <inkml:trace contextRef="#ctx0" brushRef="#br0" timeOffset="86353.84">4657 4833 0,'0'0'15,"35"0"17,1 0-32,-1 0 15,0 0-15,18 0 31,-18 0-15,1 0 0</inkml:trace>
  <inkml:trace contextRef="#ctx0" brushRef="#br0" timeOffset="86987.83">3810 5186 0,'0'35'31,"18"-35"0,35 35-31,53-35 16,582 0-1,1446 177 64,-2011-177-48,-175 0 16,-19 35-32,18-35 1</inkml:trace>
  <inkml:trace contextRef="#ctx0" brushRef="#br0" timeOffset="89039.09">4586 5838 0,'0'-35'375,"0"0"-328,-17 35 0,-18 0-31,-36 0-1,18 0 1,-53 141-1,53-106 17,53 36-17,18-36-15,17-35 16,124 71 0,-124-71-1,18 35 1,-53 18-1,-106 0 1,53-53 0,-35 35-1,53-35-15,-36 0 16,36 0 0,53-18 15</inkml:trace>
  <inkml:trace contextRef="#ctx0" brushRef="#br0" timeOffset="89276.22">4763 6121 0,'70'0'31,"-17"0"-31,36 0 0,-1 17 16,35-17-1,-52 0 1,-36 0 0,-53-17-1</inkml:trace>
  <inkml:trace contextRef="#ctx0" brushRef="#br0" timeOffset="89472.75">5080 6015 0,'0'18'31,"0"17"-31,0 0 16,0-17-16,0 17 15,-35 88 1,-18-52 0,53-36-16</inkml:trace>
  <inkml:trace contextRef="#ctx0" brushRef="#br0" timeOffset="89987.77">5521 6156 0,'0'35'63,"0"1"-47,-17-1-16,17 0 15,0 0-15,0 36 31,17-53-15,36-18-16,-17 0 16,69-18-1,-105-88 1,0 88 0,-35-52-1,-71-1 1,71 36-1,0 35 1,88 18 15</inkml:trace>
  <inkml:trace contextRef="#ctx0" brushRef="#br0" timeOffset="90187.13">5945 6279 0,'35'0'63,"-35"36"-48,70-36-15</inkml:trace>
  <inkml:trace contextRef="#ctx0" brushRef="#br0" timeOffset="90523.92">6368 6227 0,'-35'0'16,"70"0"-16,-106 0 16,89 70 15,53-35-15,105 54-1,-70-19 1,-71-17-16,-35-35 31,0 17-15,-18-35-16,1 0 15,-71 53 1,70-53-16,-70 0 16,17-53-1</inkml:trace>
  <inkml:trace contextRef="#ctx0" brushRef="#br0" timeOffset="90772.85">6386 6244 0,'0'-35'0,"0"70"15,53-70-15,-1 35 0,37 0 16,-19 0-16,89 0 15,-36 0 1,-87 0 0,-54 0 31,-17 0-32</inkml:trace>
  <inkml:trace contextRef="#ctx0" brushRef="#br0" timeOffset="91710.25">7620 5168 0,'-35'0'16,"70"0"-16,-52 0 46,52 0-30,18 0 0,0 0-16,17 0 15,124 35 17,-158-35-1,-54 0 16</inkml:trace>
  <inkml:trace contextRef="#ctx0" brushRef="#br0" timeOffset="92215.09">7673 4904 0,'0'-36'16,"0"54"46,0 17-62,18-35 16,-18 106-1,0-35 1,0-1 0,0-17-1,0 53 1,0 0-16,0-89 15,0 19 17,0-54 93</inkml:trace>
  <inkml:trace contextRef="#ctx0" brushRef="#br0" timeOffset="94944.19">7285 5080 0,'35'0'156,"18"0"-141,-17 35 1,34-35 0,36 0-1,-53 0-15,88 36 32</inkml:trace>
  <inkml:trace contextRef="#ctx0" brushRef="#br0" timeOffset="100151.68">8837 4604 0,'0'70'109,"-35"-17"-93,35 0-16,0-18 16,0 1-16,-35 122 46,0-122-14,35-54 30,0-52-46,0-1-1,0 36-15,0-1 16,17-52 0,-17 35-16,36-53 15,-1 71 1,0-35 15,0 70-15,54-36-16,-37 36 15,-16 0 17,-1 18-17,-35 17-15,0 18 32,-35 88-17,-53-88 1,52-17-1,1-36 1,70 35 15,36-35-15,-18 70 0,-18-17-1,-35-17-15,0-1 16,-53-35-1,-17 35 1,-36-35 0,35 0 15</inkml:trace>
  <inkml:trace contextRef="#ctx0" brushRef="#br0" timeOffset="100657.2">9490 4763 0,'-18'0'16,"18"-36"-1,-52 36 1,-1 36-1,0-1 1,53 0 0,0 0-1,53 1 1,17 17 0,-70-36-1,35-17-15,-35 35 16,-52 18 15,-37-53-15,54 0-16,0 0 15,88 0 48</inkml:trace>
  <inkml:trace contextRef="#ctx0" brushRef="#br0" timeOffset="100918.86">9790 4957 0,'35'0'15,"0"0"-15,18 0 0,53 0 16,35 17 0,-52-17 15,-54 0-15,-53 0 15</inkml:trace>
  <inkml:trace contextRef="#ctx0" brushRef="#br0" timeOffset="101157.92">10160 4833 0,'0'18'62,"0"17"-62,-35 36 16,35-1-1,-35 1 1,0-18 0,35-18-1</inkml:trace>
  <inkml:trace contextRef="#ctx0" brushRef="#br0" timeOffset="101751.7">10936 4498 0,'0'0'15,"-35"18"17,-18 17-32,-17 18 15,-54 70 1,89-52 0,35-36-16,18 36 15,17-71 1,212 88 15,-212-88-15</inkml:trace>
  <inkml:trace contextRef="#ctx0" brushRef="#br0" timeOffset="102903.71">8485 5274 0,'-36'0'15,"54"35"79,70-35-78,-70 0-16,17 0 15,36 36-15,-1-36 16,18 0-16,-17 35 16,17-35-16,71 0 15,282 53 16,88 0 16,-176-18-15,-141-35-17,87 0 1,-158 0-1,-35 0 1,-53 0-16,71 35 16,-54-35-1,-17 0 1,18 0 0,-36 0-1,36 53 1,-36-53-1</inkml:trace>
  <inkml:trace contextRef="#ctx0" brushRef="#br0" timeOffset="104718.72">9102 6050 0,'0'-17'0,"0"-19"16,-18 36 15,-35 0-15,-17 0 0,70 18-16,-35 105 31,176 36 16,-71-53-16,-140-71-15,-18-35-1,17 0 1,36 0-1,17 0 1,71-17 0</inkml:trace>
  <inkml:trace contextRef="#ctx0" brushRef="#br0" timeOffset="105054.08">9278 5856 0,'36'0'15,"17"0"1,-18 0 15,18 0-31,-53 124 16,-71-36 15,36-53-31,53-35 31,158 0-15,-17 0 0,-89 0-1,-17 0 1,-53 35-1</inkml:trace>
  <inkml:trace contextRef="#ctx0" brushRef="#br0" timeOffset="105406.76">9843 6438 0,'53'0'46,"0"0"-46,70 35 16,-35-35 0,-52 0-1</inkml:trace>
  <inkml:trace contextRef="#ctx0" brushRef="#br0" timeOffset="105652.61">10002 6315 0,'0'0'15,"0"53"32,0-18-47,0 0 16,0 18-1,0 18 1,0-1 0,0-17-1</inkml:trace>
  <inkml:trace contextRef="#ctx0" brushRef="#br0" timeOffset="106301.66">10707 6368 0,'0'0'0,"-35"0"31,0 0-15,35 88 0,88 159 46,18-282-31,-106-1-31,0-87 32,-53 35-1,17 88 0,36 17-15</inkml:trace>
  <inkml:trace contextRef="#ctx0" brushRef="#br0" timeOffset="106481.75">11042 6473 0,'36'0'62</inkml:trace>
  <inkml:trace contextRef="#ctx0" brushRef="#br0" timeOffset="106802.9">11272 6421 0,'0'35'47,"0"0"-47,123 36 16,-35-18-1,-52-53-15,-36 53 16,0-18 0,-53 0-1,-71-35 1,89 35 0,0-35 15,35-35-16</inkml:trace>
  <inkml:trace contextRef="#ctx0" brushRef="#br0" timeOffset="107021.87">11289 6332 0,'36'0'16,"16"0"-1,1 0-15,106 0 16,-71 0 0</inkml:trace>
  <inkml:trace contextRef="#ctx0" brushRef="#br0" timeOffset="107435.68">12136 6297 0,'0'0'16,"-35"0"-16,-18 0 15,17 18 1,1 52-16,35-34 16,0 16-1,35 72 1,1-89-16,-1 1 15,-35 52 32,-35-88-31,-36 0 0,1 0-1,34 0 1</inkml:trace>
  <inkml:trace contextRef="#ctx0" brushRef="#br0" timeOffset="107867.81">12453 6597 0,'18'0'47,"17"0"-47,-17 0 16,17 0-16,89 0 16,-71 18-1,-18-18-15,18 0 16,-71 0 46</inkml:trace>
  <inkml:trace contextRef="#ctx0" brushRef="#br0" timeOffset="108135.29">12665 6385 0,'0'0'0,"0"36"63,0-1-63,-35 35 15,35-17-15,-35 124 32,35-160-17,0 19-15,0-1 16,0 35 0</inkml:trace>
  <inkml:trace contextRef="#ctx0" brushRef="#br0" timeOffset="108535.68">13106 6438 0,'71'0'16,"-18"0"-16,-18 0 16,0 18-1,18 70 1,-53-35 0,-35-18-1,-89 71 1,89-71 15,158-35-15,71 36-1,-52-36 1,-125 0 0</inkml:trace>
  <inkml:trace contextRef="#ctx0" brushRef="#br0" timeOffset="109418.93">11783 5503 0,'0'0'0,"-35"0"15,0 0-15,35-35 16,52 53 46,19-18-46,35 0-16,53 88 16,617 0 15,-618-88 0,-122 0 47,-1 0-62</inkml:trace>
  <inkml:trace contextRef="#ctx0" brushRef="#br0" timeOffset="119261.67">11607 3052 0,'0'35'141,"0"0"-126,17-35 1,19 35 15,-36-17-15,35 17-1,0-35 1,-17 36 0,52-36-16,-34 0 15,105 0 1,0 52-1,18-52 1,-1 0 0,19 36 15,-54-36-15,54 35-1,-72 18 1,142-18-1,-53 1 1,18-36 0,17 52-1,-70-52 1,35 53 0,71-17-1,-106-36 1,-18 35-1,35 18 1,-35-53 0,-35 0 15,17 35-15,-34-35-1,-19 0 1,-17 0-16,53 0 15,17 0 1,-17 0 0,0 0-1,-71 0 1,71 0 0,-53 0-1,53 0 1,-35-18-1,-1 18 1,1-35 0,-18 35-1,-18-35 1,0 35 15,-35-35-31,53 35 16,18-36-1,-36 36 1,-18-35 0,19 35-16,17-35 31,-36 35-15,19-35-1,-1 35 1,-35-36 31,35 36-16</inkml:trace>
  <inkml:trace contextRef="#ctx0" brushRef="#br0" timeOffset="127567.79">16881 5045 0,'0'-18'16,"-18"36"93,-17 17-109,0 18 16,-1 17-16,-17-17 15,-52 124 17,52-124-1,53-89 16,0 1-32,70-88 1,-35 70 0,54-71-1,-1 1-15,0-1 16,-17 54 15,-36 35-31,18-1 16,-53 54 15,0 35-15,0 88-1,-18-88-15,18 53 16,0 17 0,18-52-1,-18 52 16</inkml:trace>
  <inkml:trace contextRef="#ctx0" brushRef="#br0" timeOffset="127736.71">16845 5274 0,'0'-35'0,"71"35"32,-18 0-32,106 0 15,-71 0 1</inkml:trace>
  <inkml:trace contextRef="#ctx0" brushRef="#br0" timeOffset="128815.92">17692 5415 0,'-35'0'31,"-18"53"-15,-35 18 0,17 52 15,36-123-31</inkml:trace>
  <inkml:trace contextRef="#ctx0" brushRef="#br0" timeOffset="129483.02">18415 5062 0,'0'0'0,"0"18"31,0 17-15,0 18-16,-17 71 16,17-71-1,0 17 1,0-35-1,0-52 32,0-71-31,0 35 0,17-53-1,36 18 1,-17 17-1,16 36-15,19-36 16,-18 36 0,-18 35-1,0 0 1,1 53 0,-36 35-1,-18-17 1,-70-1-1,35-35 1,53 1 0,88-1 15,-17 71-15,-36-53-16,-158-53 31,-160 0 0,336 35 0</inkml:trace>
  <inkml:trace contextRef="#ctx0" brushRef="#br0" timeOffset="129672.13">19086 5592 0,'0'35'31,"-36"18"-15,1-18-16,-18 0 15,-17 18 1,34 0-1</inkml:trace>
  <inkml:trace contextRef="#ctx0" brushRef="#br0" timeOffset="130051.72">19862 5274 0,'-36'-53'0,"-52"53"16,35 0-1,-35 88-15,88-52 16,-53 69 0,71-52-1,229 71 1,-177-124-16,71 35 31,-105-35-31</inkml:trace>
  <inkml:trace contextRef="#ctx0" brushRef="#br0" timeOffset="130765.21">20444 5450 0,'0'0'16,"17"0"-16,36 0 15,53 0-15,53 36 16,17-36 0,-35 53-16,124-18 15,-89-53 16,-299-88 1,88 71-1,123 88 0,35 18-15,-87 34-1,17-16 1,-71-19 0,-88-35-1,71 1 1,35-1 0</inkml:trace>
  <inkml:trace contextRef="#ctx0" brushRef="#br0" timeOffset="131099.65">22490 5221 0,'70'0'16,"-140"0"-16,193 0 0,-17 0 16,-35 35-1,-71 18 1,35 53 0,-158 53 15,52-53 0,18-18-31,18 0 16,0-35-1</inkml:trace>
  <inkml:trace contextRef="#ctx0" brushRef="#br0" timeOffset="131417.75">22331 6227 0,'-53'52'47,"53"1"-31,0-17-1,0-1 1,71-35 0,-36 0-16,18-35 15,-53-18 1,-18 17 15,-70 36-31,53 18 16</inkml:trace>
  <inkml:trace contextRef="#ctx0" brushRef="#br0" timeOffset="131665.79">21767 6509 0,'17'0'32,"54"0"-17,52 53-15,-17-53 16,88 53-16,-106-18 16,-52-35-1,-36 35 1</inkml:trace>
  <inkml:trace contextRef="#ctx0" brushRef="#br0" timeOffset="131895.74">21943 6720 0,'0'36'0,"18"-36"15,70 0 1,35 35-1,36 0 17,-176-35 30</inkml:trace>
  <inkml:trace contextRef="#ctx0" brushRef="#br0" timeOffset="169144.65">1270 8925 0,'0'-35'15,"0"0"48,0-1-1,0 54 94,-35 17-156,35 1 16,0-1-16,0 71 16,0 17-1,0 36 17,0-36-17,0-105-15,0 17 16,0 36-1,0-36 1,0-17 47,-35-18-48</inkml:trace>
  <inkml:trace contextRef="#ctx0" brushRef="#br0" timeOffset="170335.6">371 9843 0,'17'0'141,"19"0"-125,-19 0-16,213 0 31,-107 0-31,1482 0 62,-793 0-30,-213 0-1,-369 0-15,105 0-1,-176 0 16,-36 0-31,-52 0 16,-19 0 0,-16 0-1,-54 0 95,-17 0-110</inkml:trace>
  <inkml:trace contextRef="#ctx0" brushRef="#br0" timeOffset="174209.58">724 10160 0,'-36'0'16,"-52"53"15,53 0-15,35 0-16,-71 35 16,71 53-1,141 177 16,159-266 1</inkml:trace>
  <inkml:trace contextRef="#ctx0" brushRef="#br0" timeOffset="174659.6">1764 10319 0,'0'-36'16,"53"72"15,-18 17-16,1 17-15,-36 1 16,35-1-16,-35 36 16,0-71-1,-247 107 17</inkml:trace>
  <inkml:trace contextRef="#ctx0" brushRef="#br0" timeOffset="174976.55">2664 10160 0,'0'0'0,"-35"0"15,-1 71-15,-17-19 16,18 72 0,35 35-1,0-89-15,71 160 31,-18-195-31,70 35 16,36-70 0</inkml:trace>
  <inkml:trace contextRef="#ctx0" brushRef="#br0" timeOffset="175330.51">4110 10389 0,'71'36'16,"17"105"0,-53-18 15,1-70-31,-36 35 16,-71 0-1,-53-35 1,54-17-1,35-36 1</inkml:trace>
  <inkml:trace contextRef="#ctx0" brushRef="#br0" timeOffset="176159.79">5768 9331 0,'-35'0'16,"88"0"15,-18 0-31,18 0 16,18 0-1,-1 0-15,36 0 16,-71 0 0,36 18 15</inkml:trace>
  <inkml:trace contextRef="#ctx0" brushRef="#br0" timeOffset="176334.62">5874 9507 0,'0'-17'15,"106"17"1,88 0-1,0 0 1,-123-36 0</inkml:trace>
  <inkml:trace contextRef="#ctx0" brushRef="#br0" timeOffset="177846.74">8308 8855 0,'0'-18'31,"-35"36"1,-141 176 15,140-159-32,-17 0-15,18 36 16,35-89 31,53-35-32,-3934-88 1,7991-18 15,-4039 71-15,-18 53-16,-18 35 31,-35 18 0,0 17-15,0 177 15,0-124-15,0-53-16,0 0 15,0 18 1,0-17 0</inkml:trace>
  <inkml:trace contextRef="#ctx0" brushRef="#br0" timeOffset="178079.76">8132 9013 0,'70'0'32,"-17"0"-17,71 0 1,-89 0-16,-17 0 15,17 0 1</inkml:trace>
  <inkml:trace contextRef="#ctx0" brushRef="#br0" timeOffset="179445.09">9702 8520 0,'-36'0'16,"36"-18"-16,-70 36 31,-1 17-31,18 18 0,-17 17 16,-1 19-16,-35 175 31,124 36 0,106-106 0,-71-159 1,-53-70 14</inkml:trace>
  <inkml:trace contextRef="#ctx0" brushRef="#br0" timeOffset="180059.95">10090 8872 0,'-18'0'15,"-35"0"1,-17 0 15,34 18-31,36 17 16,0 36 0,53-36-1,0 18-15,71 71 31,-212-89 1,-18-35-1,35 0-31,18 0 31,53-18 0</inkml:trace>
  <inkml:trace contextRef="#ctx0" brushRef="#br0" timeOffset="180442.07">10390 8467 0,'0'0'0,"17"0"16,54 0-1,-36 0-15,0 70 16,36-34-1,-71 69 1,-124-69 0,36 17-1,141-53 32,53 0-47,53 35 16,-89-35-1</inkml:trace>
  <inkml:trace contextRef="#ctx0" brushRef="#br0" timeOffset="182258.76">10725 9208 0,'-35'0'31,"52"0"63,36 35-94,106-35 15,-71 0 1,-17 35-16,-1-35 0,1 35 31,-124-35 16,0 0-31</inkml:trace>
  <inkml:trace contextRef="#ctx0" brushRef="#br0" timeOffset="182526.15">10972 9102 0,'0'-36'0,"0"72"62,0 17-62,0 17 16,0-17 0,0 0-16,-36 70 15,36-105-15,-35 88 32</inkml:trace>
  <inkml:trace contextRef="#ctx0" brushRef="#br0" timeOffset="182924.73">11448 9155 0,'0'-36'16,"-35"89"0,35-17-1,-36 34-15,36 1 32,18-1-17,53-70 1,-18 0-1,-18-17 1,-35-54 0,0 0-1,-18 36 1,-17 0 0,0 35-1,-1 18 1</inkml:trace>
  <inkml:trace contextRef="#ctx0" brushRef="#br0" timeOffset="183125.77">11854 9349 0,'0'35'47,"35"-35"-31</inkml:trace>
  <inkml:trace contextRef="#ctx0" brushRef="#br0" timeOffset="183427.78">12118 9260 0,'-35'0'16,"35"36"-1,0-1 1,35 0-1,71 53 1,-35 1 0,-71-54-1,-18 0 1,-17-35-16,-1 0 16,-69 0-1,52 0 1,17-53-1</inkml:trace>
  <inkml:trace contextRef="#ctx0" brushRef="#br0" timeOffset="183608.62">12242 9155 0,'88'0'31,"-176"0"-31,282 0 0,-159 0 16,36 17 0,-36-17-16</inkml:trace>
  <inkml:trace contextRef="#ctx0" brushRef="#br0" timeOffset="183929.37">12824 9102 0,'-35'0'15,"-18"0"-15,17 53 16,36 17 0,0-35-1,71 36 1,-36 0-1,-35-1 1,0-52 0,-123-18-1,17-18 1,71 18 0,88 0 15</inkml:trace>
  <inkml:trace contextRef="#ctx0" brushRef="#br0" timeOffset="184209.84">13159 9454 0,'88'0'16,"-35"0"0,0 36-16,18-36 15,-19 0-15,-16 0 16,-1 0-1,-88 0 17</inkml:trace>
  <inkml:trace contextRef="#ctx0" brushRef="#br0" timeOffset="184408.63">13388 9331 0,'0'53'47,"-35"0"-32,35 0-15,0 0 16,-35 17 0,35 1-1</inkml:trace>
  <inkml:trace contextRef="#ctx0" brushRef="#br0" timeOffset="184693.72">13635 9349 0,'88'0'16,"-176"0"-16,212 0 15,-124 70 1,0-35-16,0 1 16,-141 87-1,105-88 1,124-35 15,1 53-15,-1-53-16,35 0 15,-70-53-15</inkml:trace>
  <inkml:trace contextRef="#ctx0" brushRef="#br0" timeOffset="184911.55">13935 9137 0,'0'0'0,"0"-35"15,18 35 1,70 88 15,-35 71-15,-53 105-1,0-176 1,-35 1 0,-1-54-16,36 0 15,-35 18-15,-18-53 16</inkml:trace>
  <inkml:trace contextRef="#ctx0" brushRef="#br0" timeOffset="186474.76">14817 9243 0,'18'0'94,"17"0"-79,35 0-15,-17 17 16,36-17-16,158 53 31,-89-53 1,-175 0 46</inkml:trace>
  <inkml:trace contextRef="#ctx0" brushRef="#br0" timeOffset="186795.62">15276 9066 0,'0'0'16,"0"18"31,0 0-47,0 105 15,-36-35 1,36-52-16,0 34 16,-35 1 15,35-18-31,-35-18 47,0 0-32</inkml:trace>
  <inkml:trace contextRef="#ctx0" brushRef="#br0" timeOffset="188460.15">16228 8925 0,'0'-35'16,"0"53"31,0 52-31,0-35-1,-18 18-15,18-35 16,0 53-1,0 52 17,0-141 46,0 1-63,0-54 1,0-17 0,0 53-1,0-1-15,18-34 16,17 17 0,1 0 15,-1 18-31,18 35 15,17 0 1,-34 17 0,-1 36-1,-88 71 17,-53-89-17,71-35 1,35 35-1,35 1 1,53-1 0,-52 18-1,-36 17 1,-106-34 0,53-36-1,18 0-15,-1 0 0,1 0 16,88 0 15,-18 0-31</inkml:trace>
  <inkml:trace contextRef="#ctx0" brushRef="#br0" timeOffset="188754.79">16775 9172 0,'0'0'16,"-18"0"0,-17 0-1,53 36 17,35 34-17,-53-17 1,0-18-1,-36-35 1,-34 0 0,52 0 15</inkml:trace>
  <inkml:trace contextRef="#ctx0" brushRef="#br0" timeOffset="188976.47">17040 9225 0,'264'0'31,"-123"0"-15,-106 35-1,1-35 1,-54 0 15</inkml:trace>
  <inkml:trace contextRef="#ctx0" brushRef="#br0" timeOffset="189159.49">17410 9155 0,'0'35'31,"0"35"-15,0 36-1,-53 18 1,53-89-16,0 18 16</inkml:trace>
  <inkml:trace contextRef="#ctx0" brushRef="#br0" timeOffset="189408.58">17974 9137 0,'-17'0'46,"-19"53"-46,1-18 16,35 0-16,-70 36 16,123 0-1,141-1 1,-36-70 0,-122 0-1</inkml:trace>
  <inkml:trace contextRef="#ctx0" brushRef="#br0" timeOffset="190110.46">16016 8502 0,'0'35'31,"0"18"-15,-35 35-16,35 1 16,-70 16-16,70 1 15,-71 18-15,71-1 16,0-52-16,0 70 31,212 18-15,-54-107-1,-34 1 17</inkml:trace>
  <inkml:trace contextRef="#ctx0" brushRef="#br0" timeOffset="190779.83">18451 8872 0,'0'0'15,"0"-17"-15,0-19 31,0 54 16,0 35-31,17-18-16,-17 18 16,53 18-16,35 70 15,1 53 1,-89 35 15,-36-158-15,1-71-1,0 35 17</inkml:trace>
  <inkml:trace contextRef="#ctx0" brushRef="#br0" timeOffset="191986.8">19597 8537 0,'0'0'0,"-35"0"16,-18 0-16,18 0 15,35 18 1,-53-18-16,53 70 0,-71 1 16,36-18-16,-53 88 15,35 0 1,53-17 0,53-54 15,-53-17-31,88-18 31</inkml:trace>
  <inkml:trace contextRef="#ctx0" brushRef="#br0" timeOffset="192363.62">19897 8872 0,'-18'-35'16,"-17"35"-1,-18 35-15,53 18 16,0-17 0,18-1-1,70 35-15,-35 1 16,-53-36 15,-53 1 0,18-36-15,-1 0 0,36-18 15</inkml:trace>
  <inkml:trace contextRef="#ctx0" brushRef="#br0" timeOffset="192550.93">20162 9119 0,'35'0'15,"-70"0"-15,229 36 16,-106-1-16,88 0 31,-211-52 0</inkml:trace>
  <inkml:trace contextRef="#ctx0" brushRef="#br0" timeOffset="192740.73">20479 9049 0,'0'0'0,"0"35"31,-3986 89-16,7937-19 1,-3951-34 0,-35-18-1</inkml:trace>
  <inkml:trace contextRef="#ctx0" brushRef="#br0" timeOffset="193083.9">20814 9119 0,'0'36'31,"0"34"0,0-35-31,0 1 16,0 17 0,36-53-1,-1 0-15,0-18 16,-35-88 15,-18 71-15,-34-53-1,16 88 1,36 17 0</inkml:trace>
  <inkml:trace contextRef="#ctx0" brushRef="#br0" timeOffset="193258.21">21044 9225 0,'35'0'63,"-35"35"-63</inkml:trace>
  <inkml:trace contextRef="#ctx0" brushRef="#br0" timeOffset="193526.75">21326 9208 0,'53'0'16,"17"17"-16,-34 36 15,-36-18-15,-18 1 16,-88 34-1,71-35 1,158 36 31,-35-71-47,-17 0 16,52 0-1,-52-18 1</inkml:trace>
  <inkml:trace contextRef="#ctx0" brushRef="#br0" timeOffset="193758">21784 9155 0,'0'-36'16,"0"72"-16,18-54 31,-18 53-31,35 89 16,1-18-1,-36-54 1,0 19-16,-18-18 16,-53 17-1,-52-34 1,70-36 0</inkml:trace>
  <inkml:trace contextRef="#ctx0" brushRef="#br0" timeOffset="195742.76">8079 9843 0,'-35'0'15,"52"0"79,19 0-94,-1 0 16,512 0 15,-424 0-15,-17 35-16,123-35 15,1 53 1,17-53 0,70 0-1,53 35 1,-211-35-1,53 0 1,17 53 0,0-53-1,195 0 17,-195 53-17,-70-53 1,0 0-1,140 0 1,-52 0 0,53 53-1,35-53 1,-282 35 0,88-35-1,106 35 1,-35-35-1,70 0 1,-17 53 0,-106-53-1,-36 0 17,36 0-17,17 0 1,124 0-1,-141 0 1,-18 0 0,-18 0-1,213 0 1,-125 0 0,19 0-1,-72 0 1,1 0-1,-18-35 1,71 35 0,158 0 15,-299 0-15,105 0-1,-35 0 1,142 0-1,-125 0 1,248 123 0,-247-123-1,17 36 1,-70-36 0,-18 0-1,18-18 1,-53 18-1,0 0 1,-18 0 15</inkml:trace>
  <inkml:trace contextRef="#ctx0" brushRef="#br0" timeOffset="197763.72">9084 10478 0,'0'-36'16,"-35"36"46,0 0-46,35 18-1,-35-18-15,35 212 32,123-18-1,-88-177 0,1-17 16,-1 0-31,18 0-1</inkml:trace>
  <inkml:trace contextRef="#ctx0" brushRef="#br0" timeOffset="198123.56">11660 10478 0,'35'0'32,"-35"52"-17,35 19-15,0 0 16,-35-1 15,0-35-31,-17 18 16,-54 0-1,1-18 1,34-35-16</inkml:trace>
  <inkml:trace contextRef="#ctx0" brushRef="#br0" timeOffset="198626.93">14129 10848 0,'0'0'0,"-53"0"32,18 0-32,0 18 15,-89 123 1,89-35-1,35-1 17,88-34-17,53 17 1,-35-88-16,70 71 16</inkml:trace>
  <inkml:trace contextRef="#ctx0" brushRef="#br0" timeOffset="198890.57">15399 10830 0,'0'0'0,"35"0"0,54 18 15,-19 88 1,-17 53-1,0-71 1,-53 70 0,0-69-1,-35-54 1,-54 18 0,1-53-16</inkml:trace>
  <inkml:trace contextRef="#ctx0" brushRef="#br0" timeOffset="205904.75">335 10601 0,'36'0'31,"-1"0"-15,18 0 0,35 0-16,89 0 15,193 0 16,-53-35 1,-281 35-17</inkml:trace>
  <inkml:trace contextRef="#ctx0" brushRef="#br0" timeOffset="206359.83">4763 10636 0,'-124'18'16,"54"-18"-16,-283 53 31,106-53-15,-53 0-1,53 0 16,177 35-15,87-35 31</inkml:trace>
  <inkml:trace contextRef="#ctx0" brushRef="#br0" timeOffset="207094.92">10390 10936 0,'-89'-35'31,"1"35"-15,35 0-16,-52 17 15,34-17-15,0 53 16,36-53-16,-35 0 15,34 36 1</inkml:trace>
  <inkml:trace contextRef="#ctx0" brushRef="#br0" timeOffset="207956.67">15505 11007 0,'-35'-36'15,"-54"36"1,37 0-1,-54 0-15,53 0 16,-35 0-16,-18 0 0,-18 36 16,18-36-1,36 0-15,-89 0 16,-70 35 15,194-35 0,-36 0 1</inkml:trace>
  <inkml:trace contextRef="#ctx0" brushRef="#br0" timeOffset="-200592.28">2611 12224 0,'0'-36'78,"0"89"78,-35-17-156,35-1 16,-36 0-16,36 18 16,-35 35-1,-18-17 1,53-36 0,-35 0-1,35 1 1,-18-36-16,18 35 15,0-70 64,0-1-79,0 1 15,53-71 1,0 1-1,-53 87-15,71-35 16,-18-18 0,-18 36 15,0 0-15,-35 0-1,0 52 48,35-17-48,-35 35-15,0 18 16,0 36 0,0-54-16,0 0 15,0 53 1,0-52-1,0 17 17,0-18-17</inkml:trace>
  <inkml:trace contextRef="#ctx0" brushRef="#br0" timeOffset="-200410.12">2487 12524 0,'0'0'15,"53"0"16,18 0-15,-18 0-16,88 0 16</inkml:trace>
  <inkml:trace contextRef="#ctx0" brushRef="#br0" timeOffset="-200093.25">3281 12188 0,'0'36'31,"0"-1"-16,0 0-15,0 1 0,-17 52 32,-19-18-17,36-17-15,0-17 32,-35-36-17,35 35-15</inkml:trace>
  <inkml:trace contextRef="#ctx0" brushRef="#br0" timeOffset="-199877.04">3017 12471 0,'0'-36'15,"17"36"-15,36-35 16,35 35-1,71-53-15,-71 53 16,-52 0 15,-1 0-15</inkml:trace>
  <inkml:trace contextRef="#ctx0" brushRef="#br0" timeOffset="-199168.16">3775 12294 0,'-18'18'31,"18"17"-15,0 18-1,-35 18-15,35-1 16,0-17 0,0-18-1,0-52 48,-35 17-48,35-88-15,0 52 16,0-17 0,0-17-1,53-1 1,-4004 18 0,7972 18-1,-3985 35 16,17 35 1,-18 18-32,-35 0 15,0 0 17,-71 18-17,36-71-15,0 35 16,-1-35-1,54 35 1,70 18 0,-17 18-1,-71-36 1,0 0 0,-106-35-1,-17 0 1,87 0-16,107 0 47</inkml:trace>
  <inkml:trace contextRef="#ctx0" brushRef="#br0" timeOffset="-198910.94">4586 12559 0,'106'0'16,"-212"0"-16,300-35 15,-123 35-15,17 0 16,-52 0 15</inkml:trace>
  <inkml:trace contextRef="#ctx0" brushRef="#br0" timeOffset="-198706.23">4586 12647 0,'36'0'32,"-1"0"-32,36 0 15,87 0 1,-87 0 0,-18 0-1</inkml:trace>
  <inkml:trace contextRef="#ctx0" brushRef="#br0" timeOffset="-198137.76">5486 12453 0,'-18'0'31,"-17"0"-15,35 35-1,-53 1-15,18 34 16,35-17-1,0-18 1,70 36 31,-17-71-47,53 0 16,-70 0-1,-1-35 16,0 17-15,-35-17 0,0-1-1,-18 1 1,-34 35 0,16-35-1,1 35 1,0-35-1,-18 35 1,17 0 15,1-36-15</inkml:trace>
  <inkml:trace contextRef="#ctx0" brushRef="#br0" timeOffset="-188711.14">494 12577 0,'-35'0'16,"17"0"0,18 17-16,0 1 15,36 35 1,-1-53 0,0 0-1,0 53-15,71 52 31,-123-52 1,-36-53-17,0 0 1,18 0 0,-1 0-1,-17-35 1</inkml:trace>
  <inkml:trace contextRef="#ctx0" brushRef="#br0" timeOffset="-188342.98">918 12047 0,'88'89'16,"-88"-72"-1,-18 71 1,-70-35-1,88-17 17,88-36-1,0-18-31,89 18 16</inkml:trace>
  <inkml:trace contextRef="#ctx0" brushRef="#br0" timeOffset="-184362.91">741 14164 0,'0'-35'31,"-35"35"63,-18 53-63,53-18-16,-35-35-15,35 35 16,17 1 0,72-1-1,-19 0 1,-35 0 0,-123 18 15,-18-17-16,53-36 1,-35 0 0,18 0-1,87-18 17,19 18-32</inkml:trace>
  <inkml:trace contextRef="#ctx0" brushRef="#br0" timeOffset="-182658.43">2576 14164 0,'0'-35'16,"0"-1"15,-36 36 32,1 18-48,0 17 1,-36 36 0,36-18-1,35 0 1,0 0 0,35-53-1,53 70 1,-52-34-16,17-36 15,0-36 17,-53 1-32,35 0 15,-35-71 1,0 53 0,-18 18-1,-17 35 1,35-36-1,-35 54 17</inkml:trace>
  <inkml:trace contextRef="#ctx0" brushRef="#br0" timeOffset="-182451.17">2893 14305 0,'-18'0'15,"36"0"48</inkml:trace>
  <inkml:trace contextRef="#ctx0" brushRef="#br0" timeOffset="-182051.84">3175 14199 0,'0'18'47,"0"17"-31,0 18-1,36 0 1,-1-53-16,88 35 31,-87 1-31,-1-36 16,18 35-16,-53 0 47,-18-35-32,-17 0 1,-18 35-1,18-35-15,-36 0 16,36-17-16</inkml:trace>
  <inkml:trace contextRef="#ctx0" brushRef="#br0" timeOffset="-181842.95">3211 14146 0,'0'0'16,"70"0"-16,89 0 16,-18 0-1,-88 0 1,-18 0 15</inkml:trace>
  <inkml:trace contextRef="#ctx0" brushRef="#br0" timeOffset="-173580">3987 14023 0,'0'18'16,"0"17"-1,-36 18-15,36 0 16,-52-18-16,52 0 16,-89 71-1,89-71 17,0-52 14,141-230-14,1 70-1,-107 177-15,0-35 15,-35 106-16,35-18 1,-35 70 0,0-70-1,0 53 1,0-36 0,-17-34-16,17-1 31,-53-35-31</inkml:trace>
  <inkml:trace contextRef="#ctx0" brushRef="#br0" timeOffset="-173429.85">3934 14252 0,'0'0'0,"53"0"16,35 0-1,-35 0 1</inkml:trace>
  <inkml:trace contextRef="#ctx0" brushRef="#br0" timeOffset="-172913.59">4816 14076 0,'0'0'15,"0"70"32,0-17-47,0 0 16,0 71 0,-18-1-1,-35-123 1,53 53-16,-35-53 15</inkml:trace>
  <inkml:trace contextRef="#ctx0" brushRef="#br0" timeOffset="-172655">4534 14235 0,'35'0'16,"-70"0"-16,123 0 0,0 0 16,106 0-1,-123 17 1,-36-17 0,0 0-1</inkml:trace>
  <inkml:trace contextRef="#ctx0" brushRef="#br0" timeOffset="-169898.08">5468 14093 0,'-35'18'16,"35"17"0,0 18-16,0 0 15,0 159 16,141-159 1,-70-71-17,-18-70 1,-53-124 0,-36 106-1,-34 89 1,-1-54-1,71 89 32</inkml:trace>
  <inkml:trace contextRef="#ctx0" brushRef="#br0" timeOffset="-169724.1">5804 14270 0,'35'0'62</inkml:trace>
  <inkml:trace contextRef="#ctx0" brushRef="#br0" timeOffset="-169414.3">6174 14270 0,'0'35'31,"0"0"-16,88 1 1,71 34 0,-71-17-1,-141 35 17,-3986-35-17,7972-53-15,-3986 0 16,18 0-1,35-53 1</inkml:trace>
  <inkml:trace contextRef="#ctx0" brushRef="#br0" timeOffset="-169284.38">6262 14217 0,'0'-35'0,"18"35"16,-1 0-16,-52 88 0,141-176 15,53 88 1,-424 35-16,636-35 16,-336 0-16</inkml:trace>
  <inkml:trace contextRef="#ctx0" brushRef="#br0" timeOffset="-168397.75">6827 14217 0,'-36'0'31,"72"0"-15,-1 53-1,-35-18-15,0 0 266,0 1-235,0 52-15,0-53-1,0 0-15,0 1 16,0-1-16,-18-35 16,18 18-16,0-54 62,36-334 1,140 282-16,-106 176-32,-70-17 1,-17-71-1,-36 52 1,53-16 0,0-1-1,70 0 1,-34 36 0,-36-36-1,-71 0 1,1-35-1,34 0 1</inkml:trace>
  <inkml:trace contextRef="#ctx0" brushRef="#br0" timeOffset="-166949.18">7567 14411 0,'18'0'204,"53"35"-204,-1-35 15,18 0-15,-17 0 16,17 0-16,-35 0 15,-18 36-15,1-36 32,-36-18 46</inkml:trace>
  <inkml:trace contextRef="#ctx0" brushRef="#br0" timeOffset="-166730.34">8008 14340 0,'-35'0'15,"70"0"-15,-70 36 31,35-1-15,0 71 0,-35 17-1,35-87-15,0 16 16,0 19 0</inkml:trace>
  <inkml:trace contextRef="#ctx0" brushRef="#br0" timeOffset="-166213.95">8767 14411 0,'-18'0'16,"-17"0"31,-18 53-47,18-18 15,-18 0-15,18 36 16,52 88 15,36-124-15,0-35-16,53 53 15,0 0 1,-71-53 0</inkml:trace>
  <inkml:trace contextRef="#ctx0" brushRef="#br0" timeOffset="-164931.93">9208 14517 0,'17'0'15,"19"0"1,17 0-16,0 0 16,0 0-16,-18 0 15,-35 35-15,53-35 16,-18 0 31,0 0-32</inkml:trace>
  <inkml:trace contextRef="#ctx0" brushRef="#br0" timeOffset="-164745.3">9243 14764 0,'35'0'31,"18"0"-31,106 0 16,0 0-1,-18 0 1</inkml:trace>
  <inkml:trace contextRef="#ctx0" brushRef="#br0" timeOffset="-164331.15">10213 14640 0,'-17'0'31,"-36"18"-15,17 35-1,36 17 1,0-17 0,0-17-1,106-1 1,-35-35-1,-36 0 1,0-18 0,-17 18-16,-18-141 15,-35 88 1,-1 53 0,-34-35-1,-1 35 1,36 0-16</inkml:trace>
  <inkml:trace contextRef="#ctx0" brushRef="#br0" timeOffset="-162746.87">776 15910 0,'-35'0'47,"-18"0"-31,53 36-1,-35-36-15,35 105 31,53-34 1,53-36-1,-71 1-15,-35-1-1,-71 0 16,36-35-15,-53 0 0,53 0-1,-1-18 1</inkml:trace>
  <inkml:trace contextRef="#ctx0" brushRef="#br0" timeOffset="-162296.22">1182 15769 0,'-17'35'47,"17"1"-32,0-1 1,0 0-1,17-35 17,18-17-32,1-54 15,17 36 1,-53 0 0,0-1 15,-36 36-16,1 0 1,35 36-16</inkml:trace>
  <inkml:trace contextRef="#ctx0" brushRef="#br0" timeOffset="-157415.28">2699 15928 0,'0'-35'0,"35"35"47,1 0-47,17 0 15,-18 0-15,0 0 16,0 0-16,-52 88 47,-177 106-16,194-159-15,70-35 15,36 0-31,-3986 0 15,7972 0-15,-3881-106 16,-105 0 15,-70 36-15,-36-1-16,0 36 31,0 53 16,0 52-31,-18-34-16,18-1 15,-53 71 1,-35 35 15,88-159 16,35-70-31,53-18-1,-17 18 1,-36 35 0,-35 18-1,35 35 16,-35 35 1,36 0-17,-36 36 1,0-1 0,0 1-1,0-18 1,0-18-1,-18-35 1</inkml:trace>
  <inkml:trace contextRef="#ctx0" brushRef="#br0" timeOffset="-157261.22">3422 16087 0,'0'-18'16,"53"18"0,0 0-16,88 0 31</inkml:trace>
  <inkml:trace contextRef="#ctx0" brushRef="#br0" timeOffset="-156618.05">4128 16104 0,'35'0'203,"18"0"-203,0 0 16,70 0 0,-70 0-16,-17 0 15,-1 0-15,0 0 16</inkml:trace>
  <inkml:trace contextRef="#ctx0" brushRef="#br0" timeOffset="-156354.25">4392 15981 0,'0'0'0,"-35"0"32,35 17 14,0 19-46,0 52 32,0-17-32,0-54 15,0 18-15,0 36 16,0-18 0,0-18-1</inkml:trace>
  <inkml:trace contextRef="#ctx0" brushRef="#br0" timeOffset="-155270.18">4939 15946 0,'0'17'47,"-17"18"-32,17 18 1,-36 0 15,36-17-31,89 105 31,16-141 1,-16-71-1,-89-105 0,-106 70 0,53 106-15,18 0 0</inkml:trace>
  <inkml:trace contextRef="#ctx0" brushRef="#br0" timeOffset="-155063.06">5292 16069 0,'0'18'78</inkml:trace>
  <inkml:trace contextRef="#ctx0" brushRef="#br0" timeOffset="-154749.29">5574 16087 0,'36'70'62,"16"-34"-62,19-36 16,-18 70-16,17-17 16,-70-18 15,0 1-16,-17-1-15,-36-35 32,18 35-17,-1-35-15,1-18 16</inkml:trace>
  <inkml:trace contextRef="#ctx0" brushRef="#br0" timeOffset="-154528.25">5645 16140 0,'17'-36'15,"-34"107"1,17-106-16,70-36 0,71 71 16,-52 0-1,-54 0 1</inkml:trace>
  <inkml:trace contextRef="#ctx0" brushRef="#br0" timeOffset="-154086.15">6562 16087 0,'0'-36'15,"-71"36"17,1 89-17,-18-1 1,52-18 0,36 1-1,53-36-15,36 18 16,-19-53-1,-35 0 1,1 35 0</inkml:trace>
  <inkml:trace contextRef="#ctx0" brushRef="#br0" timeOffset="-152550.04">7303 16157 0,'35'0'62,"0"0"-46,1 0-16,-1 0 16,18 0-16,35 0 15,0 0 1,-52 0 0,-36 18 46</inkml:trace>
  <inkml:trace contextRef="#ctx0" brushRef="#br0" timeOffset="-152284.1">7356 16281 0,'17'0'47,"36"0"-47,0 35 15,18-35-15,-36 0 16,53 0-16,-52 0 31,-1 0 0,-18 0 1</inkml:trace>
  <inkml:trace contextRef="#ctx0" brushRef="#br0" timeOffset="-151927.92">8097 16087 0,'0'17'47,"0"19"-32,53 17-15,-53-1 16,0 72 0,35-36-1,-35-53-15,0 18 16,0-17 15</inkml:trace>
  <inkml:trace contextRef="#ctx0" brushRef="#br0" timeOffset="-148600.12">10601 12224 0,'36'-53'47,"52"53"-47,-18 0 15,19 0-15,-19 0 0,18 35 16,-17-35-16,17 0 16,0 0-1,-88 35 63,0 36-46,-17 211-1,-36-141-16,17 71 1,36-106 0,0 0-16,0-1 15,0 125-15,36-1 32,-36-17-17,0-18-15,35 17 31,-35-105-15,0 18 0,35 34-1,-35-34 1,0-18 0,0 70-1,0-123 1,0 18-1,0 34 1,36 19 15,16-53-15,-52-36 0,-35 71-1,35-71 1,0 35-1,-35-34 17,0 34-17,-1-17 1,1 0 0,35-18-1,0 1 1,-35-1-1,-1 18 1,1-18 0,35 0-1,0 1 1,-35-36 0,35 35-1,-35-35 16,-1 35 1,1-35-17,-18 0 1,0 0 0,18 0-1,0 0-15,-71-17 16,71 17-1,-1 0 1,1 0 0,35-36-1,0 1 1,0 0 15</inkml:trace>
  <inkml:trace contextRef="#ctx0" brushRef="#br0" timeOffset="-147415.28">11871 14517 0,'0'0'15,"18"0"329,17-35-328,89 35-1,-71 0-15,35 0 16,0 35-16,18-35 15,-36 0-15,1 53 16,-18-53-16,-18 0 16,18 0-1,-18 0 1,-52 0 78</inkml:trace>
  <inkml:trace contextRef="#ctx0" brushRef="#br0" timeOffset="-146913.62">12436 14252 0,'0'-17'0,"0"34"0,35 36 109,-35-18-109,53 1 16,0-1-16,17 36 16,54 17-1,-89-53 1,18-35-1,-53 35 32,-18-35-31,-52 71 0,17-1-16,-35 54 15,35-89 1,18 18-1,35-18 1,-71 1 0</inkml:trace>
  <inkml:trace contextRef="#ctx0" brushRef="#br0" timeOffset="-143734.31">14059 12912 0,'0'-36'15,"-36"54"32,36 17-47,-70 18 16,34 18-16,-16 17 16,-1-17-1,53-19 63,176-263-46,-53-1-1,-70 177-16,-17 0 1,-36 70 31,0 88-31,0-70-1,53 53-15,-53-18 16,35-17 15,-35-36-15,-18-35 31</inkml:trace>
  <inkml:trace contextRef="#ctx0" brushRef="#br0" timeOffset="-143566.22">14023 13088 0,'53'-35'32,"88"35"-17,0 0 1,-70 0-1</inkml:trace>
  <inkml:trace contextRef="#ctx0" brushRef="#br0" timeOffset="-143217.09">14817 13000 0,'35'0'46,"36"0"-46,-18 0 16,0 0 0,70 35 15</inkml:trace>
  <inkml:trace contextRef="#ctx0" brushRef="#br0" timeOffset="-142949.45">14694 13212 0,'88'0'31,"0"0"-31,124 0 31,52 52-31,-176-52 31,-88 36-31,-17-36 78</inkml:trace>
  <inkml:trace contextRef="#ctx0" brushRef="#br0" timeOffset="-141928.81">16158 13159 0,'-18'0'16,"-17"0"15,-18 0-15,17 141-1,36-35 17,159-18-1,-35-176 16,-124 52-47,0 19 15,0-54 1,-71-17 0,18 70-1,18 18 1,35 36 15</inkml:trace>
  <inkml:trace contextRef="#ctx0" brushRef="#br0" timeOffset="-141747.33">16405 13317 0,'35'0'63,"0"0"-47</inkml:trace>
  <inkml:trace contextRef="#ctx0" brushRef="#br0" timeOffset="-141431.3">16740 13300 0,'17'17'32,"-34"-34"-32,-19 87 15,72-17 1,34-18-16,142 1 31,-53 34-15,-124-34-16,-70-1 31,-89 18-15,36-53-1,53 35 1</inkml:trace>
  <inkml:trace contextRef="#ctx0" brushRef="#br0" timeOffset="-141235.06">16969 13300 0,'123'0'15,"-70"0"1,0 0-16,18 0 16,70 0-1,-106 0 1,-70 0 0</inkml:trace>
  <inkml:trace contextRef="#ctx0" brushRef="#br0" timeOffset="-140218.79">14041 14552 0,'0'88'31,"0"-35"-15,0 18-16,0-18 15,0 17 1,0-34-1,0-54 48,35-141-47,-3986 53-1,7990-17 1,-4039 52-1,0 36 1,36-18 0,-36 18-1,53 0 17,-18 35-32,0 0 15,124 35 1,-124 35-1,-52-17 17,-142 53-32,106-71 15,18-35 1,35 36 0,105 52-1,-34 0 1,-71-53-1,0 1 1,-71-1 0,1-35-16,17 0 15,18 0 1,-1 0 0</inkml:trace>
  <inkml:trace contextRef="#ctx0" brushRef="#br0" timeOffset="-139965.95">14852 14764 0,'159'0'16,"-88"0"-16,140 0 31,-175 17-15</inkml:trace>
  <inkml:trace contextRef="#ctx0" brushRef="#br0" timeOffset="-139714.34">14940 14887 0,'18'0'16,"123"53"-1,18-53 1,-88 0-1,-1 0-15,18 0 16,-88 35 62,-17-35-78</inkml:trace>
  <inkml:trace contextRef="#ctx0" brushRef="#br0" timeOffset="-121472.22">15928 14852 0,'53'0'94,"0"0"-78,0 0-16,88-35 15,-106 35 1</inkml:trace>
  <inkml:trace contextRef="#ctx0" brushRef="#br0" timeOffset="-120487.25">16704 14676 0,'-17'0'47,"17"35"-31,-53 106 15,88-35 0,53-71-15,-35-35-1,-18 0-15,1-18 32,-36-70-17,0 18 1,0 34-1,-18-17 1,18 18 0,-35 35-16,-18 0 47,18 0-47</inkml:trace>
  <inkml:trace contextRef="#ctx0" brushRef="#br0" timeOffset="-120254.56">17040 14905 0,'35'0'63,"0"0"-63</inkml:trace>
  <inkml:trace contextRef="#ctx0" brushRef="#br0" timeOffset="-119934.36">17339 14817 0,'0'0'0,"0"35"31,53-35-15,0 88-16,71-35 31,-36 0-15,-53-18-16,-35 1 15,0-1 17,-70 0-1,-36-35-16,53 0 1</inkml:trace>
  <inkml:trace contextRef="#ctx0" brushRef="#br0" timeOffset="-119724.68">17551 14781 0,'0'0'0,"71"0"15,34-53 1,54 53 0,-71 0-1,-105 0 32</inkml:trace>
  <inkml:trace contextRef="#ctx0" brushRef="#br0" timeOffset="-117457.34">14217 15910 0,'0'0'0,"0"-17"15,-17 17 48,-19 0-48,-17 17-15,-17 19 16,17 16-16,-53 54 16,106 18 15,247-89 16,-212 0-32,1-35 48,-36-17-63</inkml:trace>
  <inkml:trace contextRef="#ctx0" brushRef="#br0" timeOffset="-117135.39">14852 16069 0,'18'18'16,"17"-18"0,18 0-16,18 0 15,17 0 1,-53 0-1,0 0 1</inkml:trace>
  <inkml:trace contextRef="#ctx0" brushRef="#br0" timeOffset="-116897.27">14870 16281 0,'18'0'15,"34"0"1,1 0-16,36 0 16,16 0-16,-34 0 31</inkml:trace>
  <inkml:trace contextRef="#ctx0" brushRef="#br0" timeOffset="-116254.13">16016 16069 0,'-17'0'16,"17"-35"-1,-35 35 1,-1 0-1,1 17 1,-18 36 0,18 0-1,-18 35 1,53-17 15,0-18-31,106 0 31,-53-18-31,17-35 16,-35 0 0,71-18 15,-106-34-15,36-1-1,-36 0 1,-18-53-1,-17 71 17,-36 35-17,18 0 1,18 0-16</inkml:trace>
  <inkml:trace contextRef="#ctx0" brushRef="#br0" timeOffset="-114203.45">18274 13088 0,'0'-35'15,"36"52"110,-1-17-125,0 71 16,194 211 31,-140-123-32,-19 17 1,-70-105-16,35 88 16,1-18-1,-36 0 1,0 35-1,0-17 1,-18 194 0,-88-124 15,18-17-31,0-36 16,-36-35-1,-17 53 16,53-53-15,17-17 0,-17-36-1,18 18 1,17-53 0,-18-18-1,18 0 1,0-35-1,53 36 1,-35-36 0,35-18 62</inkml:trace>
  <inkml:trace contextRef="#ctx0" brushRef="#br0" timeOffset="-113420.22">18645 15910 0,'-36'0'0,"54"0"94,-18 71-94,88-1 15,106 142 63,-194-177-62</inkml:trace>
  <inkml:trace contextRef="#ctx0" brushRef="#br0" timeOffset="-113219.48">18733 16351 0,'35'0'16,"18"0"-16,18 0 15,-36 0 1,0 0 0</inkml:trace>
  <inkml:trace contextRef="#ctx0" brushRef="#br0" timeOffset="-110583.27">13159 4533 0,'0'0'16,"0"-17"-16,88 17 78,-17 0-78,17 0 15,-18 0-15,54 0 16,-71 0 0,0 0-16,-18 0 15,-35 70 32,-18-35-31,-35 512 31,142 159 0,-89-565-47,0-35 0,0 105 31,0-70-31,-18-105 31,-17 17-15,-18-18-1,0-35 1,18 0 0,-1 0-1,36-18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30T05:41:26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1306 1605 0,'0'-35'0,"-18"70"125,18 0-110,0 1-15,-35 34 16,35-17-16,0 0 15,-3987-18-15,7921 18 16,-3934 0-16,0 18 16,-35-36-16,35 36 15,0-36 17</inkml:trace>
  <inkml:trace contextRef="#ctx0" brushRef="#br0" timeOffset="187.12">1217 1870 0,'0'0'0,"36"0"15,-1 0-15,18 0 16,88 0-1,-70 0 1,17-36 0,-18-16-1</inkml:trace>
  <inkml:trace contextRef="#ctx0" brushRef="#br0" timeOffset="421.13">1747 1552 0,'0'0'15,"0"36"32,-18 34-31,18-17-16,-71 106 16,1-36-1,35-35 1,-1-17 15,36-36-15</inkml:trace>
  <inkml:trace contextRef="#ctx0" brushRef="#br0" timeOffset="884.91">1941 2064 0,'0'0'16,"0"-36"0,-18 36-1,-17 18 1,-1 35-1,-34 18 1,35-1 0,35-35-1,17-35 1,71 0 0,1-52-1,-36 16 1,-53 1-1,35 35 1,-35 35 15,0 36-15,0-18-16,0-18 16</inkml:trace>
  <inkml:trace contextRef="#ctx0" brushRef="#br0" timeOffset="1154.93">2699 1640 0,'0'0'16,"-35"0"-16,-18 53 15,53 0-15,-53 0 16,53 35 0,-71 18-1,71 0 1,0-88-1,36 35-15,87-89 16</inkml:trace>
  <inkml:trace contextRef="#ctx0" brushRef="#br0" timeOffset="1449.85">2928 1782 0,'0'35'31,"0"0"-31,0 36 16,71-1-1,-36 1 1,1-71 0,-36 35-1,-195 0 1,-16-35-1,105 0 1,194-17 15</inkml:trace>
  <inkml:trace contextRef="#ctx0" brushRef="#br0" timeOffset="1717.14">3228 1552 0,'36'0'31,"16"0"-31,1 71 16,-53-18-1,53 88 1,-53-18-1,-70-52 1,-36 17 0</inkml:trace>
  <inkml:trace contextRef="#ctx0" brushRef="#br0" timeOffset="1915.85">3828 1817 0,'0'0'16,"35"0"-16,53-35 15,-17 35-15,17 0 16,36-53-1,-107 53 1</inkml:trace>
  <inkml:trace contextRef="#ctx0" brushRef="#br0" timeOffset="2136.17">3863 1976 0,'71'0'15,"-18"0"1,35 0-16,-18 0 16,-17 0-16,0 0 15,-17 0 1,-54 0 31</inkml:trace>
  <inkml:trace contextRef="#ctx0" brushRef="#br0" timeOffset="4572.04">6139 1182 0,'-18'0'16,"-53"0"15,71 35-31,-52 0 16,16 54-1,36-54-15,0 0 16,0 0-16,71 71 47,70-194-16,-106-18-15,-35 53-16,0-17 15,0 34-15,-17-52 16,-19 53-1,36 53 17,0 17-17</inkml:trace>
  <inkml:trace contextRef="#ctx0" brushRef="#br0" timeOffset="4762.72">6456 1323 0,'0'35'47,"-17"-35"-31</inkml:trace>
  <inkml:trace contextRef="#ctx0" brushRef="#br0" timeOffset="5082.8">6774 1341 0,'-18'0'16,"-17"0"-1,35 17 1,0 36 0,0-18-1,35 18-15,124 0 16,-53 18 0,-106-36-1,-159 0 16,124-35-15,-1 0 0,36-17-1</inkml:trace>
  <inkml:trace contextRef="#ctx0" brushRef="#br0" timeOffset="5268.85">6880 1288 0,'35'0'15,"18"0"-15,17 0 16,160 0 0,-125 0-1,-105 17 1,-53-17-1</inkml:trace>
  <inkml:trace contextRef="#ctx0" brushRef="#br0" timeOffset="5882.85">4798 1817 0,'18'35'62,"52"-35"-62,107 53 16,70-53 0,35 53-16,388 0 15,71 17 1,-212-70-1,-352 0-15,17 0 16,-142 0 0,-16 0-1,-36 36 17,-71-36-17,36 0 1</inkml:trace>
  <inkml:trace contextRef="#ctx0" brushRef="#br0" timeOffset="7419.92">5662 2663 0,'0'-52'0,"0"104"0,0-140 15,-17 88 17,-36 0-17,18 0-15,-1 0 16,-52 106 15,88-71-15,177 124-1,-125-88 1,-34-36 0,-53 0-1,-142-35 1,89 36-16,0-36 31,53 0-15,105 0 15,-17 0-31</inkml:trace>
  <inkml:trace contextRef="#ctx0" brushRef="#br0" timeOffset="7598.19">5733 2963 0,'35'0'0,"1"-35"15,34 35 1,18 0-16,-17 0 0,17 0 16,88 18 15</inkml:trace>
  <inkml:trace contextRef="#ctx0" brushRef="#br0" timeOffset="7800.02">6103 2769 0,'0'18'32,"0"17"-32,0 18 15,-70 35-15,70-35 16,-35 0-16,35 18 15,-36-1 1,36-34 0</inkml:trace>
  <inkml:trace contextRef="#ctx0" brushRef="#br0" timeOffset="8166.67">6774 2805 0,'-53'0'15,"106"0"-15,-159 0 16,35 70 0,71-35-16,-35 1 15,35 34 1,0-34-16,106-1 31,-71-35-31,36 0 16,-36-18-1,-35-123 1,-88 53 0,52 53 15,-16 35-16,69 0 1</inkml:trace>
  <inkml:trace contextRef="#ctx0" brushRef="#br0" timeOffset="8339.12">6897 2928 0,'0'35'47,"53"-35"-31,-18 0-16</inkml:trace>
  <inkml:trace contextRef="#ctx0" brushRef="#br0" timeOffset="8666.04">7320 2840 0,'0'35'16,"-17"-35"-1,17 53-15,0-18 16,0 18-1,123-17 1,-52-36-16,35 52 16,-106-34-1,0 17 1,-53 18 0,-53-53 15,53 0-16,-18-53 1</inkml:trace>
  <inkml:trace contextRef="#ctx0" brushRef="#br0" timeOffset="8852.12">7303 2822 0,'106'0'15,"-36"0"-15,89 0 16,-36 0 0,-87 0-1,-54 0 17,18-35-32</inkml:trace>
  <inkml:trace contextRef="#ctx0" brushRef="#br0" timeOffset="9906.12">8661 1817 0,'71'0'109,"-18"35"-93,-1-35-16,125 0 31,-142 0-31,36 0 32,-89 0 30</inkml:trace>
  <inkml:trace contextRef="#ctx0" brushRef="#br0" timeOffset="10155.34">8837 1693 0,'0'36'47,"0"-1"-31,0 18 0,18 17-16,-18 54 15,-18-54 1,18-34-1,-35-36-15</inkml:trace>
  <inkml:trace contextRef="#ctx0" brushRef="#br0" timeOffset="12715.27">10337 1464 0,'0'-18'16,"0"-17"-1,0 0 1,-53 35 62,0 35-62,18-35-16,-3952 53 15,7921-18 1,-3934 18-16,0-17 15,53 34 1,52-17 0,19-53-1,-54-35 1,-34-71 15,-36 35-15,-18 36-16,-35-36 15,-17 19 17,105 87-1</inkml:trace>
  <inkml:trace contextRef="#ctx0" brushRef="#br0" timeOffset="12909.24">10795 1499 0</inkml:trace>
  <inkml:trace contextRef="#ctx0" brushRef="#br0" timeOffset="13249.5">11201 1446 0,'0'0'15,"-53"0"-15,53 18 0,-35-18 16,35 88 0,17-52-16,72 52 31,-19-53-31,-34 18 15,-1-18 1,-35 0 0,-88-35-1,17 36 1,36-36 0,-1-18-1,36-88 1</inkml:trace>
  <inkml:trace contextRef="#ctx0" brushRef="#br0" timeOffset="13418.9">11166 1323 0,'211'0'31,"-122"0"-16,-54 18-15,0-18 16</inkml:trace>
  <inkml:trace contextRef="#ctx0" brushRef="#br0" timeOffset="13966.17">12330 1464 0,'-18'-35'15,"-35"35"16,18 0-31,0 17 16,-18 19 0,53 17-1,0-18-15,70 35 16,19 36 0,-54-88-1,0-18 16,-158 0-15,-1 0 0,89 0-1,0 0 1</inkml:trace>
  <inkml:trace contextRef="#ctx0" brushRef="#br0" timeOffset="14748.08">9808 2258 0,'17'0'31,"36"0"-16,18 0-15,35 0 16,2310 106 47,-1904-106-48,-71 0 16,-300 0-15,-124 0 0,19 0-1,-54 0 17,0 0-17,-17 0-15</inkml:trace>
  <inkml:trace contextRef="#ctx0" brushRef="#br0" timeOffset="17498.93">10213 3069 0,'0'-17'16,"-17"17"15,-19 0-15,-17 0-1,1 35 1,52 35 0,88 36 15,70-18 0,-122-88-31,-36 36 16,-18 17 15,-17-53-31,-36 35 16,1-35-1,-1 0 1,1-18 0,70-17-1,0-53 1</inkml:trace>
  <inkml:trace contextRef="#ctx0" brushRef="#br0" timeOffset="17847.5">10478 2699 0,'53'0'16,"-18"17"-16,-35 36 15,0-17 1,0 17 0,-18 17-1,-17-35 1,53-35 15,88 0-15,-18 0-1,-53 0-15,0 36 16</inkml:trace>
  <inkml:trace contextRef="#ctx0" brushRef="#br0" timeOffset="18052.02">10760 3263 0,'35'0'15,"18"0"-15,0 0 16,71 0-1,-89 0 1,-17 0-16</inkml:trace>
  <inkml:trace contextRef="#ctx0" brushRef="#br0" timeOffset="18247.91">10848 3175 0,'0'18'32,"0"17"-17,0 0-15,0 71 16,0 18 0,-35-54-1</inkml:trace>
  <inkml:trace contextRef="#ctx0" brushRef="#br0" timeOffset="18649.24">11501 3228 0,'-35'0'0,"70"0"0,-123 0 16,52 0-1,36 70 1,0 1 0,0-53-16,36 70 15,17-53 1,-18-35-1,18-53 1,0-17 0,-53-19-1,-36 37 1,-16 16 0,52 54 30</inkml:trace>
  <inkml:trace contextRef="#ctx0" brushRef="#br0" timeOffset="18847.02">11889 3298 0,'0'36'63</inkml:trace>
  <inkml:trace contextRef="#ctx0" brushRef="#br0" timeOffset="19164.03">12083 3316 0,'0'18'47,"18"17"-32,17-35-15,71 35 16,-71 18 0,18-17-1,-53-1 1,-88 35 15,35-70-15,53 36-1,-35-36-15,35-53 16</inkml:trace>
  <inkml:trace contextRef="#ctx0" brushRef="#br0" timeOffset="19378.21">12154 3210 0,'17'-53'15,"54"53"1,35 0 0,17 0-1,-88 0-15</inkml:trace>
  <inkml:trace contextRef="#ctx0" brushRef="#br0" timeOffset="19979.99">12859 3210 0,'0'-35'16,"-18"35"15,-34 0-15,52 18-16,-53-18 0,17 105 31,54-16 0,105 52 16,-281-106 16,122-35-48,1 0 1</inkml:trace>
  <inkml:trace contextRef="#ctx0" brushRef="#br0" timeOffset="21132.99">13371 3422 0,'17'0'31,"36"0"-16,0 0-15,18 0 16,-1 0-16,-17 0 16,0 0-16,-18 0 15,1 0 1,-54-35 31</inkml:trace>
  <inkml:trace contextRef="#ctx0" brushRef="#br0" timeOffset="21838.98">14076 3157 0,'106'0'16,"17"0"0,-87 0-16,-1 0 15,-35 18-15,53 35 16,-53-18-1,-53 53 1,-53-52 0,0 70-1,71-106 1,53 35 0,123-35-1,18 0 1,-71 0-1,-53 0 1,-53 0 31</inkml:trace>
  <inkml:trace contextRef="#ctx0" brushRef="#br0" timeOffset="34650.05">13547 3193 0,'0'17'110,"0"36"-95,0-18 1,0 1-16,0-1 16,0 0-16,0 1 15,0 17 1,0 17 15,0-35-15,-35-35 15,35 36-31</inkml:trace>
  <inkml:trace contextRef="#ctx0" brushRef="#br0" timeOffset="76992.58">3899 5398 0,'35'0'125,"18"0"-110,35 0-15,18 0 16,-71 0 0,71 0-1,-71 0 1</inkml:trace>
  <inkml:trace contextRef="#ctx0" brushRef="#br0" timeOffset="77255.92">3828 5592 0,'18'0'31,"35"0"-16,17 0-15,1 0 16,-1 0-16,18 0 16,18 0-16,-70 0 15</inkml:trace>
  <inkml:trace contextRef="#ctx0" brushRef="#br0" timeOffset="78822.85">5856 4780 0,'-17'-35'16,"-18"35"0,-1 0 15,1 0 0,0 18-15,-36 105 15,71-52-15,0-36-1,0 53 1,0-35 0,18-18-1,141 0 1,-89-52-1,1-54 1,-18-35 0,-18 36-1,-35-1 17,0 1-32,0 17 15,-18 18 16,-17 35-15,0 0-16,-54 0 16,54 17-1</inkml:trace>
  <inkml:trace contextRef="#ctx0" brushRef="#br0" timeOffset="79099.86">6245 5045 0</inkml:trace>
  <inkml:trace contextRef="#ctx0" brushRef="#br0" timeOffset="79423.23">6562 4957 0,'-53'0'15,"53"17"16,35 18-31,177 54 32,-124-54-32,-35 18 0,-18-18 15,-35 18 1,0-18 0,-141-35-1,0 0 1,106 0-1,-18 0 1</inkml:trace>
  <inkml:trace contextRef="#ctx0" brushRef="#br0" timeOffset="79624.13">6615 4868 0,'0'0'0,"53"0"16,17 0-16,160 0 31,-142 0-15,-53 0 0,-52 0-1</inkml:trace>
  <inkml:trace contextRef="#ctx0" brushRef="#br0" timeOffset="80208.84">4869 5680 0,'0'0'0,"35"0"62,53 0-62,18 0 16,35 0-16,71 53 15,1411 105 17,-830-105-1,-652-53-16,-123 0 1,-89 0 31</inkml:trace>
  <inkml:trace contextRef="#ctx0" brushRef="#br0" timeOffset="80897.81">5345 6368 0,'0'0'0,"-18"0"16,1 0 0,-19 0-1,36 35 1,-35-35 0,35 123 15,35-87-31,71 105 31,-106-106 0,-88-35-15,35 0-16,-35 0 16,53 0-1,88 0 16</inkml:trace>
  <inkml:trace contextRef="#ctx0" brushRef="#br0" timeOffset="81091">5680 6668 0,'53'0'16,"-106"0"-16,265 0 16,-142 0-16,1 0 15,17 0 1</inkml:trace>
  <inkml:trace contextRef="#ctx0" brushRef="#br0" timeOffset="81274.92">5909 6526 0,'0'18'31,"0"17"-31,0 36 16,0 35-1,-35-36-15,0 18 31,35-52-31</inkml:trace>
  <inkml:trace contextRef="#ctx0" brushRef="#br0" timeOffset="81660.38">6544 6650 0,'-53'0'16,"18"0"-1,35 18 1,0 17-16,0 0 16,0-17-16,71 88 15,35-71 16,-71-35-15,0-88 0,-35-36-1,-88 54 1,53 17 0,-36 53-1,89 17 16,17-17-31</inkml:trace>
  <inkml:trace contextRef="#ctx0" brushRef="#br0" timeOffset="81830.95">6915 6720 0,'35'0'47,"0"0"-31</inkml:trace>
  <inkml:trace contextRef="#ctx0" brushRef="#br0" timeOffset="82123.32">7268 6720 0,'0'36'32,"0"34"-32,70-17 15,18-18 1,124 54-1,-106-19 1,-71-35 0,-105 1-1,-142-36 1,71 0 0,53 0-1,52-18 1</inkml:trace>
  <inkml:trace contextRef="#ctx0" brushRef="#br0" timeOffset="82347.89">7479 6720 0,'124'0'0,"-248"0"0,336 0 15,-159 0-15,-18 0 16,0-35 0,1 35-1,-36-35 17,-18 35-32</inkml:trace>
  <inkml:trace contextRef="#ctx0" brushRef="#br0" timeOffset="83539.87">8749 5662 0,'-35'-53'0,"53"53"63,35 0-48,35 0-15,18 0 16,70 0 0,-88 0-16,71 0 31,-89 0 0,-34 0 0,-89 0-15</inkml:trace>
  <inkml:trace contextRef="#ctx0" brushRef="#br0" timeOffset="84453.97">9155 5433 0,'0'-35'15,"0"52"48,0 54-48,0-54-15,-35 54 16,35-18 0,0 0-16,0 35 15,0 18 17,0-71-17,0 0 1</inkml:trace>
  <inkml:trace contextRef="#ctx0" brushRef="#br0" timeOffset="92117.9">9860 1693 0,'53'0'141,"-17"0"-141,17 0 16,0 0-1,-18 0-15,88 0 32,-140 0 30,-19 0-46,1 0-1,-18 0 1,0 0 0,18 0-1,0 0 16,52 0 48</inkml:trace>
  <inkml:trace contextRef="#ctx0" brushRef="#br0" timeOffset="93441.9">10531 5080 0,'-36'0'0,"54"0"47,35 0-32,18 0-15,123 35 32,-124-35-1,-87 0 16,-19 0-32</inkml:trace>
  <inkml:trace contextRef="#ctx0" brushRef="#br0" timeOffset="94154.83">11272 4939 0,'-71'0'31,"36"0"-16,35 18-15,0 17 16,-36 0-16,36 0 16,0 1-16,0-19 15,0 19-15,18 34 16,35-17-16,35-53 31,0-53 16,-88-17-31,0-36-1,-17 70 1,-18-34 0,-1 35-1,36 52 16</inkml:trace>
  <inkml:trace contextRef="#ctx0" brushRef="#br0" timeOffset="94359.15">11554 5151 0,'0'0'16,"17"0"31</inkml:trace>
  <inkml:trace contextRef="#ctx0" brushRef="#br0" timeOffset="94688.89">11836 5133 0,'0'-35'0,"0"70"0,0-53 47,35 54-47,212 122 31,-247-122-15,36 17 0,-54-18-1,-70-35 1,0 0-1,52 0 17,1 0-32,35-53 0</inkml:trace>
  <inkml:trace contextRef="#ctx0" brushRef="#br0" timeOffset="94862.24">11942 5045 0,'0'0'16,"53"0"-16,-18 0 16,18 0-16,35 0 15,-17 0 17</inkml:trace>
  <inkml:trace contextRef="#ctx0" brushRef="#br0" timeOffset="95223.81">12647 5045 0,'0'-36'0,"0"72"0,-35-72 15,0 36 17,35 53-32,0 53 31,0-53-31,53 18 16,70 52-1,-87-52 1,-1-36-1,-141-35 1,35 0 0,19 0-1,16 0 1,1 35 0</inkml:trace>
  <inkml:trace contextRef="#ctx0" brushRef="#br0" timeOffset="96152.37">10125 5627 0,'-35'0'0,"52"0"31,19 0-15,-1 0-1,212 0 16,194 35-15,370 71 31,-528-106-31,16 53-1,19-53 1,-195 53-1,-34-53-15,34 0 16,0 0 0,36 0-1,-35 35 1,-18-35 0,17 0-1,0 0 1,-87 0-1,52 0 1,-53 0 0,-35 35 77</inkml:trace>
  <inkml:trace contextRef="#ctx0" brushRef="#br0" timeOffset="106317.93">11025 7038 0,'35'0'62,"0"0"-46,18 0-1,212 0 17,-230 0-17</inkml:trace>
  <inkml:trace contextRef="#ctx0" brushRef="#br0" timeOffset="106652.52">11254 6809 0,'0'-36'16,"0"72"30,0-1-30,0 0-16,0 71 16,-53-53-1,53 17-15,0 19 16,0-54 0,0 36 15,0-54-16</inkml:trace>
  <inkml:trace contextRef="#ctx0" brushRef="#br0" timeOffset="107836.65">11854 6862 0,'-36'0'16,"36"-36"-1,-35 36 48,0 0-47,-18 0-1,-18 53 16,71 71 1,0-89-32,0 71 47,53-71-16,-53 0-31,36-35 15,-1 0 1,18 0 0,0-17-1,-18-19 1,0-69 0,-35 69-1,0-17 1,-17 0-1,-19 18 1,36 0 0,-17 35-1</inkml:trace>
  <inkml:trace contextRef="#ctx0" brushRef="#br0" timeOffset="108501.32">12295 7108 0,'0'36'140,"0"-1"-30,0-53-64,17 18 48</inkml:trace>
  <inkml:trace contextRef="#ctx0" brushRef="#br0" timeOffset="110055.85">13088 6985 0,'0'18'47,"0"35"-32,36 17 1,-1-70 0,0 53-1,1 18 1,-36-54 0,0 19-1,-36-36 1,-52-18 15,53 0-15</inkml:trace>
  <inkml:trace contextRef="#ctx0" brushRef="#br0" timeOffset="110300.81">13088 6950 0,'0'0'0,"36"0"16,175-53-1,-70 53 1,-70 0 0</inkml:trace>
  <inkml:trace contextRef="#ctx0" brushRef="#br0" timeOffset="121740.76">10654 6773 0,'0'-35'16,"0"0"47,-17 35-32,-19 0-16,1 0-15,-53 17 32,53 19-17,35 52-15,0-53 16,35 0-16,35 54 31,1-36-15,-71-18-1,-53 0 17,18-35-32,-18 0 15,-18 0 1</inkml:trace>
  <inkml:trace contextRef="#ctx0" brushRef="#br0" timeOffset="123063.06">12612 6879 0,'18'0'47,"17"0"-31,0 0-16,1 0 16,17 0-1,-71 53 32,-141 71-16,124-89-31,247 0 63,-89-35-48,-105 0 1</inkml:trace>
  <inkml:trace contextRef="#ctx0" brushRef="#br0" timeOffset="123850.76">10390 6350 0,'-36'0'16,"1"0"0,35 53-1,-53-18-15,0 18 16,0 35-16,0 1 16,-35 87-1,88-88-15,-35 71 16,35-89-16,229 142 31,1-106 16,-142-106-31,-53 0-16</inkml:trace>
  <inkml:trace contextRef="#ctx0" brushRef="#br0" timeOffset="125280.77">14129 6403 0,'0'-35'15,"35"35"16,-17 0-15,53 0 0,-36 0-1,0 70 1,-141 36 31,36-53-16,228-18 0,1-35-15,-106 36-16,0-36 16,-18 0-1</inkml:trace>
  <inkml:trace contextRef="#ctx0" brushRef="#br0" timeOffset="128717.65">14940 7091 0,'36'53'94,"-1"-53"-94,36 0 15,-1 0-15,1 0 16,17 35-16,-35-35 15,-18 0-15,0 0 16,-70 0 31,0-18-47</inkml:trace>
  <inkml:trace contextRef="#ctx0" brushRef="#br0" timeOffset="128982.43">15223 6985 0,'0'18'47,"17"17"-32,-17 0 1,0 0-16,0 54 16,0-19-1,0-34 1,0-1 0</inkml:trace>
  <inkml:trace contextRef="#ctx0" brushRef="#br0" timeOffset="129572.99">16210 6791 0,'0'-35'0,"-35"70"47,0 18-31,0 0-16,-18 17 16,53 1-16,-53 211 31,106-123 16,70-159-32</inkml:trace>
  <inkml:trace contextRef="#ctx0" brushRef="#br0" timeOffset="130110.95">16775 7267 0</inkml:trace>
  <inkml:trace contextRef="#ctx0" brushRef="#br0" timeOffset="130683.84">17145 6914 0,'0'-35'16,"53"35"-1,35 0 17,-52 124-1,-230-19 0,106-16 0,193-54-15,36 18 0,-105 0-16,-1-53 15,-35 35 1,-106-35 15,-53 0-15,124 0-1,88 0 17,0 0-32</inkml:trace>
  <inkml:trace contextRef="#ctx0" brushRef="#br0" timeOffset="131486.31">18133 6897 0,'0'0'16,"35"0"15,36 17-15,0 54-1,-19 70 16,-52-70-31,0 87 16,0-87-16,-35 52 31,-53-70-15,17-53 0</inkml:trace>
  <inkml:trace contextRef="#ctx0" brushRef="#br0" timeOffset="146192.96">13688 6650 0,'-35'0'0,"52"35"47,19-35-47,17 53 16,-18-18-16,0 18 15,1 53 1,34-35-16,-70 193 31,-88-140 1,0 34 14,88-175 1</inkml:trace>
  <inkml:trace contextRef="#ctx0" brushRef="#br0" timeOffset="147415.91">16440 7003 0,'0'-36'16,"0"54"109,0 35-109,0-18-1,0 0-15,0 1 16,0 87-1,-18-87-15,18 69 32,0-16-1,0-107 47,18 18-78</inkml:trace>
  <inkml:trace contextRef="#ctx0" brushRef="#br0" timeOffset="157896.99">17816 7020 0,'0'-17'109,"0"-1"-93,-18 18 0,-17-35 15,-124 35 0,124 0-15,35 35-16,0 18 15,0 0 1,88 0 0,-18-53-1,1-36 16,-71 19-15,0-18 0,0 52 31,0 1-32,0 88 1,0-71-16,0 18 15,0-18 1,0 18 0,-18 18-1,18-36 1,0 0 0,18-35 30,-18-17-46</inkml:trace>
  <inkml:trace contextRef="#ctx0" brushRef="#br0" timeOffset="158595.81">18592 6403 0,'88'0'47,"-35"0"-31,-53 212 15,-124-54 16,54-158-47,370 36 62,-159-36-31,-159 0 32</inkml:trace>
  <inkml:trace contextRef="#ctx0" brushRef="#br0" timeOffset="162814.87">14799 3210 0,'0'-17'0,"18"-36"47,35 53-32,17 0 1,107 53 15,-89-53-15,441 247 15,-441-177-15,106 142-1,-158-36 1,17 159-1,-53-229 1,35 106 0,-35-89-1,0-34 1,-18 16 0,18-69-1,-35 52 1,0-18 15,-1 1-15,36-36-1,0 0 17,0 1-17,-35-36-15,35 35 16,0 0-1,-35-35-15,35-17 47</inkml:trace>
  <inkml:trace contextRef="#ctx0" brushRef="#br0" timeOffset="163179.84">15699 4939 0,'0'18'16,"0"34"-16,0 37 31,35 122 0,1-175-31,-36-1 16,105-35 0,-52 0-1,124-106 1,-89 71 15,-35-1-31,-53 54 47,0 0-31</inkml:trace>
  <inkml:trace contextRef="#ctx0" brushRef="#br0" timeOffset="164133.79">13759 5944 0,'0'0'16,"17"0"93,19 0-109,87 0 16,71 36 0,582-36 15,106 0 0,-670 0-15,687 0 15,-793 0-15,106 0-1,17 53 1,-158-53-1,-18 17 1,-71-17 78</inkml:trace>
  <inkml:trace contextRef="#ctx0" brushRef="#br0" timeOffset="169177.77">4251 9419 0,'-35'0'16,"53"0"93,17 0-93,18 0-16,0 0 15,17 0-15,54 0 32,-107 0-1,19 0 16</inkml:trace>
  <inkml:trace contextRef="#ctx0" brushRef="#br0" timeOffset="169503.76">4304 9684 0,'18'0'47,"17"0"-47,53 0 16,18 0 0,-35 0-1,-36 0 1,-53 0 93,-17 0-93</inkml:trace>
  <inkml:trace contextRef="#ctx0" brushRef="#br0" timeOffset="172496.64">6192 9084 0,'0'-35'47,"-36"35"0,1 0 0,0 0-16,17 0-15,-17 0-1,-3952 17 1,7903 36 0,-3951-17-1,35-1 17,-35 18-17,35-36 1,0 19-1,0-1 1,0 0 0,53 1 15,0-1-15,-18-35-1,35 0 1,-17 0-1,-17 0 1,-1 0-16,-17 0 31,34-18-15,-52-17 0,36 35-1,-36-35 1,0-1-1,0 19 1,0-19 15,0 1-15,-36 0 0,36 0-1,-35 35-15,35-36 16,-17 36-1,17-35 1,-36 35 0,1 0 31,0 0-32</inkml:trace>
  <inkml:trace contextRef="#ctx0" brushRef="#br0" timeOffset="173059.62">6738 9349 0,'0'-18'172,"-17"18"-157,34 0 48</inkml:trace>
  <inkml:trace contextRef="#ctx0" brushRef="#br0" timeOffset="173414.8">7109 9172 0,'0'0'0,"0"36"63,0-1-63,17 18 15,19 0-15,52-18 16,-35 18 0,-18-18-1,-35 0 1,-18 1 0,-34-36-1,-72 0 16,36 0-15</inkml:trace>
  <inkml:trace contextRef="#ctx0" brushRef="#br0" timeOffset="173629.65">7179 9102 0,'106'-36'16,"-53"36"-16,0 0 16,71 0-1,-36 0 1,-53 0 0,-35-35-16,-18 35 31</inkml:trace>
  <inkml:trace contextRef="#ctx0" brushRef="#br0" timeOffset="174211.65">5221 9807 0,'18'0'78,"35"0"-78,53 0 16,317 0-1,-105 0-15,387 0 16,424 71 15,-670-71 16,-547 35-16,-1 0-15</inkml:trace>
  <inkml:trace contextRef="#ctx0" brushRef="#br0" timeOffset="174845.87">5239 10689 0,'-35'0'32,"17"0"-17,-17 0 1,-18 53 15,53 0-31,212 88 31,-89-106 1,-282 36 14,54-18-30,34-53 0,36 0-1,88 0 17</inkml:trace>
  <inkml:trace contextRef="#ctx0" brushRef="#br0" timeOffset="175039.4">5539 10936 0,'212'0'31,"-89"-53"-31,-17 53 16,35 0-1,-106 0 1</inkml:trace>
  <inkml:trace contextRef="#ctx0" brushRef="#br0" timeOffset="175248.14">5892 10689 0,'0'53'47,"0"-18"-47,0 71 15,0 0 17,0-35-17,17-36-15</inkml:trace>
  <inkml:trace contextRef="#ctx0" brushRef="#br0" timeOffset="175646.57">6491 10830 0,'-17'0'16,"-18"53"0,35 18-1,0-1 17,0-52-32,17 17 15,54 36 1,-1-71-1,-17 0 1,-18-106 0,-52 18-1,-18 88 1,-36-53 0,36 18-16,-1 35 15,1 0 1,35 35-1</inkml:trace>
  <inkml:trace contextRef="#ctx0" brushRef="#br0" timeOffset="175842.78">6862 10971 0,'35'0'62,"18"0"-46</inkml:trace>
  <inkml:trace contextRef="#ctx0" brushRef="#br0" timeOffset="176144.5">7250 10954 0,'-35'0'32,"35"17"-17,70 72 1,18-36-1,-17-53-15,35 105 16,-71-105 0,-35 36-1,-106 17 1,18-53 0,53 0-1,-1 35 1,1-35-1</inkml:trace>
  <inkml:trace contextRef="#ctx0" brushRef="#br0" timeOffset="176350.41">7303 10936 0,'53'-35'16,"17"35"-1,36-35 1,53 35 0,-71 0-1</inkml:trace>
  <inkml:trace contextRef="#ctx0" brushRef="#br0" timeOffset="177786.99">9243 9701 0,'-18'0'0,"54"0"94,17 0-78,35 0-16,-18 0 15,89 0 1,70 0 15</inkml:trace>
  <inkml:trace contextRef="#ctx0" brushRef="#br0" timeOffset="180377.73">10531 9472 0,'0'-18'16,"0"-17"30,-36 35-14,1 18-1,35 35-31,-35 70 31,35-70-15,53 35-1,0-35 1,0-53 0,-18 0-1,0 0 1,1-17 0,-36-36-1,35-18 1,-35 18-1,-18 0 1,18 18 0,-35 35-1,0 0 1,-1 0 0</inkml:trace>
  <inkml:trace contextRef="#ctx0" brushRef="#br0" timeOffset="180606.71">10884 9613 0,'35'0'94</inkml:trace>
  <inkml:trace contextRef="#ctx0" brushRef="#br0" timeOffset="180963.93">11272 9525 0,'0'18'31,"0"17"-15,0 18 0,53 0-1,52 0 1,-69-53 0,-36 35-16,35 0 15,-141 1 16,71-36-15,0 0 0,-1 0-1,36-18 17</inkml:trace>
  <inkml:trace contextRef="#ctx0" brushRef="#br0" timeOffset="181211.7">11307 9525 0,'70'-35'16,"-34"35"0,17 0-1,-18 0-15,35 0 16</inkml:trace>
  <inkml:trace contextRef="#ctx0" brushRef="#br0" timeOffset="183613.02">12771 8749 0,'0'-35'15,"-18"35"79,-35 0-78,-52 17 15,34 89-16,36-71-15,35 18 16,-106 194 0,35-35-1,18 52 1,53 89 0,0 0-1,89 123 1,16-123-1,-16-124 1,16 18 0,19-17-1,-71-160 1,-18-35 15,-35 18-15,35-17-1,-35-1 17,0-53 15,0-35-32</inkml:trace>
  <inkml:trace contextRef="#ctx0" brushRef="#br0" timeOffset="187578.84">13406 8996 0,'0'-35'62,"-18"35"-30,-70 0-17,-18 52 17,124 72-1,52-89-16,19 36 1,-54-18-16,0-53 16,-35 88-1,0-53 17,-53-35-32,-53 35 31,71-35-16,0 0 1,53 0 15,17 0-31</inkml:trace>
  <inkml:trace contextRef="#ctx0" brushRef="#br0" timeOffset="187915.68">13759 9260 0,'53'0'31,"0"0"-15,-1 0-1,19 0-15,-18 0 16,17 0 0,-87 0 46</inkml:trace>
  <inkml:trace contextRef="#ctx0" brushRef="#br0" timeOffset="188158.69">13953 9084 0,'0'0'15,"0"53"48,0-18-63,0-17 16,0 17-16,0 36 15,-4040 70 16,8027-88-15</inkml:trace>
  <inkml:trace contextRef="#ctx0" brushRef="#br0" timeOffset="189712.14">14552 9102 0,'-17'0'78,"-18"0"-63,35 35-15,-53-35 16,53 35 0,-36 36-1,-17-18-15,53-18 31,53-35-31,124 35 32,-71-35-1,-71-141 0,-70 106-31,-54-53 16,72 35-1,-19 53 1,54 17 31</inkml:trace>
  <inkml:trace contextRef="#ctx0" brushRef="#br0" timeOffset="189892.14">14817 9208 0</inkml:trace>
  <inkml:trace contextRef="#ctx0" brushRef="#br0" timeOffset="190446.01">15187 9119 0,'0'-35'16,"53"35"-16,-17 0 16,-1 18-1,18 35 1,-53 17 0,-71 36-1,36-71 1,88 1 15,88-36-15,-35 0-1,-36-18-15,-34-17 16,-36-18 15,0 17-15,-18 1 15,18 53-15,0 35-1,71 17 1,17 18 0,-53-35-1,-70-17 1,0-36-1,-1 35 1,-17-35 0,-17 0-1</inkml:trace>
  <inkml:trace contextRef="#ctx0" brushRef="#br0" timeOffset="190625.34">15787 9119 0,'18'0'0,"-36"0"0,106 0 0,18 0 31,-35 0-15,-36 0-1</inkml:trace>
  <inkml:trace contextRef="#ctx0" brushRef="#br0" timeOffset="191442.58">12489 10001 0,'-36'0'16,"72"0"-16,-72-35 0,89 35 47,18 0-31,35 0-16,246 0 15,-69-53 1,352 53-1,758 0 17,-193 0-1,-1006 0-15,-106-35-1,-53 35 1,-35 17 31,-70-17-32</inkml:trace>
  <inkml:trace contextRef="#ctx0" brushRef="#br0" timeOffset="194326.49">13282 10689 0,'0'-17'31,"-17"17"16,-36 0-31,0 0-1,53 35 1,-53 18-1,53 0 1,71 17 0,52-17-1,-88 0 1,18 0-16,-53-35 31,0 17-15,-70-35-1,34 53 1,-16-53-16,16 0 16,36-53 15</inkml:trace>
  <inkml:trace contextRef="#ctx0" brushRef="#br0" timeOffset="194578.64">13582 10989 0,'36'0'16,"-1"0"-1,88 0 1,18 0 15,-88 0-15</inkml:trace>
  <inkml:trace contextRef="#ctx0" brushRef="#br0" timeOffset="194775.78">13829 10848 0,'0'53'31,"0"0"1,0-18-32,0 71 15,0-18 1,0-17-1</inkml:trace>
  <inkml:trace contextRef="#ctx0" brushRef="#br0" timeOffset="195240.8">14200 10918 0,'0'36'31,"-18"17"-15,18-18 0,0 0-16,71 36 31,-1-54-15,-17-17-1,-18-17 1,-35-89-1,-17 18 1,-72 52 0,54 36 15,53 0 0</inkml:trace>
  <inkml:trace contextRef="#ctx0" brushRef="#br0" timeOffset="195426.74">14552 11007 0,'0'35'47,"53"-35"-31</inkml:trace>
  <inkml:trace contextRef="#ctx0" brushRef="#br0" timeOffset="195774.52">14835 10883 0,'0'0'0,"70"-35"0,-17 35 15,18 0 1,-71 70-1,0 1 1,-36 0 0,36-18-1,0-18 1,89-35 15,-1 0-31,-18-18 16,-17-35-1</inkml:trace>
  <inkml:trace contextRef="#ctx0" brushRef="#br0" timeOffset="196027.84">15293 11007 0,'0'-53'15,"0"106"17,0-71-17,0 71 1,53-53-1,18 53 1,-71 17-16,53-70 16,-53 36-1,-18-1 1,-17-35 0,-18 0-1,0 0 1,0 0-1</inkml:trace>
  <inkml:trace contextRef="#ctx0" brushRef="#br0" timeOffset="196191.9">15434 10901 0,'0'0'0,"265"-35"31,-230 35-31</inkml:trace>
  <inkml:trace contextRef="#ctx0" brushRef="#br0" timeOffset="196943.3">13053 10425 0,'-53'53'47,"53"-18"-32,-53 18-15,53 0 16,-35 17-16,35 54 16,88 246 15,336-158 0,-283-159 0</inkml:trace>
  <inkml:trace contextRef="#ctx0" brushRef="#br0" timeOffset="197944.62">15611 10566 0,'0'0'0,"0"-18"31,17 36 31,19-18-46,-1 53-16,0-18 0,1 35 16,87 213 15,-70-177-15,-53 17-1,0-52 1,0-19-1,-18-16 1</inkml:trace>
  <inkml:trace contextRef="#ctx0" brushRef="#br0" timeOffset="198374.71">15981 10548 0,'18'0'16,"-36"0"-16,106-35 16,-52 35-16,-1 0 15,0 53 17,-35 0-17,-17-53-15,17 53 16,-53-53-1,53 35 17,158-35-17,-16 0 1,-107 0 0,0 0-1,-35-18 1</inkml:trace>
  <inkml:trace contextRef="#ctx0" brushRef="#br0" timeOffset="199832.65">16528 10936 0,'18'0'125,"35"0"-125,-1 0 15,1 0-15,159 0 32,-177 0-1</inkml:trace>
  <inkml:trace contextRef="#ctx0" brushRef="#br0" timeOffset="200223.24">16793 10777 0,'0'18'79,"0"35"-64,0 17 1,0-34-16,0-1 15,0 36 1,0-18 0,0 17-1,0-52 1</inkml:trace>
  <inkml:trace contextRef="#ctx0" brushRef="#br0" timeOffset="200702.55">17269 10672 0,'35'17'78,"-35"54"-62,0-36-16,35 18 15,-35 0 1,0 17-1,0-34 1,0-19 0</inkml:trace>
  <inkml:trace contextRef="#ctx0" brushRef="#br0" timeOffset="201213.58">17763 10777 0</inkml:trace>
  <inkml:trace contextRef="#ctx0" brushRef="#br0" timeOffset="201613.84">17921 10601 0,'36'0'0,"-72"0"0,125 0 15,16 0 1,-4056 0-1,7920 0 1,-4092 53 0,87-18-1,107 36 17,52-36-17,-87-35 1,-36 35-1,0 1 1,-53-36 0,-18 35-1,71 0 17,53-35-17</inkml:trace>
  <inkml:trace contextRef="#ctx0" brushRef="#br0" timeOffset="202267.66">18556 10654 0,'0'-35'15,"-17"35"-15,-18 0 16,-18 0-1,17 0 1,36 17-16,0 19 31,53-36 1,0 0-1,-18 0 0,-35 52-15,0-16-1,36 70 1,-36-54 0,35-16-1,-35-1 16</inkml:trace>
  <inkml:trace contextRef="#ctx0" brushRef="#br0" timeOffset="202739.91">18768 10213 0,'18'0'16,"-36"0"-16,71 0 0,0 0 15,18 0-15,-36 35 32,-35 36-17,-53 17-15,-88-35 31,300-18 1,140-35-1</inkml:trace>
  <inkml:trace contextRef="#ctx0" brushRef="#br0" timeOffset="203592.41">16845 9825 0,'0'-18'31,"18"18"-16,17 0 1,195 0 0,422-53 15,89 53 0,-741-35-15,35 35 15,1 0 16,34 0-31</inkml:trace>
  <inkml:trace contextRef="#ctx0" brushRef="#br0" timeOffset="205796.71">19015 8784 0,'18'0'297,"-18"35"-282,53 36 1,17 17-16,-35-53 16,1 1-1,17-1-15,-18 36 0,-35-18 16,53-1-16,-18 160 31,53 106 0,-88-230-31,141 300 32,-105 176 30,-89-317-31,-71-106-15,124-88 0,-35-17-1,35-1 1,-35 0-1,-1-35 126,36-35-125</inkml:trace>
  <inkml:trace contextRef="#ctx0" brushRef="#br0" timeOffset="208121.58">9666 13670 0,'-35'0'16,"88"0"47,0 0-63,176 0 46,-176-35-30,-53 53 62</inkml:trace>
  <inkml:trace contextRef="#ctx0" brushRef="#br0" timeOffset="208624.69">10478 13388 0,'0'0'0,"-18"0"15,-52 18 1,70 17-1,0 35 1,0 1 0,0-36-16,123 53 31,-70-88-15,-18 0-1,36-70 16,-71-1-15,-35 1 0,-18-1-1,0 18 1,53 71 15,17-18-15</inkml:trace>
  <inkml:trace contextRef="#ctx0" brushRef="#br0" timeOffset="208827.89">10989 13529 0,'0'-18'16,"36"54"46,-1-36-46</inkml:trace>
  <inkml:trace contextRef="#ctx0" brushRef="#br0" timeOffset="209206.78">11413 13423 0,'-18'0'16,"18"18"15,0 52-15,35-70-1,89 53 1,-36 0 0,-88 18-16,35-36 15,-52-35 1,-54 35-1,1-35 1</inkml:trace>
  <inkml:trace contextRef="#ctx0" brushRef="#br0" timeOffset="209405.95">11519 13458 0,'35'-35'15,"0"35"-15,0 0 16,36-35 0,17 35-1</inkml:trace>
  <inkml:trace contextRef="#ctx0" brushRef="#br0" timeOffset="210077.75">12983 12753 0,'-53'0'62,"53"70"-62,-159 89 32,106-88-32,18 52 15,-71 212 1,53 106 0,-18 53-1,71-247-15,159 194 16,88-88-1,-53-88 1,-88-107 0,-35-87-1,-36-36 1,0-35 62,0 0-47,-35-35-15</inkml:trace>
  <inkml:trace contextRef="#ctx0" brushRef="#br0" timeOffset="211727.68">14411 13388 0,'36'0'109,"-1"0"-109,18 0 16,106 0-16,-89 0 16,71 0-1,-106 0 1,1 0 78</inkml:trace>
  <inkml:trace contextRef="#ctx0" brushRef="#br0" timeOffset="214555.56">15558 13176 0,'-18'0'47,"-35"18"-32,18-18 1,0 53 0,35 70 15,70-70-16,1-18-15,-1-35 16,-17 0 0,-53-35-1,36-35 1,-89-36 0,0 53-1,17 53 1,36 18 31,18-18-47</inkml:trace>
  <inkml:trace contextRef="#ctx0" brushRef="#br0" timeOffset="214725.04">15875 13282 0,'0'35'47,"53"-35"-31,-17 0-16</inkml:trace>
  <inkml:trace contextRef="#ctx0" brushRef="#br0" timeOffset="-214223.89">16263 13159 0,'106'0'31,"-18"0"-15,-52 35 0,-36 0-16,0 36 15,-71-1 1,36-34 0,35-1 15,18-35-16,105 0-15,18-18 16,-106-17 0,1 0 15,-1 52 16,0-17-32,0 53 1,36 18 0,-71-18-16,0-18 15,-18 0 17,-17-35-32,0 0 15,-18 0 1,-18-35-1</inkml:trace>
  <inkml:trace contextRef="#ctx0" brushRef="#br0" timeOffset="-214057.2">16810 13229 0,'0'0'0,"35"0"0,18-35 16,18 35-1,-18 0-15,17 0 16,-34 18 0</inkml:trace>
  <inkml:trace contextRef="#ctx0" brushRef="#br0" timeOffset="-213482.1">17357 12982 0,'-35'0'218</inkml:trace>
  <inkml:trace contextRef="#ctx0" brushRef="#br0" timeOffset="-212320.33">13476 14023 0,'0'-18'15,"-35"18"1,0 0 15,0 0 1,35-35-32,-36 35 31,54 0 0,53-35-15,52 35-1,-17 0 1,35 0 0,-70 0-16,175 0 15,125 0 1,-195 0-1,177 0 1,-177 0-16,354 0 31,-213 0-15,18-53 0,-53 53-1,124 0 1,-88 0-1,-195 0 1,-17 0 0,88-53-1,18 53-15,-54 0 16,54 0 0,17 0-1,318 0 32,-212-53-31,-17 53-1,-142 0 1,-35 0 0,36 0-1,-71 0 1,-36 0-1,-140 0 17</inkml:trace>
  <inkml:trace contextRef="#ctx0" brushRef="#br0" timeOffset="-198394.53">13670 14446 0,'0'-35'16,"-17"35"31,-18 0-32,-1 0-15,1 0 16,0 35 0,70 71 15,124 53 0,-124-71 0,-158-88-15,17 53 0,70-53-16,1 0 15</inkml:trace>
  <inkml:trace contextRef="#ctx0" brushRef="#br0" timeOffset="-195805.75">14147 14605 0,'0'35'78,"17"-35"-31,124 36-31,36-36 15,-142 0-31,-70 0 31</inkml:trace>
  <inkml:trace contextRef="#ctx0" brushRef="#br0" timeOffset="-195577.92">14270 14552 0,'0'35'47,"0"71"-31,0-18 15,0-52-31,0-1 15,0-17 1</inkml:trace>
  <inkml:trace contextRef="#ctx0" brushRef="#br0" timeOffset="-195194.28">14676 14640 0,'0'36'47,"-18"-36"-31,18 52-16,0-16 31,0 17-31,88-18 31,-35-35-15,-17-35-1,-36-36 1,-18 18 0,-35 0-1,18 18 1,35 53 15</inkml:trace>
  <inkml:trace contextRef="#ctx0" brushRef="#br0" timeOffset="-194999.69">15011 14658 0,'35'0'78</inkml:trace>
  <inkml:trace contextRef="#ctx0" brushRef="#br0" timeOffset="-194357.12">15205 14570 0,'0'0'0,"35"-36"16,1 36-1,17 0-15,70 18 16,-105 53-1,-18-36 1,0 88 0,-106-52-1,106-36 1,88-35 31,71 0-32,-71-17 1,-53-19 0,-35 1-1,0 0-15,0 70 63,36-35-63,16 53 15,-16-18-15,-1 18 16,18 0 0,-53-18-1,-53 1 1,18-36 0,-1 35-1,-16-35 1,16-18-16</inkml:trace>
  <inkml:trace contextRef="#ctx0" brushRef="#br0" timeOffset="-194175.77">15858 14676 0,'0'35'0,"0"-70"0,88 35 16,-35-36-16,53 36 15,-36 0 1,-17 0 0</inkml:trace>
  <inkml:trace contextRef="#ctx0" brushRef="#br0" timeOffset="-193410.67">13247 14358 0,'-35'35'47,"35"-17"-31,-35 35-16,35 0 16,-53 300 15,652 88 16,-316-389-32</inkml:trace>
  <inkml:trace contextRef="#ctx0" brushRef="#br0" timeOffset="-192695.08">16193 14199 0,'35'36'31,"0"-36"-16,1 35-15,-1-35 16,0 70-16,18 1 16,-18 35-1,-35 247 17,0-212-1,-52-53 0</inkml:trace>
  <inkml:trace contextRef="#ctx0" brushRef="#br0" timeOffset="-192270.26">16704 14358 0,'0'0'0,"36"0"0,-1 0 15,18 0 1,-53 71 0,-18 34-1,-17-69 1,53-36 15,34 0-15,37 0-1,-1 0 1,-35 0 0,-18 0 15</inkml:trace>
  <inkml:trace contextRef="#ctx0" brushRef="#br0" timeOffset="-190612.09">17445 14446 0,'71'0'47,"-18"0"-31,17 0-16,54 0 15,-18 0 17</inkml:trace>
  <inkml:trace contextRef="#ctx0" brushRef="#br0" timeOffset="-190359.33">17692 14340 0,'0'0'0,"0"36"47,0-1-31,0 0-16,18 36 15,-18-36 1,0 18 0,0 0 15</inkml:trace>
  <inkml:trace contextRef="#ctx0" brushRef="#br0" timeOffset="-189978.09">18468 14041 0,'0'-36'0,"0"72"16,-35-72-16,0 54 15,-1 88 1,36 53-1,-52-1 1,52-34 0,123 34-1,-88-87 1,18-71 0,-18 35 15</inkml:trace>
  <inkml:trace contextRef="#ctx0" brushRef="#br0" timeOffset="-189610.92">18750 14323 0,'0'35'78,"53"0"-78,-53 1 16,0 34-16,0-17 15,0-18-15,0 54 16,0-54 0,0 18 15,-17-53-31</inkml:trace>
  <inkml:trace contextRef="#ctx0" brushRef="#br0" timeOffset="-189443.14">18856 14587 0,'36'0'47,"-1"0"-31</inkml:trace>
  <inkml:trace contextRef="#ctx0" brushRef="#br0" timeOffset="-189024.12">19244 14358 0,'36'0'15,"17"0"1,-18 0-1,-35 18 1,-53 35 0,18-18-1,35 0 1,0 0 0,35-35-16,18 36 15,-36 17 1,54-18-1,-71 0 1,-71-35 0,1 0-1</inkml:trace>
  <inkml:trace contextRef="#ctx0" brushRef="#br0" timeOffset="-188633.11">19809 14411 0,'0'0'0,"-18"0"31,18-35-31,-53 35 15,0 17 1,18 1 0,53-18 31,35 0-32,-18 0 1,-35 35-1,0 89 1,0-54 0,35-17-1,-35-18 1</inkml:trace>
  <inkml:trace contextRef="#ctx0" brushRef="#br0" timeOffset="-188345.94">19985 14235 0,'53'0'16,"-18"0"-1,18 35-15,53 53 16,-53 53 0,-53-17-1,-18-54 1,-34-70 0,16 88 15</inkml:trace>
  <inkml:trace contextRef="#ctx0" brushRef="#br0" timeOffset="-188027.22">20444 14217 0,'70'0'15,"-140"0"-15,158 0 0,-88 53 16,0 17-16,0-34 16,-35-1-1,-18 36 1,106-71 15,35 0-31,-35 0 16,0 0-16,0 0 15,-18 0 1</inkml:trace>
  <inkml:trace contextRef="#ctx0" brushRef="#br0" timeOffset="-187281.22">20444 12612 0,'35'0'47,"0"17"-47,36 19 15,158 175 17,195 407-1,-424-283-15,0 18-1,0-177-15,-36 159 16,1-88-1,-18-18 1,53 36 0,0 0 15,0-177-31,0-53 16,-35 0 30,35-52 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30T05:45:50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 1517 0,'-35'-35'16,"35"70"93,0 18-109,-53 17 16,53-17-16,-35 0 15,0 159 17,-1-124-1,36-53-16</inkml:trace>
  <inkml:trace contextRef="#ctx0" brushRef="#br0" timeOffset="201.95">1641 1852 0,'70'0'0,"-17"-35"15,0 35-15,0 0 16,35-35 0,-52-1-1</inkml:trace>
  <inkml:trace contextRef="#ctx0" brushRef="#br0" timeOffset="399.68">2082 1588 0,'0'0'0,"0"-36"31,0 72 1,0-1-32,-36 88 15,-16-17 1,-19 53 15,-3915-106-15</inkml:trace>
  <inkml:trace contextRef="#ctx0" brushRef="#br0" timeOffset="667.88">2576 1623 0,'0'-35'16,"-36"70"15,-52 71-15,53-53-16,35-1 15,-71 72 1,71-89-16,0 0 16,71 1-1,-18-36-15</inkml:trace>
  <inkml:trace contextRef="#ctx0" brushRef="#br0" timeOffset="965.84">2999 1640 0,'0'0'0,"-18"0"31,-17 18-15,35 17-1,0 36 1,71-1-1,-36 1 1,-35-53 0,-18 35-1,-105-53 1,70 0 0,-18 0-1</inkml:trace>
  <inkml:trace contextRef="#ctx0" brushRef="#br0" timeOffset="1248.76">3228 1446 0,'53'0'15,"0"0"-15,0 18 16,-18 123 0,-35 18-1,0-36 1,-53-52 0,18-36-1,0 0 1</inkml:trace>
  <inkml:trace contextRef="#ctx0" brushRef="#br0" timeOffset="1498.93">3969 1693 0,'318'-35'16,"-265"35"0,-1 0-16,-16 0 15,-1 0 1,-53 0 15</inkml:trace>
  <inkml:trace contextRef="#ctx0" brushRef="#br0" timeOffset="1746.78">4093 1852 0,'35'0'15,"18"0"1,123 0-16,-88 0 16,89 0 15,-160 0-15</inkml:trace>
  <inkml:trace contextRef="#ctx0" brushRef="#br0" timeOffset="12275.03">5874 1270 0,'0'-35'16,"-18"35"78,-17 0-79,-18 53-15,18 0 16,35-1 0,0 19-1,0-18 1,176-18 15,-140-35-31,-1 0 16,0-17-1,18-54 1,-53 0 0,-18-34-1,-34 69 1,16 36-1</inkml:trace>
  <inkml:trace contextRef="#ctx0" brushRef="#br0" timeOffset="12471.25">6315 1411 0,'35'0'78</inkml:trace>
  <inkml:trace contextRef="#ctx0" brushRef="#br0" timeOffset="12797.94">6650 1358 0,'0'35'47,"0"18"-31,35 0-16,36-17 15,17-1 1,-52 18-16,-1-18 31,-53-35-15,-17 53-1,-53-53 1,52 0-16,-52 0 16,53-18-1</inkml:trace>
  <inkml:trace contextRef="#ctx0" brushRef="#br0" timeOffset="12997.53">6774 1323 0,'0'0'0,"123"-53"31,89 53-15,-159 0 0,17 0-1,-34 0 1,-72 0-1</inkml:trace>
  <inkml:trace contextRef="#ctx0" brushRef="#br0" timeOffset="13599.79">5080 1870 0,'89'0'47,"34"0"-32,18 0-15,71 0 16,35 0-16,1058 123 31,-494-17 0,-634-106-31,228 35 32,-405 36 46,-17-71-78</inkml:trace>
  <inkml:trace contextRef="#ctx0" brushRef="#br0" timeOffset="15030.78">5574 2522 0,'0'-35'0,"-35"35"47,0 18-47,-18 35 16,53 17 15,0-17-31,123 71 47,-123-54-16,-53-70-15,-70 35-1,88-35 1,52-17 15</inkml:trace>
  <inkml:trace contextRef="#ctx0" brushRef="#br0" timeOffset="15216.98">5839 2752 0,'0'0'16,"35"0"-16,0 0 15,71 0 1,53 0 0,-141 0-1</inkml:trace>
  <inkml:trace contextRef="#ctx0" brushRef="#br0" timeOffset="15381.81">6068 2681 0,'0'-35'15,"0"52"17,0 19-32,0 17 15,-123 123 1,70-88 15,53-52-31</inkml:trace>
  <inkml:trace contextRef="#ctx0" brushRef="#br0" timeOffset="15781.43">6597 2734 0,'-35'0'16,"35"53"-1,0 35 16,0-35-15,18 0-16,52-53 31,-17-18-15,-18-87 0,-35 34-1,-17 36 1,-54-18-16,36 53 15,35 35 17,18-35-17</inkml:trace>
  <inkml:trace contextRef="#ctx0" brushRef="#br0" timeOffset="16687.71">7144 2840 0,'35'0'484</inkml:trace>
  <inkml:trace contextRef="#ctx0" brushRef="#br0" timeOffset="16999.78">7444 2822 0,'-35'0'0,"35"18"63,17 17-63,19 0 15,122 36 1,-122-18 0,17-18-1,-53 0 1,-18-35 15,-35 0-15,-18 0-1,1 0 1</inkml:trace>
  <inkml:trace contextRef="#ctx0" brushRef="#br0" timeOffset="17197.14">7691 2787 0,'35'0'0,"-70"0"16,141 0-16,-89 0 0,19 0 16,69 0 15</inkml:trace>
  <inkml:trace contextRef="#ctx0" brushRef="#br0" timeOffset="18826.91">8855 1817 0,'71'35'47,"-1"-35"-32,1 0-15,-18 0 16,0 0-16,17 0 31</inkml:trace>
  <inkml:trace contextRef="#ctx0" brushRef="#br0" timeOffset="19331.32">9913 1588 0,'0'0'0,"-35"0"15,0 35 16,35 35-15,0-34 0,0-1-16,0 0 15,17 0-15,-17 18 16,89-53 0,-54 0-1,-35-35 1,0-71-1,0 36 1,-35 34 0,35 54 31</inkml:trace>
  <inkml:trace contextRef="#ctx0" brushRef="#br0" timeOffset="19503.04">10178 1729 0,'0'35'62</inkml:trace>
  <inkml:trace contextRef="#ctx0" brushRef="#br0" timeOffset="19829.91">10460 1746 0,'0'18'47,"0"35"-31,35-18-16,36 18 16,-18-18-16,0-35 15,0 53 1,-18-18-1,-53 1 1,-34-36 0,-19 35 15,18-35-31,0 0 16</inkml:trace>
  <inkml:trace contextRef="#ctx0" brushRef="#br0" timeOffset="19996.82">10566 1711 0,'106'-53'16,"-212"106"-16,318-106 15,-159 53-15,-18 0 16,18 0-1</inkml:trace>
  <inkml:trace contextRef="#ctx0" brushRef="#br0" timeOffset="20496.25">11483 1023 0,'0'18'62,"-17"17"-62,17 36 16,-53-1-16,53 54 15,-88-1-15,-107 283 16,-16 105 0,158 1-1,53 88 1,123-283 31,18-229-32,-35-53 1,-35 1 0,-106-36 30</inkml:trace>
  <inkml:trace contextRef="#ctx0" brushRef="#br0" timeOffset="22215.91">12542 1217 0,'0'-35'16,"-36"35"46,-17 35-46,18 18 0,35-18-16,0 1 15,0-1-15,18 18 16,52 17 0,-34-70-1,-1 53 1,-106-17 31,-52-36-16,52 0-15,36-18-1,35-17 1</inkml:trace>
  <inkml:trace contextRef="#ctx0" brushRef="#br0" timeOffset="22500.96">12841 1464 0,'212'0'31,"-53"0"-15,-124 0-1,-35-35 32</inkml:trace>
  <inkml:trace contextRef="#ctx0" brushRef="#br0" timeOffset="22729.79">13088 1288 0,'0'17'47,"0"71"-32,0 1 1,0-54-16,0 0 16,0 71-1,-35-106 1</inkml:trace>
  <inkml:trace contextRef="#ctx0" brushRef="#br0" timeOffset="23128.99">13565 1341 0,'-18'0'31,"18"35"-15,0 0-16,0 0 15,0 1 1,35 17-16,1-53 15,69 53 1,-69-106 15,-36-36-15,-36 1 15,-17 88-15,53 18 15</inkml:trace>
  <inkml:trace contextRef="#ctx0" brushRef="#br0" timeOffset="23295.84">13935 1482 0,'0'35'47,"53"-35"-31</inkml:trace>
  <inkml:trace contextRef="#ctx0" brushRef="#br0" timeOffset="23857.2">14217 1323 0,'71'0'0,"-36"-35"15,0 35-15,-17 35 16,17 35 0,-35 1-1,0-18-15,-70 18 16,34 17 15,72-88 0,123 0-15,-71 0 0,-53-18-1,18-17 1,-53 0 0,-18 35-1,36 17 16,17 18-31,0 18 16,36 53 0,-71-71-1,-71 1 17,36-36-32,-53 0 31,88-36-16</inkml:trace>
  <inkml:trace contextRef="#ctx0" brushRef="#br0" timeOffset="24045.9">14694 1358 0,'0'0'0,"141"0"16,-53 0-1,35 0-15,-70 0 16,-17 0 0,-36 18-1</inkml:trace>
  <inkml:trace contextRef="#ctx0" brushRef="#br0" timeOffset="24779.17">11713 2081 0,'-53'0'16,"106"0"-16,-142 0 16,107 0 46,35 0-62,88 0 16,71 0-16,458 0 31,1217 177 0,-934-177-15,-495 0 0,-158 0-1,-264 0 1,-1 0-1,-70 0 32</inkml:trace>
  <inkml:trace contextRef="#ctx0" brushRef="#br0" timeOffset="26016.83">11942 2858 0,'0'-36'31,"-18"36"16,-17 0-31,35 18-16,-53 17 15,18 89 16,52-89-15,195 88 15,-230-52 1,-87-71-17,-1 0 1,70 0-1</inkml:trace>
  <inkml:trace contextRef="#ctx0" brushRef="#br0" timeOffset="26245.99">12242 3087 0,'35'0'0,"-70"0"0,123 0 15,-18 0-15,36 0 16,-35 35-16,-36-35 16,0 0-1,-87 0 1</inkml:trace>
  <inkml:trace contextRef="#ctx0" brushRef="#br0" timeOffset="26411.93">12436 2963 0,'0'53'15,"0"0"1,-36 71-1,36-36 1,-35-53 0,35 0-1</inkml:trace>
  <inkml:trace contextRef="#ctx0" brushRef="#br0" timeOffset="26796.8">12877 3087 0,'0'0'16,"-36"0"0,1 35-1,35 0 1,0 1-16,0-1 0,18 35 15,70-34 17,-17-36-17,-36-53 1,-35-18 0,-88 1-1,88 17 1,-53 53-1,53-35 1,17 52 0,19-17-16</inkml:trace>
  <inkml:trace contextRef="#ctx0" brushRef="#br0" timeOffset="26946.09">13088 3175 0,'36'0'47,"-36"35"-31,53-35-16</inkml:trace>
  <inkml:trace contextRef="#ctx0" brushRef="#br0" timeOffset="27436.1">13512 3122 0,'0'0'15,"35"0"-15,0 0 0,1 35 16,-36 36-1,0-53 1,0 17-16,-18-35 16,18 35-1,0 0 1,18-35 0,229 0-1,-159-17 1,-53-36-1,-35 0 1,-53 0 0,35 53-1,36 88 17,17-53-17,36 89 1,-36-53 15,-70-19-15,0-52 15,-1-17-15</inkml:trace>
  <inkml:trace contextRef="#ctx0" brushRef="#br0" timeOffset="27594.78">13988 3104 0,'88'0'15,"-176"0"1,282-35-16,-71 35 31</inkml:trace>
  <inkml:trace contextRef="#ctx0" brushRef="#br0" timeOffset="28262.87">11677 2716 0,'0'-35'31,"-35"35"-31,17 0 16,-35 71 0,18 123 15,70 476 0,583-317 0,-389-300-15</inkml:trace>
  <inkml:trace contextRef="#ctx0" brushRef="#br0" timeOffset="28945.93">14235 2858 0,'-35'0'16,"70"0"-16,-35 0 62,53 70-62,-18-35 16,0 36-16,1-18 16,-36 17-16,70 19 15,-70 52-15,0-18 16,0-52-16,0 17 15,0 0 1,-17-53-16,-72 1 47,89-72-31</inkml:trace>
  <inkml:trace contextRef="#ctx0" brushRef="#br0" timeOffset="29496.93">14623 2699 0,'18'0'0,"52"0"16,-52 0-16,17 0 16,18 17-1,-53 36 1,0 18 0,-18-71-16,-87 88 31,263-53 16,125 1-16,-248-36-15</inkml:trace>
  <inkml:trace contextRef="#ctx0" brushRef="#br0" timeOffset="31244.29">15293 3157 0,'18'0'31,"17"36"-31,18-36 16,71 0-1,-72 53-15,1-53 16,-17 0 0,17 0 15</inkml:trace>
  <inkml:trace contextRef="#ctx0" brushRef="#br0" timeOffset="31461.04">15611 3034 0,'0'0'0,"0"-35"0,0 105 47,0-17-47,0 71 16,0 34 15,0-87-31,0 17 16,0-53-1,17-35-15</inkml:trace>
  <inkml:trace contextRef="#ctx0" brushRef="#br0" timeOffset="31746.91">16087 3069 0,'0'0'0,"0"18"32,0 123-1,35-53-15,-35 36-1,0-89-15,0-17 16,0 52-1</inkml:trace>
  <inkml:trace contextRef="#ctx0" brushRef="#br0" timeOffset="31940.82">16387 3387 0,'0'17'79</inkml:trace>
  <inkml:trace contextRef="#ctx0" brushRef="#br0" timeOffset="32346.83">16669 3175 0,'35'0'16,"54"0"-1,-54 18 17,-53 52-17,-17-70 1,35 35 0,53 1 15,17-1-31,1 18 15,-36 18 1,-35-36 0,-123-35-1,87 35 1,-16-35 0,69 0 15</inkml:trace>
  <inkml:trace contextRef="#ctx0" brushRef="#br0" timeOffset="32694.88">17339 3228 0,'-35'-35'31,"0"35"-31,0 17 32,35 36-17,0-18 1,17-35 0,18 0-1,-17 0 1,-18 53-1,53 18 1,-35 52 15,-18-70 1</inkml:trace>
  <inkml:trace contextRef="#ctx0" brushRef="#br0" timeOffset="33060.96">17516 2716 0,'70'0'16,"-140"0"-16,193 0 16,-87 0-1,-36 18 1,0 88 0,-53-53-16,53-36 15,-18 19 1,124-36 15,53 0-15,-71 0-1,-88-18 1,-36 18 0</inkml:trace>
  <inkml:trace contextRef="#ctx0" brushRef="#br0" timeOffset="34009.94">16563 2205 0,'-35'-35'16,"0"35"-1,-1 0 16,19 0 1,52 0 46,18 0-63,18 0-15,334 35 32,-299-35-32,176 35 31,-246-35 16,-1 0-16</inkml:trace>
  <inkml:trace contextRef="#ctx0" brushRef="#br0" timeOffset="34820.46">17745 1111 0,'-35'-35'16,"70"70"-16,-70-105 31,0 70-15,87 53 78,1 0-94,18 17 15,17 18 1,300 935 15,-335-299 0,-53-283-15,-53-89 0,-53-34-1,53-89 1,18-141 15,0-52-15,35-1 15,0-53 32</inkml:trace>
  <inkml:trace contextRef="#ctx0" brushRef="#br0" timeOffset="37164.94">18927 1887 0,'18'0'109,"70"0"-109,18 0 16,88 36-1,-53-1 16,-106-35-31</inkml:trace>
  <inkml:trace contextRef="#ctx0" brushRef="#br0" timeOffset="37794.92">19280 1711 0,'0'35'328,"-36"1"-328,36-1 16,0 18-16,-35 17 15,35-17-15,0 0 16,0 35 0,0-52-16,0-1 15</inkml:trace>
  <inkml:trace contextRef="#ctx0" brushRef="#br0" timeOffset="38828.06">20444 1623 0,'-35'0'47,"-1"0"-16,-70 70 1,71 54-1,141-1 0,-35-87-15,-1-36 15,-35 0-31,-17-71 31,-18-17-15,0 53-16,-18-1 15,-17 1 1,17 0 0,18-1-1,-35 36 1,35 18 0</inkml:trace>
  <inkml:trace contextRef="#ctx0" brushRef="#br0" timeOffset="39048.75">20761 1693 0,'0'36'78</inkml:trace>
  <inkml:trace contextRef="#ctx0" brushRef="#br0" timeOffset="40231.08">20497 1729 0,'-71'0'15,"-17"0"1,17 53 0,71-1 15,-3810-52 0,7850-17 0,-4040-1-15,-53 18-16,-35-53 31,52 53-31,1 0 16,35 18-1,18 17 1,35 89 0,17-124-1,-35 0-15,1 35 78,34-35-46,-17 0-32,-53-18 31,-70 18-15,17-70-16,-71 70 15,107 0 1,-19 0-16</inkml:trace>
  <inkml:trace contextRef="#ctx0" brushRef="#br0" timeOffset="40710.74">19809 1958 0,'0'-35'16,"0"70"-16,-53-70 0,0 35 16,53 17-1,-35 1 1,35 70-1,17-88-15,54 53 16,70-53 0,-141-53 15,0 35-31,-123-34 16,-19-19-1,90 71 1,16 0-1,36 18 1,177 123 0,70-106 15,-247-53 0,-18 18-31</inkml:trace>
  <inkml:trace contextRef="#ctx0" brushRef="#br0" timeOffset="42409.71">6315 6033 0,'-35'0'0,"88"0"47,0 0-47,35 0 15,71 0 1,-36 0 15,-88 0-31</inkml:trace>
  <inkml:trace contextRef="#ctx0" brushRef="#br0" timeOffset="42660.15">6562 5821 0,'0'0'0,"0"17"47,0 19-31,0 17-16,0 0 0,0 0 15,0 17-15,0 18 16,18-17 15,-18-36-31</inkml:trace>
  <inkml:trace contextRef="#ctx0" brushRef="#br0" timeOffset="43066.82">7409 5803 0,'-71'-35'16,"142"70"-16,-177-70 15,106 70-15,-35 0 16,35 1-16,0 52 16,141 0 15,35-35-15,-141-71-1,1-17 1,-89-124-1,17 159 1,-34-70 0,17 70-1,53 17 17</inkml:trace>
  <inkml:trace contextRef="#ctx0" brushRef="#br0" timeOffset="43244.73">7885 5927 0,'-18'-36'15,"54"36"16,-1 0-31</inkml:trace>
  <inkml:trace contextRef="#ctx0" brushRef="#br0" timeOffset="43777.91">8432 5733 0,'0'17'47,"0"19"-31,17-1-1,266 124 1,-142-89 0,-106-35-16,-35 36 31,-71-36-15,-52-35-1,88 0 1,35-35-1,0-36 1,70 19 0,-34-1-16,16 17 15,-52-70 1,0 71 0,-123-18-1,17 53 1,106-35-1,0 70 1,106 36 0,17-18-1</inkml:trace>
  <inkml:trace contextRef="#ctx0" brushRef="#br0" timeOffset="44143.41">9278 5786 0,'-70'0'16,"140"0"-16,-175 0 15,69 0-15,1 0 16,35 70 15,53-17-15,-18-53-1,18 0 1,-18-53 0,-35 18-1,0 52 1,71 142 0,-71-106-1,53 53 1,-53-53-1,0 17 17</inkml:trace>
  <inkml:trace contextRef="#ctx0" brushRef="#br0" timeOffset="46308.99">8255 5944 0,'-35'0'16,"0"0"15,35 36-15,-35-36-16,35 70 31,35 1 0,71-71 1,-36-18-17,-70-35 1,0-35-1,0 53-15,0-1 16,-35 1 0,17 35-1,-52 0 17</inkml:trace>
  <inkml:trace contextRef="#ctx0" brushRef="#br0" timeOffset="47449.71">10407 5203 0,'-17'0'0,"-19"0"15,36 18 1,-53 17-16,53 18 15,-105 177 1,52-72-16,0 54 16,0 264-1,123 847 17,318-406 14,-335-828-46,0 34 16,-53-88 15,0-70 16</inkml:trace>
  <inkml:trace contextRef="#ctx0" brushRef="#br0" timeOffset="49128.42">13741 5221 0,'0'71'78,"0"-18"-78,0 35 16,0 35-1,0-52-15,0 123 31,35-159-15</inkml:trace>
  <inkml:trace contextRef="#ctx0" brushRef="#br0" timeOffset="49351.88">14111 5662 0,'36'0'63</inkml:trace>
  <inkml:trace contextRef="#ctx0" brushRef="#br0" timeOffset="49812.86">14464 5203 0,'0'-35'16,"71"35"-16,52 0 16,-35 0-1,-88 18 1,0 105-1,-123-52 1,88-36 0,35 0-1,123 18 1,18-17 0,-105 52 15,-36-53-16,-124-35 1,71 0-16,18 0 16,0 0-1,123 0 17</inkml:trace>
  <inkml:trace contextRef="#ctx0" brushRef="#br0" timeOffset="50177.28">15399 5221 0,'0'-35'15,"0"70"-15,-53-70 0,0 35 31,18 0-31,35 17 16,0 19 0,18-1-1,52-35 1,-52 0 0,17 0-1,0 0 1,18 71-1,-53 52 1,36 1 0,-36-19-1,0-34-15,0-36 16</inkml:trace>
  <inkml:trace contextRef="#ctx0" brushRef="#br0" timeOffset="51384.75">10901 6350 0,'35'0'31,"1"0"-15,228 0 15,248-35 1,387 35-1,-652 0-31,724 0 31,140 0 0,-758 0 1,140 0-17,-87-53 1,-229 53-1,-1 0-15,212 0 16,-194 0 0,-176 0-1,17 0 1,35 0 31,-17 17-47,-17-17 15,17 36 17,35-36-17,-18 0 1,19 0-16,69 0 16,-87 0-1,17 0 1,-17 0-1,-54 0 1,54 0 0,35 0-1,-36 0 1,71 35 0,-105-35-1</inkml:trace>
  <inkml:trace contextRef="#ctx0" brushRef="#br0" timeOffset="53307.65">11272 7408 0,'0'0'0,"0"-35"0,0 0 31,-18 35 1,-88 17-1,36 89 0,70-53-15,247 53-1,-159-53 17,-53-18-17,-35 0 1,-141-35-1,17 0 1,89 0 0,53 0 15</inkml:trace>
  <inkml:trace contextRef="#ctx0" brushRef="#br0" timeOffset="53491.07">11607 7585 0,'0'0'0,"106"-36"0,-36 36 16,18 0-16,-17 0 15,52 0 1</inkml:trace>
  <inkml:trace contextRef="#ctx0" brushRef="#br0" timeOffset="53676.68">11889 7391 0,'0'0'16,"0"53"15,0-18-16,0 18-15,0 53 16,0-36 0,0-35-1,0 1 1</inkml:trace>
  <inkml:trace contextRef="#ctx0" brushRef="#br0" timeOffset="54076.75">12365 7391 0,'0'0'0,"-35"17"31,35 36-15,0-17-16,18 34 16,70-35-1,-18 36 1,1-71-16,-53 0 16,-18-141 15,-53 88-16,-71-35 1,89 52 0,-18 36-1,53 18 1</inkml:trace>
  <inkml:trace contextRef="#ctx0" brushRef="#br0" timeOffset="54261.18">12930 7532 0,'0'17'62,"35"-17"-62</inkml:trace>
  <inkml:trace contextRef="#ctx0" brushRef="#br0" timeOffset="55909.86">13265 7373 0,'35'-35'31,"0"35"-31,1 0 16,-19 0-16,54 0 15,-71 70 17,0-34-32,-106 87 31,106-88 0,317-17 16,-246-124-31,-71 71 15,0 70 16,88 36-32,-35-18-15,-18-18 16,36 71 0,-71-71-1,-35-35 1,-36 0-1,18 0 1,53-53 15</inkml:trace>
  <inkml:trace contextRef="#ctx0" brushRef="#br0" timeOffset="56058.5">13794 7444 0,'71'-36'16,"-1"36"0,-17 0-1,0 0-15,70 0 16,-105 0-16</inkml:trace>
  <inkml:trace contextRef="#ctx0" brushRef="#br0" timeOffset="56258.86">14182 7267 0,'35'0'16,"36"0"-1,-1 53-15,89 282 47,-159-141-31,0-123-16,-35-1 15,-18-17-15,-123 53 16,105-106-16</inkml:trace>
  <inkml:trace contextRef="#ctx0" brushRef="#br0" timeOffset="56891.11">10848 7020 0,'0'18'31,"0"17"-31,-35 18 16,35 18-16,-35-1 15,35 124 1,88 194 15,512-158 0,-512-195-15</inkml:trace>
  <inkml:trace contextRef="#ctx0" brushRef="#br0" timeOffset="57758.95">14799 6985 0,'0'0'15,"18"0"17,53 0-17,-1 0 17,-70 88-1,-18-53-31,-70 18 31,88-17 0,36-36-31,228 0 47,-229 0-31,1 0-1</inkml:trace>
  <inkml:trace contextRef="#ctx0" brushRef="#br0" timeOffset="59057.71">15717 7461 0,'0'36'46,"0"105"-30,0 17 0,35-105-16,-35 36 15,0-54 1</inkml:trace>
  <inkml:trace contextRef="#ctx0" brushRef="#br0" timeOffset="59660.55">17022 7743 0,'0'-35'15,"0"53"48</inkml:trace>
  <inkml:trace contextRef="#ctx0" brushRef="#br0" timeOffset="72688.75">15487 7585 0,'53'0'93,"-18"0"-93,18 0 16,89 0 0,34 0 15,-141 35 0</inkml:trace>
  <inkml:trace contextRef="#ctx0" brushRef="#br0" timeOffset="78310.6">16969 7426 0,'0'-35'15,"0"17"17,35 18-17,-35 35 48,0 36-63,0-18 0,-17 158 47,17-87-16,17-124-31,-17 18 16</inkml:trace>
  <inkml:trace contextRef="#ctx0" brushRef="#br0" timeOffset="78508.66">17145 7726 0</inkml:trace>
  <inkml:trace contextRef="#ctx0" brushRef="#br0" timeOffset="78924.89">17445 7479 0,'0'-35'16,"53"35"-16,18 0 16,-18 0-1,-53 17 16,0 19 1,-53-1-32,17-35 15,36 53 1,71 53 0,52-18-1,-123-35 1,-17-18-1,-71-35 1,17 0 0,89 0 15</inkml:trace>
  <inkml:trace contextRef="#ctx0" brushRef="#br0" timeOffset="79320.92">18204 7549 0,'-36'-35'16,"72"70"-16,-142-105 0,35 70 15,36 0 1,17 0-1,18 35 17,36 18-17,-1-53 1,35-18 15,-34 54 0,-36 52-31,0 35 16,35-52 15,-35-36-31,0 1 16</inkml:trace>
  <inkml:trace contextRef="#ctx0" brushRef="#br0" timeOffset="79733.69">18345 7091 0,'70'-35'16,"-34"35"-1,-36 17 1,0 36 0,-36-18-1,-17 18 1,53-17-1,0-1 1,53-35 0,141 0-1,-158 35 1</inkml:trace>
  <inkml:trace contextRef="#ctx0" brushRef="#br0" timeOffset="80642.06">18574 5468 0,'-35'-35'15,"52"35"79,36 53-94,0-18 16,0 0-16,71 36 15,211 405 17,-159 212-17,-123-124 1,-53-70 0,0 212 15,-35-371-16,35 0 1,-53-194 0,53-88-1,-35 35 1,-1-52 0,36-54 62</inkml:trace>
  <inkml:trace contextRef="#ctx0" brushRef="#br0" timeOffset="90021.03">565 8396 0,'0'35'109,"0"1"-109,0 52 16,0-18-1,0-34 1,0 17 0,0 0-1,0-1 1,0-16-16,0-1 31</inkml:trace>
  <inkml:trace contextRef="#ctx0" brushRef="#br0" timeOffset="90411.16">741 8114 0,'0'-35'15,"0"52"32,0 19-47,71-1 16,-18 88-1,-53-17-15,53 194 16,-53 53 15,-18-212-15,-35-35 0,18-18-1,-3987-53 16,8008-52 16</inkml:trace>
  <inkml:trace contextRef="#ctx0" brushRef="#br0" timeOffset="92288.01">2964 8008 0,'0'-35'16,"0"0"-16,0 70 78,0 0-62,0 18-16,-53 18 15,53-19-15,0 1 0,0 36 16,0 122 31,0-175-47</inkml:trace>
  <inkml:trace contextRef="#ctx0" brushRef="#br0" timeOffset="92736.99">1994 8590 0,'35'0'47,"71"0"-47,282 0 31,-106 0-31,900-53 47,-1059 53-16,-158 0 16</inkml:trace>
  <inkml:trace contextRef="#ctx0" brushRef="#br0" timeOffset="93370.96">2664 8890 0,'-53'0'47,"0"0"-32,18 18 1,35 17 0,35 0-1,88 71 16,-87-53-15,-36-18 0,-18 1-1,-52-1 1,-1-35 0,0 0-1,36 0 1,35-18-1</inkml:trace>
  <inkml:trace contextRef="#ctx0" brushRef="#br0" timeOffset="93669.89">2999 9049 0,'35'0'16,"18"0"-1,0 0-15,53 0 32,17 0-17,-87 0-15,-1 0 16,-53 0 46</inkml:trace>
  <inkml:trace contextRef="#ctx0" brushRef="#br0" timeOffset="94421.67">3793 8996 0,'0'35'63,"0"18"-63,0 18 16,17-18-16,-17 88 31,0-106-31,0 35 31,0-211 32,-35-159-32,35 212-16,0 0 17,18 88-32,-18-35 15,70 35 1,-17 0 0,-18 17-1,-35 72 1,-17-36-1,-54-1 1,36-16 0,0-1-1,-1 0 1</inkml:trace>
  <inkml:trace contextRef="#ctx0" brushRef="#br0" timeOffset="95803.17">4675 8625 0,'17'-35'32,"71"35"-32,-17 0 15,17 0-15,18 0 16,0 0-16,0 0 16,-18 0-16,35 0 15,1 0 16</inkml:trace>
  <inkml:trace contextRef="#ctx0" brushRef="#br0" timeOffset="96086.68">5415 8484 0,'0'-35'15,"36"35"17,34 35-17,1 36 1,-71-36-16,35 0 15,18 71 17,-53-35-17,0-36-15,-35 0 32,-18 1-17,18-1-15</inkml:trace>
  <inkml:trace contextRef="#ctx0" brushRef="#br0" timeOffset="101703.08">7444 7973 0,'0'-35'16,"0"-1"0,0 54 62,0 17-63,-35 0-15,35 71 32,0-35-17,0-1 1,0-17 0,0-17-16</inkml:trace>
  <inkml:trace contextRef="#ctx0" brushRef="#br0" timeOffset="102156.84">6756 8308 0,'-35'0'16,"35"-35"-16,17 35 47,54 0-32,70 0-15,18 35 16,-18-35-16,247 53 16,35-53-1,-193 53 1,17-53 0,-71 0-1,-141 0 1,-17 0-1,-36 35 17,-17-35-17</inkml:trace>
  <inkml:trace contextRef="#ctx0" brushRef="#br0" timeOffset="102709.96">6262 9190 0,'0'35'62,"0"18"-46,0 18-1,0 70 17,0-53-1,18-88 0</inkml:trace>
  <inkml:trace contextRef="#ctx0" brushRef="#br0" timeOffset="103360.87">6615 9349 0,'53'0'31,"-18"0"-31,0 0 16,1 0-16,-1 0 15,53 17 1</inkml:trace>
  <inkml:trace contextRef="#ctx0" brushRef="#br0" timeOffset="104018.28">7338 9331 0,'0'35'31,"0"1"-15,35-36-1,36 0 1,-71 35-16,159-35 31,-89-53 0,-70-35 1,0 52-17,-106 36 17,54 0-1,-72 71-16,124 0 1,0-36-16,0 0 16,53 71-1,-18-106 1,89 106 0,-89-106-1,0 0 1,-35-18 15</inkml:trace>
  <inkml:trace contextRef="#ctx0" brushRef="#br0" timeOffset="115734.93">4057 9331 0,'0'18'31,"0"52"-16,0-17 17,0 18-1,106-36 0,18-35-15,-54-88-1</inkml:trace>
  <inkml:trace contextRef="#ctx0" brushRef="#br0" timeOffset="116133.88">4287 9102 0,'35'0'94,"-35"-36"-78,0 54 46</inkml:trace>
  <inkml:trace contextRef="#ctx0" brushRef="#br0" timeOffset="117884.03">7955 8819 0,'0'18'63,"0"17"-63,0 1 16,0-1-1,0 35-15,0-34 16,0 17-1,0-18 1,0-53 47,0-35-32,0-17-16,0-1 1,0 36-16,0-36 16,18 19-1,-18-37 1,35 89 0,1-35-1,-1 35 1,0 0 15,-35 35-15,0 1-1,0 52 1,0-53 15,-17-35-31,-36 0 31,17 0-31,-17 0 16,53-18-16</inkml:trace>
  <inkml:trace contextRef="#ctx0" brushRef="#br0" timeOffset="118383.18">8291 9031 0,'0'53'46,"0"0"-30,0 0 0,0-18-1,0 0 1,53-35 15,52-17 0,-69 17-31,-36-53 16,0 18-16</inkml:trace>
  <inkml:trace contextRef="#ctx0" brushRef="#br0" timeOffset="118717.1">8485 8749 0,'0'18'78,"0"-36"-46,35 18-17,-53 0 32</inkml:trace>
  <inkml:trace contextRef="#ctx0" brushRef="#br0" timeOffset="121332.76">8961 8749 0,'0'70'109,"0"-34"-109,0-1 16,0 53-1,35 18 17,-35-53-1</inkml:trace>
  <inkml:trace contextRef="#ctx0" brushRef="#br0" timeOffset="121685.26">8873 8608 0,'17'0'16,"19"0"-16,34 0 16,1 0-1,-1 0 16,-70 17 32</inkml:trace>
  <inkml:trace contextRef="#ctx0" brushRef="#br0" timeOffset="122065.75">9261 8925 0,'-36'0'0,"1"36"32,35-1-32,0 0 15,18-35 1,52 35 0,-70 1-16,36-36 15,-36 35 16,-89-35-15,72 0 0,-18 0 15,-1 0-15</inkml:trace>
  <inkml:trace contextRef="#ctx0" brushRef="#br0" timeOffset="122782.97">9490 9490 0,'106'0'15,"-53"0"-15,0 0 16,0 0-16,-18 0 15,0 0 1,-52 17 47,-19 19-48,-34 17 1,34-53-16,-34 70 31,17-35 0,212 1 1,-36-36-17,-88 0 1,1 0 15,-36-18-15,35-35-16</inkml:trace>
  <inkml:trace contextRef="#ctx0" brushRef="#br0" timeOffset="123021.97">10178 9349 0,'35'0'15,"1"0"1,-1 0-16,18 0 0,17 0 31</inkml:trace>
  <inkml:trace contextRef="#ctx0" brushRef="#br0" timeOffset="123184.27">10407 9296 0,'0'-36'31,"0"72"-31,0-1 31,0 53-15,0-35-16,0 53 16,0-36-1,-17-70 1</inkml:trace>
  <inkml:trace contextRef="#ctx0" brushRef="#br0" timeOffset="124031.64">8714 8378 0,'-35'0'16,"105"0"78,1 0-94,17 0 15,388 36 17,-246-36-1,-178 0-15,-52 35 15,36 0 16</inkml:trace>
  <inkml:trace contextRef="#ctx0" brushRef="#br0" timeOffset="126498.58">212 11289 0,'0'-35'16,"18"35"31,17 0-32,88 0 17,-17 17-1,-106 54-15,0-1 15,-106 19-31,71-54 31,-18 18-31,53-18 16,0 0 15,106-35-15,88 0-1,-123 0-15,34-35 16,-69-71-1</inkml:trace>
  <inkml:trace contextRef="#ctx0" brushRef="#br0" timeOffset="126755.83">688 11007 0,'0'0'0,"18"53"62,70 88-46,-53-18-1,-35-17 1,53 17-16,-53 89 0,0-106 16,0-18-1,-70 71-15,34-89 16,-140 72-1,53-142 1</inkml:trace>
  <inkml:trace contextRef="#ctx0" brushRef="#br0" timeOffset="129139.86">2629 11042 0,'0'-35'16,"-18"-1"78,-17 36-79,-1 0-15,1 0 32,0 71-1,35-18-15,17 0-16,-17-18 15,159 71 1,-88-53-1,-36 17 1,-35-17 0,-18 0 15,-52-18-31,-1-35 16,36 0-1,-18 0 16,18-17-15</inkml:trace>
  <inkml:trace contextRef="#ctx0" brushRef="#br0" timeOffset="129449.23">2981 11359 0,'53'0'15,"35"0"-15,71 0 16,-35 0 15,-89 0-31,0 0 31,-52 0 1,17-35-17</inkml:trace>
  <inkml:trace contextRef="#ctx0" brushRef="#br0" timeOffset="129732.55">3175 11148 0,'0'0'16,"0"17"-1,0 19 1,0 34 0,0 18-1,0 36 1,0-89 0,18 53-1,17-88 1</inkml:trace>
  <inkml:trace contextRef="#ctx0" brushRef="#br0" timeOffset="130251.52">3793 11236 0,'0'0'15,"0"-35"-15,-18 35 16,-35 0 0,0 0-1,-17 17 1,34 19 15,36-1-31,0 0 16,53-35-1,18 35 1,-36-35 0,-35-17-1,0-18 16,0-1-15,0 19 0,35 17 15,-35 70-15,36-35-16,-36 1 15,35 52 1,0 88-1,-35-140 1</inkml:trace>
  <inkml:trace contextRef="#ctx0" brushRef="#br0" timeOffset="132599.91">3775 11289 0,'0'-35'16,"0"-1"15,-35 36 16,35-17-31,-35 17 15,-18 0-16,17 0 17,36 35-17,-35 18 1,35-35 0,0 17-1,0 0 1,0 0-1,18 1 1,17-36 15,18 0-31,-18 0 16,-35-18 15,0-17-15,0 17-1,0-17 1,0 0 0,35 35-1,-35 17 48,36 18-48,-36 18 1,35 18 0,-35-36-1,35-35-15,1 53 16,-1-18 0,18-35 15,-18 0-31</inkml:trace>
  <inkml:trace contextRef="#ctx0" brushRef="#br0" timeOffset="133815.01">1905 11959 0,'-35'0'78,"0"0"-62,70 0 62,0 0-78,54 0 16,105 0-1,-53 0-15,35 0 16,0 0-16,142 0 16,-36 0 15,-53 0-15,54 0-1,-142 0-15,35 0 0,300 0 31,-229 0-15,-70 0 0,-124 0-1,17 0 1,18 0 0,-52 0-1,-1 0 1,-70 0 78</inkml:trace>
  <inkml:trace contextRef="#ctx0" brushRef="#br0" timeOffset="135847.81">1517 12700 0,'-17'0'31,"-19"0"-15,-17 0-1,18 0 1,35 18-1,141 176 48,-105-141-63,-1 17 31,-35-35 0,-71-35-15,18 0 0,-17 0-1,35 0 1,-1 0 0,36-17 15</inkml:trace>
  <inkml:trace contextRef="#ctx0" brushRef="#br0" timeOffset="136080.62">1729 13018 0,'194'0'31,"-106"0"-31,-53 0 16,-17 0-1,-18-36 17</inkml:trace>
  <inkml:trace contextRef="#ctx0" brushRef="#br0" timeOffset="136331.84">1817 12876 0,'18'36'46,"17"34"-30,-35-34-16,0 34 31,35-17-31,-35-18 16,0 1 0</inkml:trace>
  <inkml:trace contextRef="#ctx0" brushRef="#br0" timeOffset="136769.84">2540 12947 0,'0'-53'16,"-35"53"0,0 0-1,0 0-15,35 18 16,-36 35 0,36 0-1,18-18 1,35-35 15,-18 0-15,0-35-1,-35-1 1,0 54 31,0 17-32,36 0-15,-36 36 16,35-18 0</inkml:trace>
  <inkml:trace contextRef="#ctx0" brushRef="#br0" timeOffset="137381.73">1112 12594 0,'-18'0'31,"18"18"-15,-53 17-16,18 89 16,35-54-1,0 18-15,159 230 32,299-177 14,-281-141-30</inkml:trace>
  <inkml:trace contextRef="#ctx0" brushRef="#br0" timeOffset="137948.84">2523 12612 0,'0'-35'31,"17"35"-15,19 0-1,-36 17 1,53 36-16,35 53 16,18 70-1,-1 1 1,-105-107-16,71-34 15,-71-1-15,0 18 16,-71-18 15,36-35-31,0 0 16</inkml:trace>
  <inkml:trace contextRef="#ctx0" brushRef="#br0" timeOffset="138450.29">2928 12453 0,'53'0'16,"-17"0"-1,-1 0-15,18 0 16,-53 35-1,0 18 1,-106 53 0,71-71 15,88-35-15,105 36-1,-105-36 1,0 0-1,35 0 1,-52 0 0,-36 35 15</inkml:trace>
  <inkml:trace contextRef="#ctx0" brushRef="#br0" timeOffset="139766.25">3740 13000 0,'17'0'62,"36"0"-62,0 0 16,0 0-16,124 0 31,-72 0 0,-105-35-31,0-1 31</inkml:trace>
  <inkml:trace contextRef="#ctx0" brushRef="#br0" timeOffset="139997.65">3916 12753 0,'0'18'47,"0"34"-32,0-16-15,0-1 16,0 18 0,18 0-1,-18-18 1,35 0-1</inkml:trace>
  <inkml:trace contextRef="#ctx0" brushRef="#br0" timeOffset="140498.94">4392 12559 0,'36'0'15,"-36"53"17,0 0-17,53 35 1,-53 124-1,35-142-15,-35-35 16,0 18 0,0-88 31,35-35-32,36 34 1,-18 36-1,17 0 1,1 88 15,-71-52-15,-53 17 0,-3969-53-16,7938 35 15,-3969-35 1,53-18-1,-35 18-15</inkml:trace>
  <inkml:trace contextRef="#ctx0" brushRef="#br0" timeOffset="140881.34">4780 12471 0,'36'-36'16,"17"54"15,-18 17-31,-35 54 16,0-54-1,-35 18 1,-1-18 0,142-35 15,53 0-15,-71 0-1,-53 0 1,-70 0 15</inkml:trace>
  <inkml:trace contextRef="#ctx0" brushRef="#br0" timeOffset="144051.81">5927 11748 0,'35'0'172,"1"0"-157,-1 0-15,53 0 16,-17 0 0,281 0-1,-34 0 16,282 0 16,-283 0-31,-282 0-16,1 0 16,-19 0-1,-17-36 48</inkml:trace>
  <inkml:trace contextRef="#ctx0" brushRef="#br0" timeOffset="144498.64">7656 11536 0,'-36'-35'32,"36"-1"-32,0 54 78,36 17-63,-1-35-15,18 71 16,17-71-16,-17 53 16,0-53-16,53 35 15,-53 36 16,-53-36-15,0 0 15,-18 0-15,-35 1-16,18 17 16,-53 52 15,35-34-16,18-36 1</inkml:trace>
  <inkml:trace contextRef="#ctx0" brushRef="#br0" timeOffset="148513.57">9420 10918 0,'0'71'110,"0"-36"-110,0 1 15,0-19 1,0 19-16,0 34 16,17 1-1,-17 52 17,0-88 14</inkml:trace>
  <inkml:trace contextRef="#ctx0" brushRef="#br0" timeOffset="149169.01">9790 11113 0,'18'0'32,"17"0"-17,18 0 1,0 35-16,70-35 16,-88 0-1,18 0 1</inkml:trace>
  <inkml:trace contextRef="#ctx0" brushRef="#br0" timeOffset="150299.62">10672 11077 0,'0'36'188,"18"-36"-173,17 0-15,0 0 16,0 0-16,1 35 15,17-35 1,17-18 0,-70-17-1,35-53 1,-35-1 15,-17 89-15,-107 0 15,18 106 0,1 35 1,105-88-17,88 0 1,53 18-1,18-36 1,-89-35 0,-17 0-1,-18-35 1</inkml:trace>
  <inkml:trace contextRef="#ctx0" brushRef="#br0" timeOffset="150845.65">10954 10548 0,'0'0'0,"18"0"32,17 0-17,0 0 1,18 0-16,18 0 47,-36 0 15,-35 18-46,18-18-16</inkml:trace>
  <inkml:trace contextRef="#ctx0" brushRef="#br0" timeOffset="151479.23">11713 10530 0,'0'-35'16,"-18"0"-1,-17 0 1,-1 35 0,-52 0-1,71 0-15,-19 0 16,36 35-16,-70-35 16,70 88-1,0-17 1,70-36-1,-52-35-15,17 0 16,36 35 0,-36-35-1,-35-70 1,0-36 15,0 71-15,0 52 31,0 107-16,0-54-15,0-35-16,53 18 15,-53 0 1</inkml:trace>
  <inkml:trace contextRef="#ctx0" brushRef="#br0" timeOffset="153728.04">11995 10213 0,'0'-35'15,"0"52"48,0 19-48,17 16-15,-17 54 16,36 124 31,-1-177-31,-35-18-1</inkml:trace>
  <inkml:trace contextRef="#ctx0" brushRef="#br0" timeOffset="154063.06">11818 10142 0,'18'0'31,"35"0"-15,-3987 0 0,8044 0-1,-4057 0-15,71 0 16,-89 0 15,-35 18 16,0 17-31</inkml:trace>
  <inkml:trace contextRef="#ctx0" brushRef="#br0" timeOffset="154466.65">12383 10566 0,'0'35'32,"-18"-35"-32,18 35 15,0 1 1,0-19 0,35 36-1,1-53-15,34 35 16,-70 1-1,-70-36 32,-18 0-31,52 0 0,1 0-1</inkml:trace>
  <inkml:trace contextRef="#ctx0" brushRef="#br0" timeOffset="155766.84">13318 10460 0,'0'-35'16,"-18"35"46,-35 17-46,18-17 0,35 36-16,-53-36 15,-18 158 1,36-17 0,35 124-1,35-53 1,71-36 15,-35-70-15,-36-71-1,36 18 1,-36-18 0,0-35 46,-35-17-46</inkml:trace>
  <inkml:trace contextRef="#ctx0" brushRef="#br0" timeOffset="173425.81">13794 10707 0,'0'-35'16,"0"-1"30,-35 36 33,-36 18-64,71 17 1,-53 36-1,18-18-15,35 17 16,0 18 0,35-88-1,0 53-15,36-53 16,0 0 0,-1-35-1,-35-18 1,-35 18-1,36 35 32,-36 70-31,35 1 0,0-36-1,1 1 16,-1-36-15,-35-18 0,35 18-1,-35-88 1,0 17-16,-53 1 16,18 34-1,0 36 1,52 0 46,19 0-62,16 0 16,-16 0 0,34 0-1,-34-35 1,-36 70 31,0 53-32,105 18 17,-69-53-32,-36-17 31,-53-1-16,-18-35 1,18 0 0,53-35 15</inkml:trace>
  <inkml:trace contextRef="#ctx0" brushRef="#br0" timeOffset="175875.53">14641 10636 0,'0'-35'16,"0"53"62,0 35-63,0-18 1,0 0-16,0 0 16,0 1-16,0 52 31,0-18 0,17-70 0,19-17-15,16-54 15,-16 36-31,34 35 16,1 0-1,-36 53 1,-35 35 0,-18-35-1,-52-18 1,-1-35 0,18 0-1</inkml:trace>
  <inkml:trace contextRef="#ctx0" brushRef="#br0" timeOffset="176180.81">15276 10724 0,'0'0'16,"0"53"31,35 106-32,-35-124 1,0-17-16,0 17 15,0 1 17,0-72-1,0 1-31</inkml:trace>
  <inkml:trace contextRef="#ctx0" brushRef="#br0" timeOffset="176433.57">15187 10636 0,'89'0'47,"-36"0"-47,17 0 15,-17 0 1,18 0-1,-71 18 48</inkml:trace>
  <inkml:trace contextRef="#ctx0" brushRef="#br0" timeOffset="176792.58">15646 10989 0,'-35'53'31,"35"-18"0,0-17-15,17 35-1,36-18 1,-53 0 15,-35-35-15,-36 0 15,36 0-15</inkml:trace>
  <inkml:trace contextRef="#ctx0" brushRef="#br0" timeOffset="177295.87">15928 10513 0,'0'0'0,"0"-35"16,0 70 46,18 18-62,-18-36 16,88 54 0,-17 17-16,17 230 15,-35-54 1,-106-123-1,-35 0 1,17-105 0,36-1 15</inkml:trace>
  <inkml:trace contextRef="#ctx0" brushRef="#br0" timeOffset="178842.22">16793 10989 0,'0'-35'31,"17"35"16,36 0-47,0 0 16,18 0-16,-36 0 15,0 0 1,-17 0 15,-36 53 0,-105 105 1,87-122-32,1 17 31,-35-18-31,87-35 47,54 0-32,-18 0-15,35 0 16,-18 0 15,-34 0-15,-36-18 0,35 18-1,-17 0 1</inkml:trace>
  <inkml:trace contextRef="#ctx0" brushRef="#br0" timeOffset="179095.49">17428 10883 0,'35'0'31,"0"0"-15,0 0-16,1 0 16,-1 18-1,18-18-15,0 0 16</inkml:trace>
  <inkml:trace contextRef="#ctx0" brushRef="#br0" timeOffset="179291.56">17780 10654 0,'36'0'47,"-36"35"-47,35 106 31,-35-70-31,35 88 16,-35-1-1,-17-87-15</inkml:trace>
  <inkml:trace contextRef="#ctx0" brushRef="#br0" timeOffset="181225.64">8714 11748 0,'18'0'78,"35"0"-47,70 0-15,-52 0-16,175 0 16,19 0-1,123 0 1,-159 0-1,-17 0 1,0 0 0,-53 0-1,52 0 1,36 0 15,-53 35-15,0-35-1,35 0 1,-34 53 0,51-53-1,72 53 1,-142-53 0,54 0-1,-160 0 1,18 0-16,71 35 15,53-35 1,17 0 0,36 0 15,-71 0-15,-71 0-1,-35 35 1,124-35-1,88 0 1,-141 0 0,35 0-1,-141 0 1,88 0 0,247 0 15,-265 0-16,36 0 1,0 0 0,35 0-1,-35 0 1,-36 0 0,0 0-1,54-17 16,-1 17-15,36 0 0,-71 0-1,71 0 1,-54 0 0,1 0-1,0 0 1,0 0-1,-71 0 1,-53 0-16,0 0 16,1 0 15</inkml:trace>
  <inkml:trace contextRef="#ctx0" brushRef="#br0" timeOffset="183117.67">8802 12612 0,'0'-35'16,"35"35"0,-35 35 62,0 0-78,0 0 15,0 36 1,-35-36-16,35 53 31,0-52-15,0-1-1</inkml:trace>
  <inkml:trace contextRef="#ctx0" brushRef="#br0" timeOffset="183394.01">8996 12735 0,'106'0'16,"-53"0"-1,123 0 1,-140 18 0,17-18-1</inkml:trace>
  <inkml:trace contextRef="#ctx0" brushRef="#br0" timeOffset="183881.79">9737 12559 0,'0'0'16,"35"0"0,1 0-16,-1 18 15,0-18-15,0 123 32,-35-70-17,-70 17 1,-71-34-1,141-1 17,106-35-17,-18 0-15,53 35 16,-88-35 0,-18 0-16</inkml:trace>
  <inkml:trace contextRef="#ctx0" brushRef="#br0" timeOffset="185892.6">10266 12647 0,'18'0'47,"17"18"-47,18-18 16,70 0-1,1 0 1,-53-53 15,-107 0 16,-34 53-31,-36 0-1,0 18 1,18 140 0,88-122-1,70 69 1,54-34 0,-18-71-1,17 35 1,-35-35-1,-52-17 17</inkml:trace>
  <inkml:trace contextRef="#ctx0" brushRef="#br0" timeOffset="186264.95">10654 12330 0,'0'0'0,"18"0"32,17 0-17,0 0 1,36 0-16,-36 0 16,-35 17 46,36-17-62</inkml:trace>
  <inkml:trace contextRef="#ctx0" brushRef="#br0" timeOffset="186777.7">11289 12418 0,'0'-35'0,"0"70"16,-17-70-1,-19 35 1,1 0-16,0 0 15,-36 52 1,36 37 0,53-19 15,-1-70-31,54 35 16,-36-35-1,36-17 1,-36-89-1,-35 71 1,0-18-16,0 70 63,35 19-63,-35-1 15,35 71 16,-35-53-15,36-18 0</inkml:trace>
  <inkml:trace contextRef="#ctx0" brushRef="#br0" timeOffset="187058.04">11713 12206 0,'0'18'32,"52"88"-1,-52-18-31,0-53 15,0-17 1,0 17 0,0 0-1,18-35 1</inkml:trace>
  <inkml:trace contextRef="#ctx0" brushRef="#br0" timeOffset="187346.64">11571 12153 0,'53'0'31,"-17"0"-16,34 0-15,18 18 16,-52-18 0,17 35-1,-18-35 1,0 0 0,0 0-1,1 0 1</inkml:trace>
  <inkml:trace contextRef="#ctx0" brushRef="#br0" timeOffset="187694.81">12136 12541 0,'0'0'16,"-35"0"-16,-1 0 31,36 36-31,0-1 16,18-35 0,17 70-16,18-17 15,-18 0 1,-35-18 15,-105-35-15,52 0-1,17 0 1</inkml:trace>
  <inkml:trace contextRef="#ctx0" brushRef="#br0" timeOffset="190226.63">13353 12577 0,'0'-18'16,"-35"-35"0,-1 53 15,1 35-31,0-35 15,0 53-15,-18 0 16,17 53 15,36-71-31,53 71 32,159 0-1,-89-212 31,-123 35-62,0 124 63,0 0-48,0-17-15,36-1 16,17 18 0,35 0-1,-53-53 1,18 0 0,-53-36-1,0-87 1,-18 52-1,-105 18 1,88 18 15,105 35 1,-17 0-17,-18 0 1,54 0-1,-89 35 79,53 1-94,17 17 16,-35 0-1,-35-36-15,36 54 16,-36-36 0,-36-35 31,-34 0-32,35 0-15</inkml:trace>
  <inkml:trace contextRef="#ctx0" brushRef="#br0" timeOffset="190782.72">14394 12665 0,'0'0'0,"0"35"62,0 18-62,0 17 16,0-17-16,0 0 15,0 36-15,0-54 16,17 0 0,-17-53 30,0-34-30,36 52-16,-1 0 16,18 0-1,-18 0-15,36 52 16,-71 1 0,-36-53-1,-34 0 16,35 0-31,-1 0 16,1 0 0</inkml:trace>
  <inkml:trace contextRef="#ctx0" brushRef="#br0" timeOffset="191291.57">14940 12718 0,'0'0'16,"0"17"15,0 19-31,18 34 16,-18-17-16,0 0 15,35-18-15,-35 1 16,0 16-1,0-16 1,0-19 15</inkml:trace>
  <inkml:trace contextRef="#ctx0" brushRef="#br0" timeOffset="191578.13">14799 12700 0,'71'0'16,"88"0"15,-53 18-31,-36-18 31,-35 0-15,-35 35 31,36-35-32</inkml:trace>
  <inkml:trace contextRef="#ctx0" brushRef="#br0" timeOffset="194575.77">12894 12400 0,'-17'0'0,"17"18"63,-36-18-63,36 35 15,-123 124 1,70 70 31,53-176-47,124 106 31,317-89 0</inkml:trace>
  <inkml:trace contextRef="#ctx0" brushRef="#br0" timeOffset="204832.5">15187 13035 0,'18'0'16,"-18"35"155,0 1-155,88-1 15,-35-35-31,71 71 47,-160-71 0,-17 35-31,1-35-1,-19 0 1,53 35 0</inkml:trace>
  <inkml:trace contextRef="#ctx0" brushRef="#br0" timeOffset="205355.84">15664 12541 0,'0'-35'32,"17"35"15,19 35-47,-1 18 15,88 88 1,18 177 15,-141-265-15,-70 53 15,70-71-31,-35-35 16,35-18 15</inkml:trace>
  <inkml:trace contextRef="#ctx0" brushRef="#br0" timeOffset="205920.73">16440 12771 0,'35'0'32,"36"0"-17,34 0 1,1 0-1,-70 0 1,-72 0 31,36 70-31,-53-35-16,18 1 15,0-1-15,-53 36 16,52-19-1,54-52 32,35 0-31,141 0 0,-88 0-1,-71 0 1,0-52 62</inkml:trace>
  <inkml:trace contextRef="#ctx0" brushRef="#br0" timeOffset="206205.62">17022 12594 0,'18'0'32,"17"0"-32,0 0 15,0 0-15,36 18 16,-18-18 0,-18 0-1</inkml:trace>
  <inkml:trace contextRef="#ctx0" brushRef="#br0" timeOffset="206455.73">17357 12347 0,'0'0'0,"0"18"47,0 17-47,53 71 16,-53-53-1,0 0-15,0 35 16,0 0 0,0-53-1</inkml:trace>
  <inkml:trace contextRef="#ctx0" brushRef="#br0" timeOffset="208688.02">18115 12912 0,'18'0'47,"194"0"-16,70 0 1,-247 0-32,1 0 31</inkml:trace>
  <inkml:trace contextRef="#ctx0" brushRef="#br0" timeOffset="208938.48">18398 12788 0,'0'-35'16,"0"70"-16,0-35 47,0 88-32,0-35 1,-36 71 0,36-54-1,0-52-15,18 53 16</inkml:trace>
  <inkml:trace contextRef="#ctx0" brushRef="#br0" timeOffset="209490.93">18874 12876 0,'18'0'16,"52"0"0,54 0-1,-1 0 16,-88 0-31,-35-53 32,0 18-32,-17 0 31,-54 35-15,18 0-1,0 0 1,18 35-16,-53 53 15,88-52 1,-53-1-16,53 36 16,0-1-1,71-17 1,52-18 0,-35-35-1,-17 0-15,-1 0 16,36 0-1,-71 0-15</inkml:trace>
  <inkml:trace contextRef="#ctx0" brushRef="#br0" timeOffset="210044.23">18997 12435 0,'36'0'32,"34"0"-17,-34 0-15,-1 0 16,0 0-16,0 0 16,1 0-16,-1-52 15</inkml:trace>
  <inkml:trace contextRef="#ctx0" brushRef="#br0" timeOffset="212303.84">19368 12171 0,'0'-35'15,"17"35"32,19 0-47,-1 0 16,71 52 15,-106 19 0,-53 0-15,-18-18-1,18-1 1,18-16 0,35-1 15,53-35-15,-18 0-16,18 0 15,0 35-15,0-35 16,-18 0 62</inkml:trace>
  <inkml:trace contextRef="#ctx0" brushRef="#br0" timeOffset="212781.7">19932 12347 0,'0'-35'16,"-35"35"-16,0 0 31,-53 53-15,17-18 15,71 18-31,0 0 16,53-18-1,-35-35 1,52 0-1,1-53 1,-36-17 0,-35 35-1,0 52 32,0 18-31,0 1-1,0-1-15,35 18 16,-35 0 0,0-18-1</inkml:trace>
  <inkml:trace contextRef="#ctx0" brushRef="#br0" timeOffset="213075.86">20285 12136 0,'0'35'46,"0"0"-46,35 18 32,-35 0-32,0-18 31,0 1-31,0-1 31</inkml:trace>
  <inkml:trace contextRef="#ctx0" brushRef="#br0" timeOffset="213366.56">20073 12100 0,'36'0'15,"34"0"1,36 0 0,-18 0-1,-52 18-15,16-18 32,-52 35 14</inkml:trace>
  <inkml:trace contextRef="#ctx0" brushRef="#br0" timeOffset="213753.95">20567 12347 0,'-17'0'16,"-1"0"-1,-17 0 17,35 36-17,0 34-15,0-17 16,17 18-1,19-1 1,-36-35 0,-18-35 15,-17 0-15,-18 0-1,18 0 1</inkml:trace>
  <inkml:trace contextRef="#ctx0" brushRef="#br0" timeOffset="-213812.97">20655 12894 0,'36'0'78,"123"0"-47,-124 0-15,0 0-16,18 0 15,-53 18 64,-35 17-64,-36 36 1,1-36-16,17 0 0,0 0 15,17-35 1,1 36-16,35-1 31,71-35 1,-18 0-32,123 0 31,-105 0-16,-54 0 48</inkml:trace>
  <inkml:trace contextRef="#ctx0" brushRef="#br0" timeOffset="-213422.14">21079 12788 0,'0'-35'32,"17"35"-32,36 0 31,-17 0-31,-1 0 31,0 0 32</inkml:trace>
  <inkml:trace contextRef="#ctx0" brushRef="#br0" timeOffset="-211871.03">18486 11853 0,'18'0'31,"17"0"-15,18 0-16,17 0 15,36 0-15,18 0 16,87 0 0,-34 0-16,775 53 31,195-53 31,-953 0-62,-88 0 32,-36 0-17</inkml:trace>
  <inkml:trace contextRef="#ctx0" brushRef="#br0" timeOffset="-201425.75">21396 12612 0,'53'-35'156,"0"35"-140,-18 0 0,1 0 15,-1 17 0,-35 18-15,0 18-1,-53 18 17,53-36-17,-35-35 16,52 0 32,19 0-32,-1 0-15,18 0-1,0 0 1,-71 0 47</inkml:trace>
  <inkml:trace contextRef="#ctx0" brushRef="#br0" timeOffset="-199061.34">212 15769 0,'0'-35'16,"0"0"15,0-1 31,71 1-15,-36 35-31,0 0-1,-17 0-15,52 0 16,-34 18 0,-36 17 15,-53 0-15,-18 1-16,1 16 15,-1-16 1,142-36 31,-19 35-47,-3914 0 15,7883-35 1,-4021 36-16,0 16 16,-88 19 15,-35-18-16,52-18 1,71 1 15,71-36-15,-36-18-16</inkml:trace>
  <inkml:trace contextRef="#ctx0" brushRef="#br0" timeOffset="-198745.39">565 15275 0,'0'0'0,"17"0"47,36 36-32,0-1 1,88 229 0,-141-17-1,0 106 1,-141-35 0,-35-107-1,52-87 1,89-71-1</inkml:trace>
  <inkml:trace contextRef="#ctx0" brushRef="#br0" timeOffset="-195210.91">3281 14887 0,'0'-35'15,"0"0"1,0-1 15,0 54 94,0 17-109,0 18-16,0 71 31,0-71-31,0 0 16,0-18-16,0 0 0,0 0 15,-35 1 1,53-36 46,17 0-46,35-53 0,-17 53-16,53 0 15,-18 0 1,-52 35 0,-36 18-1,-18-53-15,-53 35 16,-34-35-1,-19 35 1,71-35 0</inkml:trace>
  <inkml:trace contextRef="#ctx0" brushRef="#br0" timeOffset="-194545.55">1411 15593 0,'0'0'0,"18"0"47,17 0-31,36 0-16,17 0 15,970 53 17,-299 35-17,17-35 1,406 17 0,-635-70-1,-177 0 1,-246-35 15,-54 35-15,-88 0 31,-17 0-47,18 0 15</inkml:trace>
  <inkml:trace contextRef="#ctx0" brushRef="#br0" timeOffset="-192129.03">1923 16316 0,'0'-35'16,"35"35"-16,-52 0 62,-19 0-62,1 0 16,-35 17-1,17 89 17,53-71-32,88 1 15,0 17 1,-53-36-1,1-17 1,-36 36 0,-53 16-16,17-52 15,-87 36 1,70-1 0</inkml:trace>
  <inkml:trace contextRef="#ctx0" brushRef="#br0" timeOffset="-191895.66">2117 16545 0,'0'0'0,"35"0"0,1 0 16,281-35 15,-282 35-15,-17 0 0</inkml:trace>
  <inkml:trace contextRef="#ctx0" brushRef="#br0" timeOffset="-191695.33">2364 16439 0,'0'71'47,"0"-18"-32,-35 88 1,-1-70 0,36-1-1,18-70-15</inkml:trace>
  <inkml:trace contextRef="#ctx0" brushRef="#br0" timeOffset="-190920.09">2875 16457 0,'-35'-35'16,"0"35"-1,0 0-15,-1 0 16,1 53-1,0 35 1,35-18 0,106-34 15,-53-54-15,-18-70-1,0 88 16,-35-35-15,0 52 0,35 36-1,-35 0 1,0-18 0,0 18 327,0 18-343,36-71 16,-36 53 0,0-18-16</inkml:trace>
  <inkml:trace contextRef="#ctx0" brushRef="#br0" timeOffset="-190020.25">1623 16122 0,'-70'0'16,"70"53"-1,-36-18-15,36 18 16,-35 0-16,35 88 16,0 177 15,141-124 16,-106-159-16,-35 0 47</inkml:trace>
  <inkml:trace contextRef="#ctx0" brushRef="#br0" timeOffset="-188476.15">3122 16157 0,'-17'0'0,"17"-35"16,0 70 46,17 1-46,-17-1-16,71 18 15,-18-18-15,17 141 32,-34 36-1,-142-124 0,35-52-31,36-1 47</inkml:trace>
  <inkml:trace contextRef="#ctx0" brushRef="#br0" timeOffset="-188013.49">3422 15946 0,'18'0'16,"17"0"-1,36 17-15,-71 36 16,0 35 15,-53-35-15,18-17-1,87-36 17,37 0-17,-36 0-15,35 0 16,-53 0 0,-53 0 15</inkml:trace>
  <inkml:trace contextRef="#ctx0" brushRef="#br0" timeOffset="-187692.33">3881 16669 0,'35'0'31,"36"0"-31,-1 0 16,18 0-16,18 0 15,-53 0 1,-17 0 15,-54 0-15</inkml:trace>
  <inkml:trace contextRef="#ctx0" brushRef="#br0" timeOffset="-187462.97">3951 16457 0,'0'35'32,"36"1"-17,-36 87 1,0-70-1,0 18 1,0-1 0</inkml:trace>
  <inkml:trace contextRef="#ctx0" brushRef="#br0" timeOffset="-186996.02">4428 16351 0,'35'0'47,"-35"53"-47,53 53 15,17 53 1,-70-71 0,0-53-1,0 1 1,-17-54 31,34-17-47,54 35 31,0 0-15,-36 17-16,-35 71 15,0-52 1,-53 17 0,-18-18-1,-17-35 1,88-53 15</inkml:trace>
  <inkml:trace contextRef="#ctx0" brushRef="#br0" timeOffset="-186629.31">4922 16140 0,'53'0'0,"-18"0"15,18 35 1,-53 0-16,0 36 16,-106 52-1,71-88 1,70-35 15,159-17-15,-53 17-1,-53 0 1,-88 17 31</inkml:trace>
  <inkml:trace contextRef="#ctx0" brushRef="#br0" timeOffset="-184880.41">6880 15187 0,'-36'0'15,"72"0"-15,-107 0 94,142 0 31,-54 0-125,54 35 16,-18-35-1,123 0-15,89 0 31,87 0-15,-105 0 0,-35 36-16,-89-36 15,-34 0 1,-54 0 15,-53-18 0</inkml:trace>
  <inkml:trace contextRef="#ctx0" brushRef="#br0" timeOffset="-184461.23">8132 15028 0,'0'0'0,"-71"-35"47,124 53 0,-17-18-31,-1 35-1,18-35-15,17 71 16,36-36-16,-53-35 16,70 35-1,-123 0-15,36-35 16,-36 36 0,-88 52 15,35-35-31,-53 0 15,53 0 1,18 17-16,35 1 31</inkml:trace>
  <inkml:trace contextRef="#ctx0" brushRef="#br0" timeOffset="-180311.3">11942 14570 0,'53'0'109,"-18"0"-109,106 0 31,-88-18-15,-18 18 15,-35-35-31,36-18 16,-36 35 15,0-17-15,0 0-16,-18 35 31,-70 0-15,53 0-1,-1 0 1,1 0-16,0 35 15,-1 18-15,1 53 32,35-53-17,0 0 1,18-1 0,52-52-16,-34 71 15,87-36 1,-70-35-16,35 0 15,18 0 1,-35-17 0,-71-19 15</inkml:trace>
  <inkml:trace contextRef="#ctx0" brushRef="#br0" timeOffset="-178119.89">12418 13988 0,'0'0'16,"18"0"124,17 0-140,36 0 32,-18 0-17,-18 0 1</inkml:trace>
  <inkml:trace contextRef="#ctx0" brushRef="#br0" timeOffset="-176302.2">12930 14023 0,'0'-35'16,"35"-1"-1,-35 1 17,0 0-17,-18 0 17,-52 35 14,-54 70-14,89-17-17,35-18 1,35-35-16,1 0 16,69 36-1,-52-36 16,-17-18-15,-36-17 0,0-1-1,0 89 48,0 0-63,0-18 15,0 1 1,35 17 0,-35 17-1,70-70 17</inkml:trace>
  <inkml:trace contextRef="#ctx0" brushRef="#br0" timeOffset="-176076.42">13335 13917 0,'0'71'47,"0"-142"-47,0 177 16,0-71-16,0 0 0,0 1 31</inkml:trace>
  <inkml:trace contextRef="#ctx0" brushRef="#br0" timeOffset="-175838.09">13194 13811 0,'53'0'31,"53"0"-15,0 0-1,-71 0 1,-35 18 46</inkml:trace>
  <inkml:trace contextRef="#ctx0" brushRef="#br0" timeOffset="-175497.27">13600 14182 0,'-18'0'0,"-17"0"16,0 0 15,35 35-31,0 0 15,35 36 17,36-18-17,-71-18 1,-36-35 0,-34 0-1,52 0-15,-17 0 16,0 0-1</inkml:trace>
  <inkml:trace contextRef="#ctx0" brushRef="#br0" timeOffset="-172098.7">14588 14305 0,'0'-17'32,"0"-19"-1,-18 36-16,-52 18 1,-36 35 0,70-53-16,36 123 15,106 18 17,88 18 14,-282-71-14,0-88-17,53 0 1,35-17 0,0-36-1,88-18 1,-18 36-1,-34 35 1,-1 0 0,0 18-1,-35 52 1,35 1 0,1 17-1,-36-53 1,-18-35 15</inkml:trace>
  <inkml:trace contextRef="#ctx0" brushRef="#br0" timeOffset="-171930.3">14817 14570 0,'18'0'32,"-18"17"-1,0 19-15</inkml:trace>
  <inkml:trace contextRef="#ctx0" brushRef="#br0" timeOffset="-171561.08">15029 14834 0,'0'36'16,"0"-1"0,0-17-1,35-18 1,-35 35-1,0-70 32,35 35-31,-35-36-16,177 36 31,-142 53-15,-35-18-1,0-17 1,0 53 0,35-36 15,18-35-31,18-53 16</inkml:trace>
  <inkml:trace contextRef="#ctx0" brushRef="#br0" timeOffset="-169731.41">15840 14587 0,'0'-35'16,"0"0"-1,0 88 48,0-36-63,0 160 31,0-36 0,35-176 16,36-1-31,-1 36-1,-34 18 1,-1 35 0,-35 0 15,-18-53-31,-17 35 16,-106-35-1,88 0-15,0 0 16,18 0-1,70 0 1</inkml:trace>
  <inkml:trace contextRef="#ctx0" brushRef="#br0" timeOffset="-169432.61">16387 14711 0,'0'53'47,"0"0"-31,0 70-1,0-88 1,0 18 0,0-17-1</inkml:trace>
  <inkml:trace contextRef="#ctx0" brushRef="#br0" timeOffset="-169170.51">16246 14605 0,'0'0'16,"17"0"-1,107 0 1,17 35-1,-35-35 1,-71 36-16</inkml:trace>
  <inkml:trace contextRef="#ctx0" brushRef="#br0" timeOffset="-168766.11">16775 14993 0,'-18'0'47,"-17"35"-32,35 1 1,0-1 0,35 18-1,-17-53-15,35 35 16,-18 0-1,-53-35 17,-34 0-17,-54 0 1,88 0 0,-17 0-1,52 0 1</inkml:trace>
  <inkml:trace contextRef="#ctx0" brushRef="#br0" timeOffset="-167796.86">18186 14658 0,'18'0'15,"52"0"1,71 0 15,-52 18-15,-54-18-16,0 0 16</inkml:trace>
  <inkml:trace contextRef="#ctx0" brushRef="#br0" timeOffset="-167598.12">18574 14517 0,'0'70'15,"0"-140"-15,0 87 32,0 19-17,35 17 1,-35 88-1,0 0 1,0-88-16,0 0 16,-35 0-16</inkml:trace>
  <inkml:trace contextRef="#ctx0" brushRef="#br0" timeOffset="-155872.29">17392 14693 0,'36'0'94,"-1"0"-78,0 0-16,36 0 15,35 0 17,-106 18 30,-18 17-46,-17-17-1,-18 17 1,0-35 0,-18 53-1,36-53-15,35 35 32,0-17-1,53-18-16,0 0 1,70 53 0,36-53-1,-71 0 1,-88 35 46</inkml:trace>
  <inkml:trace contextRef="#ctx0" brushRef="#br0" timeOffset="-153060.33">9137 15293 0,'-17'0'16,"52"0"46,35 0-46,54 0 15,-36 53-31,0-53 0,865 53 63,-512-18-32,-141-35-15,-142 0-1,54 0 1,35 0 15,35 0-15,-123 0-16,-53 53 15,194-53 1,-142 35 0,1-35-1,88 0 1,88 0-1,-88 0 1,-194 0 0,88 0-1,18 0 1,159 0 0,-124 0 15,-124 0-31,54 36 15,-19-36 1,-52 0-16,194 0 31,-141-18-31,0 18 16,88 0 0,-88-35-1,70-18 1,18 53 15,-35 0-15,0 0-16,-1 0 15,-16 0 1,-90 0 0,90 0-1,16 0 1,-87 0-1,35 0-15,105 0 16,-17 0 0,-123 35-1,35-35 1,105 0 0,-52 0-1,18 35 1,-1-35-1,-105 0 1,-19 36-16,90-36 16,122 52 15,-35-52-15,-123 0-16,124 0 15,-89 0 1,17 0 15,1 36-15,35-36-1,36 0-15,-107 0 32,-17 35-17,17-35 1,-17 0-1,18 0 1,17 53 0,-53-53-1,-17 0 1,34 0 0,-34 35-16,17-35 15,-53 0 1,1 0-1,17 0 1,-18 0 0</inkml:trace>
  <inkml:trace contextRef="#ctx0" brushRef="#br0" timeOffset="-147136.28">8855 15681 0,'0'35'15,"0"1"79,0 16-78,0-16-16,-35 264 46,35-177-14,0-88-17,0-52 63</inkml:trace>
  <inkml:trace contextRef="#ctx0" brushRef="#br0" timeOffset="-146582.29">9155 16051 0,'88'0'63,"-35"0"-48,53 0 1,53 18 31</inkml:trace>
  <inkml:trace contextRef="#ctx0" brushRef="#br0" timeOffset="-145976.28">9737 15946 0,'0'-36'31,"35"36"-15,1 0-1,-1 0-15,0 0 16,36 18 0,-36 35-1,-35-18-15,0 36 16,-18 17 0,-140 18-1,122-106 1,-34 35-1,105-35 17,141 35-17,-105-35 1,52 0 0,-34 36-1</inkml:trace>
  <inkml:trace contextRef="#ctx0" brushRef="#br0" timeOffset="-145090.62">10407 16175 0,'0'0'0,"18"0"47,17 0-31,0 0-16,36 0 16,17 0 30,-88-88-14,0-1-1,-17 89-15,-19 0-1,-17 0 1,53 18-1,-53 35 1,18 0 0,0 35-1,35-17 1,0-18 0,18-18-1,105 0 1,-52 18-1,-1-53 1,-17 0 0,18 0-1,-36 0 1</inkml:trace>
  <inkml:trace contextRef="#ctx0" brushRef="#br0" timeOffset="-143001.89">10690 15716 0,'35'0'47,"0"0"-32,-35 36-15,53-36 16,-18 0 0,1 0 46,-1 0-46</inkml:trace>
  <inkml:trace contextRef="#ctx0" brushRef="#br0" timeOffset="-142485.99">11430 15822 0,'0'-18'15,"0"-17"1,-17 35 0,-19 0-1,1 0 1,-18 0-1,0 18-15,18 17 16,35 36 0,0-36-1,71-35 1,17 0 0,-53 0-1,-35-18 1,0-17 15,0 0-31,35 52 47,-35 36-16,0-17-15,0-1-1,0 0 1</inkml:trace>
  <inkml:trace contextRef="#ctx0" brushRef="#br0" timeOffset="-142199.15">11713 15646 0,'52'53'31,"-52"-18"-15,0-17-16,0 17 15,0 0 1,0 0-16,0 18 15,0-17 1</inkml:trace>
  <inkml:trace contextRef="#ctx0" brushRef="#br0" timeOffset="-141947.08">11642 15593 0,'35'0'32,"1"0"-32,16 0 15,1 0-15,0 0 16,18 0-1,-36 0 1,-35 17 15</inkml:trace>
  <inkml:trace contextRef="#ctx0" brushRef="#br0" timeOffset="-141569.45">12171 15928 0,'-35'0'16,"-18"0"-1,18 0 1,35 35 0,0 0-1,0 1-15,35-1 16,36 0 15,-89-35 0,-35 0-31,-35 0 32,53 0-17</inkml:trace>
  <inkml:trace contextRef="#ctx0" brushRef="#br0" timeOffset="-138936.31">13106 15981 0,'-71'-35'0,"36"35"31,0 0-16,17 0 1,-35 17 15,-17 107 1,35-54-17,35-34-15,0-1 16,0 0-16,0 0 15,0 36-15,35-71 16,18 53 0,17-18-1,1-35 1,17-35 0,-88-18-1,53-18 1,-53 36 15,0 53 16,0 52-31,0 54 15,18-71-16,17-18 1,35-35-16,-17 0 16,-17 0-1,-36-35 1,0-36 0,0 1-1,0 52 1,-18-35-1,-105 35 17,158 18 30,18-53-46,35 53-1,-35 0-15,35 0 32,-53 0-32,1-35 15,-72 35 32,36 18-47,-35-18 16,35 35-16,0 0 31,18 36-31,70-1 16,0 1-1,-35 0 17,-53-36-17,-53-35 1,-106 0 15</inkml:trace>
  <inkml:trace contextRef="#ctx0" brushRef="#br0" timeOffset="-137993.65">14076 16069 0,'0'18'110,"0"17"-110,0 0 15,0 71 17,0-88-32,0 52 15,0-17 1,0 18 0,0-36 15,0-53 0,35-52-15,-35 35-1,36-1 1,17 36-16,17 0 16,-17 0-1,-18 0 1,-35 53-1,36 0 1,-36 0 0,0-18-1,-53-35 17,0 0-17,-18 0 1,54 0-1</inkml:trace>
  <inkml:trace contextRef="#ctx0" brushRef="#br0" timeOffset="-136001.66">14729 16016 0,'0'18'63,"0"17"-48,35 124 1,-35 35 47,0-159-48,-18-35 16,18-53-31</inkml:trace>
  <inkml:trace contextRef="#ctx0" brushRef="#br0" timeOffset="-135686.22">14605 16051 0,'53'0'31,"-17"0"-15,-19 0-16,89 0 31,-71 0-31,18 0 16,-18 0-1,1 0 17,-36 18-17,0 35 1</inkml:trace>
  <inkml:trace contextRef="#ctx0" brushRef="#br0" timeOffset="-135318.25">15099 16457 0,'-53'0'31,"0"0"-16,53 35 1,-35-35-16,35 36 16,0-1-1,18-35-15,52 53 16,-17 17 0,-17-34-1,-36-1 1,-71-35-1,0 0 1,36 0 0,-18 0-1</inkml:trace>
  <inkml:trace contextRef="#ctx0" brushRef="#br0" timeOffset="-126398.15">15399 16193 0,'35'0'47,"1"0"-32,17 0 1,-18 0-16,88 0 31,-52 0 1,-89 17 14,-70 71-14,35-52-32,18-36 15,0 70-15,-18-35 32,53 1-17,88-1 16,35-35-15,-70 0 0,0 0-16,-18 0 31,18-18 16</inkml:trace>
  <inkml:trace contextRef="#ctx0" brushRef="#br0" timeOffset="-126061.65">16246 16051 0,'0'18'31,"17"-18"-16,36 0 1,-17 0 0,-1 0-1</inkml:trace>
  <inkml:trace contextRef="#ctx0" brushRef="#br0" timeOffset="-125754.45">16528 15910 0,'35'0'31,"-35"106"-15,36-18 0,-36 1-1,0-54 1,0 18 0,0-18 15,-18-35-16</inkml:trace>
  <inkml:trace contextRef="#ctx0" brushRef="#br0" timeOffset="-123838">17092 16492 0,'18'0'32,"35"0"-17,35 0-15,-17 0 16,17 0-16,-18 0 16,19 0-1,-54 0 1,-70 0 31</inkml:trace>
  <inkml:trace contextRef="#ctx0" brushRef="#br0" timeOffset="-123547.59">17339 16334 0,'0'35'62,"0"0"-46,0 0-16,0 1 0,0-19 15,0 89 1,18-71-16,-18 18 31,0-17-15,-18-1 0</inkml:trace>
  <inkml:trace contextRef="#ctx0" brushRef="#br0" timeOffset="-123037.33">17974 16598 0,'53'0'31,"35"0"-15,-17 18-1,-53-18-15,52 0 16,18 0-1,-52-53 1,-36 0 0,-36 0-1,-34 53-15,70-35 16,-53 35 0,-53 53-1,0 53 16,106-18-15,0-53-16,141 53 31,-35-52-15,18-36 0,-36 0-1,-53-71-15</inkml:trace>
  <inkml:trace contextRef="#ctx0" brushRef="#br0" timeOffset="-122687.53">18451 16281 0,'53'0'31,"-1"0"-15,19 0-16,35 0 15,-71 0 1,18 0 0</inkml:trace>
  <inkml:trace contextRef="#ctx0" brushRef="#br0" timeOffset="-119072.78">20409 15981 0,'0'70'47,"35"36"-32,-35-53 1,0 71-1,0-89-15,0 0 16,0-17 0</inkml:trace>
  <inkml:trace contextRef="#ctx0" brushRef="#br0" timeOffset="-118796.18">20356 15946 0,'35'0'47,"18"0"-47,0 0 16,0 0-16,35 0 31,-53 0-31,-35 17 63</inkml:trace>
  <inkml:trace contextRef="#ctx0" brushRef="#br0" timeOffset="-118438.06">20761 16263 0,'-17'0'15,"-1"0"1,-17 0-16,35 35 16,0 1-1,17 69 17,36-105-32,-17 71 31,-36-36-16,-53-35 1,0 0 0,17 0-1</inkml:trace>
  <inkml:trace contextRef="#ctx0" brushRef="#br0" timeOffset="-117535.31">21167 16475 0,'0'0'0,"53"0"32,0 0-17,53 0 1,-53 0-16,17 0 15,-52 0-15,-18 17 63,-18 54-47,18-36-1,-88 36 1,-18 35-1,36-36 1,34-35 0,1 1-1,106-1 17,-1-35-17,36 35-15,-53-35 16,17 0-1,-34 0 79,-1 0-94</inkml:trace>
  <inkml:trace contextRef="#ctx0" brushRef="#br0" timeOffset="-115085.33">22067 16140 0,'158'17'31,"-105"-17"-15,-264-17-16,422 87 0,-211 1 16,-17-1-1,-54-17 1,36 0-16,35-18 31,141-35-15,-71 0-1,1 0-15,35 0 16</inkml:trace>
  <inkml:trace contextRef="#ctx0" brushRef="#br0" timeOffset="-100146.43">19139 16069 0,'0'-35'15,"0"-1"63,17 1-15,18 35-47,1 0-1,-1 0-15,0 0 31,-35 18-15,0 17 0,0 0-1,0 1 1,0-19 0,-17 54-1,-36-36-15,-18 18 16,36-18-1,35 1 17,0-1-1,35-35-15,0 0-1,36 0 1,-18 0-1,17 0 1,-34 0 0,-1 0-1</inkml:trace>
  <inkml:trace contextRef="#ctx0" brushRef="#br0" timeOffset="-99505.41">19826 16140 0,'0'0'0,"0"-36"16,-17 36 15,-18 0 0,-1 0-15,-17 0-1,18 36 1,35-1 0,0 0-1,0 0 1,35-35-1,18 36 1,0-36 0,0-18-1,-53-17 1,35 35 0,-35-35-1,18 35 1,-18-36-1,0 54 32,0 17-31,53 18 0,-53 18-1,35-71 1,-35 53-16,0-18 15</inkml:trace>
  <inkml:trace contextRef="#ctx0" brushRef="#br0" timeOffset="-96403.16">21784 16298 0,'-35'0'16,"35"-35"0,-35 35 15,88 0 78,-18 0-109,36 0 16,-54 0-1,-17 18 79</inkml:trace>
  <inkml:trace contextRef="#ctx0" brushRef="#br0" timeOffset="-72843.41">14253 6421 0,'0'-18'16,"0"-17"0</inkml:trace>
  <inkml:trace contextRef="#ctx0" brushRef="#br0" timeOffset="-70141.36">14570 300 0,'-35'0'16,"52"0"15,36 35-31,53-35 16,35 0-16,18 0 15,-18 53-15,-35-53 16,88 0 0,-141 0-16,-18 0 31,-335 0 0,-88 0 16,353 0-31,158 35 15,-17-35-31,88 53 15,18-53 1,-89 36 0,-264-36 15,0 0-15,-88-36-1,141 36-15,-36 0 16,124 18 15,53-18-31,53 0 16,106 0-1,52 53 1,-176-53 0,-140 0 15</inkml:trace>
  <inkml:trace contextRef="#ctx0" brushRef="#br0" timeOffset="-68673.26">11554 4815 0,'70'0'78,"1"0"-62,35 0-16,0 0 16,88 0-1,-53 0 17,-229 0-1,-54 0-16,72 0 1,-18 0-16,-124 0 31,177 0-31,-1 0 32,107 0-17,123 0 1,-35 0-1,-71 0 1,-123 0 15,-53 0-15,-71 0 0,88 0-16,18 0 15,-17 0 1,193 0 31,18 0-47,0 0 15,36 0-15,-71 0 32,-89 0-17</inkml:trace>
  <inkml:trace contextRef="#ctx0" brushRef="#br0" timeOffset="-66462.51">1764 11024 0,'0'-35'0,"-35"35"15,53-35 64,52-1-79,-52 36 15,246-105 32,-264 69-31</inkml:trace>
  <inkml:trace contextRef="#ctx0" brushRef="#br0" timeOffset="-65435.79">1623 14817 0,'0'-36'62,"35"36"-31,36-17-15,-36-54-16,71 1 31,-35 34 0</inkml:trace>
  <inkml:trace contextRef="#ctx0" brushRef="#br0" timeOffset="-55726.28">20973 5556 0,'0'-35'16,"106"35"93,0 0-109,35 0 16,53 0-1,-53 0 16,-159 0 1</inkml:trace>
  <inkml:trace contextRef="#ctx0" brushRef="#br0" timeOffset="-55508.79">21238 5697 0,'52'-35'31,"-52"70"-31,-52-35 0,157 0 0,-52 0 16,53 0 0,-88 0-16,17 0 31,0 0-16</inkml:trace>
  <inkml:trace contextRef="#ctx0" brushRef="#br0" timeOffset="-55108.57">21449 5380 0,'0'0'0,"-35"-35"32,70 70 46,1-35-63,16 53-15,19 0 16,-18-53-16,0 53 16,-18-18-1,-35 0 1,0 18-16,-18 18 16,-105 34 15,35-69-16,70 17 1,18 17 0</inkml:trace>
  <inkml:trace contextRef="#ctx0" brushRef="#br0" timeOffset="-54828.01">22349 5309 0,'0'18'47,"0"35"-47,-18 0 15,-17 70 1,0-35-1,35-17 1,-71-18 0,71-18-1</inkml:trace>
  <inkml:trace contextRef="#ctx0" brushRef="#br0" timeOffset="-54526.24">22261 5574 0,'70'0'16,"1"0"-16,-248 0 16,213 0-16,158-35 0,-89 35 15,-34 0-15,-36-36 32,1-17-32,-36 1 31,0 16-16,0 72 17,-36 69-17,-34 19 1,34-36 0,1-53-16,0 36 15,35-36 1</inkml:trace>
  <inkml:trace contextRef="#ctx0" brushRef="#br0" timeOffset="-54280.3">23301 5327 0,'-35'0'15,"-88"71"1,-1 52 0,89 53-1,0-70 1,52-35-16,89 17 16,0-88-1,-53 0-15</inkml:trace>
  <inkml:trace contextRef="#ctx0" brushRef="#br0" timeOffset="-53928.16">23495 5450 0,'0'89'31,"89"-178"-16,-178 89-15,230 0 0,-70 0 16,-18 0 0,-53 18-1,0 35 1,-71 18 0,-34 17-1,-19-18 1,124-17-1,388-106 32,-282 53-31,35-70-16,-106 17 16</inkml:trace>
  <inkml:trace contextRef="#ctx0" brushRef="#br0" timeOffset="-53709.45">24183 5450 0,'0'-70'31,"-17"246"32,-36 36-48,53-159 1,-71 70-1,212-617-15,-317 1041 0,141-494 16,-107 18 0,54-18-1</inkml:trace>
  <inkml:trace contextRef="#ctx0" brushRef="#br0" timeOffset="-53428.46">22508 6350 0,'0'0'0,"-36"0"16,72 0 0,69 0-1,-3597 0 1,8007 0-1,-4091 0 1,-318 0-16,-1 0 16,-193 0 15</inkml:trace>
  <inkml:trace contextRef="#ctx0" brushRef="#br0" timeOffset="-53213.41">22896 6685 0,'864'0'62,"-670"0"-15,-265 0-31,-916 0-16,1921 0 0</inkml:trace>
  <inkml:trace contextRef="#ctx0" brushRef="#br0" timeOffset="-52097.16">22543 7179 0,'0'0'0,"-35"0"32,35 18-17,0 35 1,-53 35-16,17 194 31,-87-35 0,123-176 1</inkml:trace>
  <inkml:trace contextRef="#ctx0" brushRef="#br0" timeOffset="-51602.39">22120 7391 0,'-36'0'0,"54"0"31,123-53-15,53 18-1,18 35 1,-36-53 0</inkml:trace>
  <inkml:trace contextRef="#ctx0" brushRef="#br0" timeOffset="-51259.1">22931 7426 0,'-106'335'47,"212"-670"-47,-212 705 0,106-334 16,0-54 15,-35-17-16,35-106 1,0 52 0,53 1-16,35-53 15,-18 35 1,72 89 15,-107 17 0</inkml:trace>
  <inkml:trace contextRef="#ctx0" brushRef="#br0" timeOffset="-51092.19">22772 7532 0,'18'0'0,"35"0"0,123-18 15,-70 18 17,-71 0-32</inkml:trace>
  <inkml:trace contextRef="#ctx0" brushRef="#br0" timeOffset="-50229.18">23548 7708 0,'18'0'31,"35"0"-31,17 0 16,1 0-16,-18 0 15,17 0-15,-17 0 16,-17-35-16,-36 0 31,-36 35-15,1-71 15,53 89 0,35 52-15,-53-34-16,0 34 16,-36 1-1,-34-36 1,34-35-1,36 35 1,71-35 0</inkml:trace>
  <inkml:trace contextRef="#ctx0" brushRef="#br0" timeOffset="-49613.21">24413 7620 0,'-18'0'16,"-17"0"15,35 18 0,0 35 0,-36 52 1,-34 1-17,17 0 1,53-71-16,0-70 62,0 0-62,0 0 16,18-36-16,-18-35 16,35 71-1,-35 0-15,70-36 16,-34 36 0,-1 35-1,0 0 1,0 106-1,-35-1 1,0-16 0,-52-54-1,-19 0 1,-35 0 15,71-35 0,70 0-15</inkml:trace>
  <inkml:trace contextRef="#ctx0" brushRef="#br0" timeOffset="-49278.36">24554 7902 0,'-36'106'31,"1"18"32,106-354-32,-142 424-31,71-229 0,0 0 15,0-53 1,18 17 0,105 0-1,-52 36 1,-1 35 0,-52 0-1,53 0 1</inkml:trace>
  <inkml:trace contextRef="#ctx0" brushRef="#br0" timeOffset="-49115.48">24430 8043 0,'124'0'15,"87"0"1,-70 0 15,-105 0-31</inkml:trace>
  <inkml:trace contextRef="#ctx0" brushRef="#br0" timeOffset="-48914.58">24113 8308 0,'0'0'16,"17"0"-1,36 0-15,106 0 16,35 0 0</inkml:trace>
  <inkml:trace contextRef="#ctx0" brushRef="#br0" timeOffset="-48767.19">24130 8414 0,'724'35'63,"-689"-35"-48</inkml:trace>
  <inkml:trace contextRef="#ctx0" brushRef="#br0" timeOffset="-46423.02">12789 9596 0,'-247'70'0,"494"-140"0,-706 211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1T06:22:23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1447 1605 0,'0'71'125,"0"-18"-125,-36 35 16,36-35-16,-35 158 31,0-52 0,35-124-31,-35-35 31,52-264 32,36 123-48,-18 35 1,1-18 0,-1 89-1,0-71 1,-35 89 0,36 17-1,-1 0 16,0 0-31,0 0 16</inkml:trace>
  <inkml:trace contextRef="#ctx0" brushRef="#br0" timeOffset="216.83">1570 1923 0,'18'-36'15,"70"1"1,-53 35 0,36-35-1,-36 35 1,0 0-16</inkml:trace>
  <inkml:trace contextRef="#ctx0" brushRef="#br0" timeOffset="432.92">1429 2328 0,'18'0'16,"70"-53"0,-35 53-16,70-88 15,-34 35 17,-54 53-32</inkml:trace>
  <inkml:trace contextRef="#ctx0" brushRef="#br0" timeOffset="633.7">1270 2593 0,'18'-18'15,"53"-17"1,-1 35-16,142-123 15,-53 70 1,-107 53 0</inkml:trace>
  <inkml:trace contextRef="#ctx0" brushRef="#br0" timeOffset="917.31">2399 2064 0,'0'0'16,"-17"0"15,-54 88-15,36-35-1,-1 17-15,-34 19 16,70-54 0,-71 0-1,36 0 1</inkml:trace>
  <inkml:trace contextRef="#ctx0" brushRef="#br0" timeOffset="1099.02">2064 2187 0,'18'18'31,"-18"17"-31,123 53 16,-17-17 0,-35 35-1,-1-36 1</inkml:trace>
  <inkml:trace contextRef="#ctx0" brushRef="#br0" timeOffset="1282.13">2664 2452 0</inkml:trace>
  <inkml:trace contextRef="#ctx0" brushRef="#br0" timeOffset="1615.77">1641 2875 0,'0'-17'31,"88"17"-31,35-71 16,54 71-16,158-71 16,-141 18-1,-106 53 1</inkml:trace>
  <inkml:trace contextRef="#ctx0" brushRef="#br0" timeOffset="1883.92">1994 3016 0,'0'0'15,"35"0"1,53-17 0,0-36-16,142-18 15,-72 36 1,-87 35 0,-54 0-1,-52 0 48</inkml:trace>
  <inkml:trace contextRef="#ctx0" brushRef="#br0" timeOffset="4582.08">4004 1570 0,'0'70'94,"0"-17"-94,0 18 15,0 88 1,-35 70 15,0-123 1</inkml:trace>
  <inkml:trace contextRef="#ctx0" brushRef="#br0" timeOffset="4767.79">3934 1993 0,'53'0'31,"0"0"-31,17-35 15,89 35 1,-18-35 0,-53-89-1</inkml:trace>
  <inkml:trace contextRef="#ctx0" brushRef="#br0" timeOffset="4981.82">4481 1623 0,'0'0'0,"0"-35"16,-36 35-1,36 17 17,0 36-32,0 88 15,0 124 17,0-142-17,-35-35 1,35-52-1</inkml:trace>
  <inkml:trace contextRef="#ctx0" brushRef="#br0" timeOffset="5248.6">4816 1782 0,'0'17'31,"-36"36"-31,1 88 16,35 0 0,-53-52 15,53-54-16,0 0-15,53-35 16,71-53 0</inkml:trace>
  <inkml:trace contextRef="#ctx0" brushRef="#br0" timeOffset="5568.81">5116 1799 0,'-36'0'16,"1"0"-16,0 35 16,35 1-16,-35 34 15,35 1 1,52-18 15,1-53-31,53 35 16,-106 0-1,-70 36 17,-160-36-17,195 0 1,106-52 15</inkml:trace>
  <inkml:trace contextRef="#ctx0" brushRef="#br0" timeOffset="5881.2">5327 1658 0,'53'0'47,"71"106"-31,-54 0-1,-17 70 1,-53-70 0,-17-35-1,-19-36-15,-34 35 16,34-70-1</inkml:trace>
  <inkml:trace contextRef="#ctx0" brushRef="#br0" timeOffset="6098.84">6050 2011 0,'0'0'0,"159"-35"15,-71 35 1,54-36 0,-90 36-16,19 0 15,-36 0 1</inkml:trace>
  <inkml:trace contextRef="#ctx0" brushRef="#br0" timeOffset="6335.26">6227 2223 0,'18'0'31,"70"-18"-15,18 18 0,-1-35-1,-52 35 1,-88 0 31</inkml:trace>
  <inkml:trace contextRef="#ctx0" brushRef="#br0" timeOffset="9082.83">9120 1076 0,'0'-35'16,"-18"35"31,-70 17-32,53-17-15,-1 159 32,248 35-1,-124-123 16,-158-1-16,-19-70-31,-175 36 31,229-36-15,70 0 15,35-71-31</inkml:trace>
  <inkml:trace contextRef="#ctx0" brushRef="#br0" timeOffset="9364.84">9472 1341 0,'18'0'31,"35"0"-31,0 0 16,35 0-16,-17 0 15,52 0 1,-88-36 0,1 36-16,-72 0 46,-34 0-30</inkml:trace>
  <inkml:trace contextRef="#ctx0" brushRef="#br0" timeOffset="9615.04">9684 1164 0,'0'0'0,"0"71"47,0 52-31,-53 71 0,18-35-1,35-88-15,0-54 16,0 18-1,35-35-15</inkml:trace>
  <inkml:trace contextRef="#ctx0" brushRef="#br0" timeOffset="10031.82">10249 1270 0,'-18'18'47,"18"35"-32,0-1-15,0 54 16,0-53-1,35-17 1,0-1 0,36-35-1,17-53 1,-35-159 15,-71 142-15,-87-1-1,34 71 1,36 0 0,35 18-1,0 17-15</inkml:trace>
  <inkml:trace contextRef="#ctx0" brushRef="#br0" timeOffset="10360.85">10742 1376 0,'36'0'47,"-36"35"-32,35-35-15,-53 0 79,36 0-33,17 0-30</inkml:trace>
  <inkml:trace contextRef="#ctx0" brushRef="#br0" timeOffset="10614.84">11236 1111 0,'0'18'47,"0"35"-31,0 106 0,0-18-1,0-71-15,0 89 16,0-36-1,-35-87 1</inkml:trace>
  <inkml:trace contextRef="#ctx0" brushRef="#br0" timeOffset="11746.98">7532 2240 0,'18'0'78,"17"0"-78,0 0 16,1 0-16,52 0 16,159 0-1,-106 0-15,547-35 31,-53 35 1,53 0 15,-283 0-16,-69-53-16,-142 53 1,-36 0 0,1 0-1,0 0 1,123 0 0,-123-35-1,-18 35 1,0 0-1,71 0 1,-142 0 0,-34 0-1,-1 0 1,-88 0 62</inkml:trace>
  <inkml:trace contextRef="#ctx0" brushRef="#br0" timeOffset="18715.82">8150 2716 0,'-18'0'79,"-17"0"-64,17 0 1,18 36-1,-159 140 17,194-88-1,265 0 0,-247-52-15,-53-1-1,0 0 1,-53 1 0,18-36-16,-53 0 15,0 0 1,52 0 0,36-18 15</inkml:trace>
  <inkml:trace contextRef="#ctx0" brushRef="#br0" timeOffset="18947.99">8414 3034 0,'88'0'31,"-52"0"-31,105-35 16,-18 35-1,-17-36 1,-71 36 0,-17 0-1</inkml:trace>
  <inkml:trace contextRef="#ctx0" brushRef="#br0" timeOffset="19163.32">8732 2822 0,'0'0'0,"0"53"31,17 18-16,-17-18-15,53 52 16,-53 19 0,0-54-1</inkml:trace>
  <inkml:trace contextRef="#ctx0" brushRef="#br0" timeOffset="19563.98">9331 2999 0,'-17'0'15,"-19"0"1,36 17-16,-35 19 15,35 52 1,0-35 0,18-53-16,70 35 15,-17-35 1,-1-18 0,-35-35 15,-35 0-16,-70-17 1,-18 17 0,52 18-1,36 88 32</inkml:trace>
  <inkml:trace contextRef="#ctx0" brushRef="#br0" timeOffset="19886.95">9719 3016 0,'0'36'63,"0"-54"-16,-17 18-32,34 0 48</inkml:trace>
  <inkml:trace contextRef="#ctx0" brushRef="#br0" timeOffset="20247.22">10266 2716 0,'0'36'63,"0"17"-47,35 17-16,18 36 15,-53 17 16,36-70-31,-36 71 16</inkml:trace>
  <inkml:trace contextRef="#ctx0" brushRef="#br0" timeOffset="35644.22">7691 2505 0,'-18'53'78,"18"17"-62,-70 18-16,70 18 15,-36-18-15,36-17 16,0 17-16,0-17 15,0 17-15,0-18 16,18-17-16,17 89 31,1-90 1,-1-52-32,-35 36 31</inkml:trace>
  <inkml:trace contextRef="#ctx0" brushRef="#br0" timeOffset="36682.89">10495 2558 0,'-17'0'16,"17"-36"-1,17 36 32,36 36-31,-53 17-1,36 17-15,87 195 32,-35 17-1,-105 0 0,-19-211 0</inkml:trace>
  <inkml:trace contextRef="#ctx0" brushRef="#br0" timeOffset="40502.9">10884 2381 0,'17'0'62,"36"0"-46,-18 0-1,1 0-15,34 36 16,-35 16 0,-35-16-1,0-1 17,-158 124-1,122-159 0,54 35-15,123-35-1,-35 0 1,-35 0-16,-18 0 16,-18 0 62</inkml:trace>
  <inkml:trace contextRef="#ctx0" brushRef="#br0" timeOffset="40826.82">11624 3016 0,'89'0'15,"-19"0"-15,18 0 0,-35 0 16,0 0-16,35-17 15,-52 17 17,34 0-17,-87 0 48</inkml:trace>
  <inkml:trace contextRef="#ctx0" brushRef="#br0" timeOffset="41126.54">11942 2875 0,'-18'-35'15,"18"88"63,0-18-78,18 18 16,-18 70 0,0-34-1,0-19 1,0-35-16,0 18 15</inkml:trace>
  <inkml:trace contextRef="#ctx0" brushRef="#br0" timeOffset="41494.54">12365 2716 0,'0'0'16,"0"-35"-16,35 0 31,-35 70 0,0 36-15,36 87 0,-36-34-1,0-36 1,0-17 0,-3987-18-1,7974-18 1,-3934-35-1</inkml:trace>
  <inkml:trace contextRef="#ctx0" brushRef="#br0" timeOffset="41896.83">12930 2752 0,'0'0'0,"-18"0"31,-17 35-15,-18 53 0,53-53-16,-35 36 15,35 17 1,35-17-1,88-36 17,-52 0-32,70-35 15,-70 0 1,-71-35 15,-212-18-15,53 53-1,124 0 1,35 18 15</inkml:trace>
  <inkml:trace contextRef="#ctx0" brushRef="#br0" timeOffset="42994.11">12506 2028 0,'71'0'140,"-1"0"-140,19 0 16,-19 0-16,-17 0 16,35 0-16,-35 0 15,35 0-15,-35 0 16,-17 0-16,17 0 15,-53 36 126</inkml:trace>
  <inkml:trace contextRef="#ctx0" brushRef="#br0" timeOffset="49912.7">15505 1305 0,'0'-35'16,"0"0"15,0 52 16,0 19-47,0-1 16,0 177 15,-71 105 0,71-246 0,0-107 32,0-17-47,0-17-1,18-1-15,-18-52 16,35-18-1,-35 53 17,53-18-17,0 70 1,-53-16-16,35 16 16,18 36-1,0 0 1,35 53-1,-88 53 1,0-53 0,-17 17-1,-54-17 1,1 0 0,158-53 46,53 0-46,-53 106-1,-88-88-15,35 35 16,-35 0 0,-70 0-1,17-18-15,-88-35 16,-18 35-1,71-35 1,141 0 31,0 0-47</inkml:trace>
  <inkml:trace contextRef="#ctx0" brushRef="#br0" timeOffset="50443.99">16281 1270 0,'0'-35'0,"0"70"0,0-53 47,0 36-47,0 53 16,0 70-1,0-71-15,0 89 16,0-53-1,-18-53 17,18-18-1,36-35-31,52 0 16,35 0-1,-70 0-15,-17 0 16,16-35-1,-16 35 32,-1 0-15,-35-53-17</inkml:trace>
  <inkml:trace contextRef="#ctx0" brushRef="#br0" timeOffset="50744.51">17110 1323 0,'53'-35'16,"-53"70"15,0 18-15,0 141-1,-35-71-15,35 1 16,-36-18 0,36-71-1,0 0 1,18-88 15</inkml:trace>
  <inkml:trace contextRef="#ctx0" brushRef="#br0" timeOffset="51111.86">16881 1393 0,'-36'-35'15,"107"35"17,-18 0-32,141 0 15,-18 0 1,-35 0-1,-52 0 1,-54 0 15,-35 18 47,-18-18-62</inkml:trace>
  <inkml:trace contextRef="#ctx0" brushRef="#br0" timeOffset="56826.86">15911 2293 0,'35'0'63,"53"0"-63,18 0 15,35 0-15,0 0 16,300-35 0,-141 0 15,-194 35 0,-71 0-15,-53 17 46,-17-17-62</inkml:trace>
  <inkml:trace contextRef="#ctx0" brushRef="#br0" timeOffset="57175.12">16369 2505 0,'0'0'16,"-35"0"-16,35 35 15,141-35 17,106 0-17,53 0 17,-53-35-17,-159 35-15,0 0 16,-53 0-1,1-36 1,-36 54 31,-18-18-31</inkml:trace>
  <inkml:trace contextRef="#ctx0" brushRef="#br0" timeOffset="59041.96">19244 1182 0,'0'-35'32,"0"52"108,0 54-124,0-36-16,36 18 16,-36 53-1,53 88 16,-1-141 1,-16-18-1,17-106-15,-18 1-1,0-36 1,-35 35-1,0 36 1,36 35 15,-1 53 1,0 18-17,0-1 1,36-34-1,-53-1 1,17-35 0,-35-18-1,0-52 1,53-107 0,-53 71-1,0 71 1,0 0-1,0 70 32,0 0-31</inkml:trace>
  <inkml:trace contextRef="#ctx0" brushRef="#br0" timeOffset="59528.84">19950 1623 0,'18'0'16,"17"0"0,0 0-16,53 0 15,18 106 17,-71-71-32,1 53 15,-36-17 1,0-18-1,-18-53 1,-17 0 0,35-18-1,-35-70 1,35 35-16,17-35 16,54-1-1,-18 19 1,-18 70-1,0-35 1,0 35 31</inkml:trace>
  <inkml:trace contextRef="#ctx0" brushRef="#br0" timeOffset="59858.21">20726 1499 0,'53'0'32,"35"-35"-17,-17 35 1,-18 0 0,-18 0-1,18 0 1,-18 0-16,-35 18 15</inkml:trace>
  <inkml:trace contextRef="#ctx0" brushRef="#br0" timeOffset="60119.9">20832 1588 0,'35'0'31,"0"0"-31,36 0 16,0 0-1,-36 0 17</inkml:trace>
  <inkml:trace contextRef="#ctx0" brushRef="#br0" timeOffset="61728.01">21661 1199 0,'-18'18'46,"18"17"-46,-35 1 16,35-1-16,-35 0 0,-1 18 31,1 0 1,35-71 14,35-52-30,89-71 15,-71 105 1,-53 1-17,17 35-15,36 35 47,-53 1-47,36-1 16,-1 88-1,0 1 1,-35-106-16,35 35 16,1-1-1</inkml:trace>
  <inkml:trace contextRef="#ctx0" brushRef="#br0" timeOffset="62307.89">21379 1058 0,'35'0'32,"18"0"-17,35 0-15,124 36 16,-89-1-1,36 18-15,-71-53 16,-53 0 0,-35-18 46,0 36-15,0 17-47,0 0 0,-17 18 16,-54 88-1,18 1 1,0-1 0,53-88-16,-53 17 15,18 1 1,35-36-1,-35-35 1,35 35 0,18-35 31</inkml:trace>
  <inkml:trace contextRef="#ctx0" brushRef="#br0" timeOffset="63319.54">22225 1799 0,'0'0'0,"89"0"15,-19 0 1,-35 0-1,1 35 1,-36 18 0,0 18-1,-36-53 1,1-18 0,0 0-1,0 0 95,17 0-95,18 35 1,-35-35 15,-18 35 0,70-35 47,54 0-62,-36 0 0,18 0-1,71 0 17,-89 0-17,-35 35 1,35-35 15,0 0 78,1 0-46,-1 0-32</inkml:trace>
  <inkml:trace contextRef="#ctx0" brushRef="#br0" timeOffset="74507.37">2117 5009 0,'0'-35'15,"0"53"48,0 52-48,0-17-15,0 124 32,-35-1-1,35-88 0,-36-52 0,36-72 1</inkml:trace>
  <inkml:trace contextRef="#ctx0" brushRef="#br0" timeOffset="74869.63">1782 5045 0,'0'0'0,"18"0"31,34-53-15,107 53-1,-35 0 1,105 0 0,-141-35-1,-53 35 1,1-36 0,-1 36 46</inkml:trace>
  <inkml:trace contextRef="#ctx0" brushRef="#br0" timeOffset="75127.11">2629 5221 0,'35'0'31,"18"0"-31,0 0 16,88-35-1,-18 35 1,-87 0-1,-19 0 1,-34 17 0</inkml:trace>
  <inkml:trace contextRef="#ctx0" brushRef="#br0" timeOffset="75323.95">2699 5433 0,'71'0'47,"-18"0"-47,52 0 15,19-35 1,-36-1 0,-53 36-1</inkml:trace>
  <inkml:trace contextRef="#ctx0" brushRef="#br0" timeOffset="75756.66">3510 4992 0,'53'0'15,"-106"0"-15,142 0 0,-54 0 16,0 0-16,18 17 31,-53 54-31,0 0 16,-17-1-1,-54-35 1,0 18 0,18-17-1,53-1 1,0 0 31,71-35-32,-36 0 1,-35 35 0</inkml:trace>
  <inkml:trace contextRef="#ctx0" brushRef="#br0" timeOffset="76099">3510 5750 0,'-17'0'47,"17"36"-47,-35-1 15,35 18 1,70-71 31,-70-17-32,0 0 1,-18 35 0,-17 0 30</inkml:trace>
  <inkml:trace contextRef="#ctx0" brushRef="#br0" timeOffset="76973.17">3634 4868 0,'0'0'0,"-53"-53"16,-35 18-16,-159-53 15,-159-88 16,247 140-15,-52 36 0,-54 0-1,-123 0 1,159 36 0,88-1-1,17 88 1,54-52-16,-18 52 15,35-17 1,0 71 0,0-19-1,53-52 1,0 88 0,35 18-1,53 0 1,36-36-1,158 124 1,53-177 0,141-70-1,18-53 1,-70 0 0,175-35-1,-193-53 1,-89-36-1,-52 36 1,-36-53 15,-176 53-15,35-159 15,-88 123-15,-35-17-1,-35-70 1,-71 69 0,-89 1-1,-70-17 1,-194 34 0,142 71-1,17 53 1,193 0-16</inkml:trace>
  <inkml:trace contextRef="#ctx0" brushRef="#br0" timeOffset="80726.72">7691 5256 0,'0'36'125,"35"-1"-109,36 18-1,35-18 16,-71-35-31,53 0 16,0 0 0,-52-17-1,-1-19 1,-35-52 15,-71-18-31,36 36 31,-36-1-15,36 1 0,35 34-16,0 1 15,18-18 1,141-17 0,17 70-1,-106 0 1,-34 52-1,-36 19 1,0 0 0,-88 34 15,88-34-15,-36-36-1,36 18 1,177-18-1,-54-35 1,-52 0 0,-18 0-1,-53 36 63</inkml:trace>
  <inkml:trace contextRef="#ctx0" brushRef="#br0" timeOffset="81191.05">9173 5362 0,'-18'0'16,"-35"0"-1,-35 18 1,53 52 0,-1 1-1,36-36 1,0 36 0,53-36-1,-18-35-15,1 0 16,34 0-1,-17 0 1,-18 0 0,-35-18 15,36 18-15,-36-35-16</inkml:trace>
  <inkml:trace contextRef="#ctx0" brushRef="#br0" timeOffset="81538.06">9649 5062 0,'35'0'15,"0"0"-15,195 0 32,-142 0-17,-53 0 1,-17 0-1</inkml:trace>
  <inkml:trace contextRef="#ctx0" brushRef="#br0" timeOffset="81822.67">9790 5239 0,'35'0'32,"0"0"-32,36 0 15,35 0 1,-53 0-16,-18 0 15,18 0 1</inkml:trace>
  <inkml:trace contextRef="#ctx0" brushRef="#br0" timeOffset="91970.8">10725 4833 0,'0'-18'16,"0"-17"15,0 0 0,53 0 1,141 35-1,-106 70 0,-106 71 0,-88-35-15,71-35 0,-35-71-1,70 35 1,70-35 15,89 35-15,-18-35-1,-53 0 1,-52 0 0,-1 0-16,0-17 31</inkml:trace>
  <inkml:trace contextRef="#ctx0" brushRef="#br0" timeOffset="92304.72">10760 5415 0,'0'0'0,"-70"0"16,158 0 31,317 0-31,-52 0-1,-35 0 1,-160 0-1,-87 0 1,-53 0-16,-54 0 47,1 0-31</inkml:trace>
  <inkml:trace contextRef="#ctx0" brushRef="#br0" timeOffset="92639.65">11377 5697 0,'0'53'62,"53"18"-46,-53-18-16,36 53 16,-36-1-1,0-52 1,0-17 15,0-1-15,-18-35-1</inkml:trace>
  <inkml:trace contextRef="#ctx0" brushRef="#br0" timeOffset="92970.72">11078 5697 0,'0'0'0,"70"0"31,1 0-31,52-35 16,18 35-1,-35 0-15,88 0 16,-70 0 0,-89-35-1,-35 70 48,-35-35-63</inkml:trace>
  <inkml:trace contextRef="#ctx0" brushRef="#br0" timeOffset="93866.7">12930 4498 0,'-71'18'31,"36"17"-31,-36 335 31,159 971 16,142-1059-16,-160-229 1</inkml:trace>
  <inkml:trace contextRef="#ctx0" brushRef="#br0" timeOffset="95556.35">13600 5062 0,'0'-35'0,"0"88"78,0 18-62,0-1-16,0 18 15,35 177 1,0-36 15,-70-158 1</inkml:trace>
  <inkml:trace contextRef="#ctx0" brushRef="#br0" timeOffset="96606.02">13388 5627 0,'0'0'0,"18"0"16,70 0-1,53 0 1,36 0-1,-19 0 1,-34-35 0,-89-1-16,0-17 15,-35 0 1,0 18 15,-17 0-15,-54 35-1,18 0 1,-17 53 0,17 35-1,53 71 1,0-142 0,17 54-1,36-71 1,0 0-1,18-35 1,-36-71 0,0 53-1,-35 18 1,36 35 15,-36 35 0,0 35-15,0-34 0,0 17-1,0-18 1,35-35 0,0 0 15,18-35-16,-53-1-15,71 1 16,-36-35 0,0 34-1,-35 1 17,36 70-1,-1 18-16,-35 0 1,35-53 0,-35 35-16,0 1 31,35-54 0,-35-17-31,36-36 16,87 36-1,-70-36 1,-18 71 15,-35 71-15,0-36-16,36 0 16,-36 18-1,70 36 16,1-89-15</inkml:trace>
  <inkml:trace contextRef="#ctx0" brushRef="#br0" timeOffset="98169.62">15822 5080 0,'0'-35'31,"0"70"1,36 0-17,-36 1-15,0-1 16,35 71 0,36-36 15,-1-229 47,1 124-47,-36 123 0,18-17-15,53-36 0,-71 1-16,0-36 15,18-18 1,-18-53 0,-35 18-1,0-17 16,0 35-15,0 52 15</inkml:trace>
  <inkml:trace contextRef="#ctx0" brushRef="#br0" timeOffset="98539.3">15822 5627 0,'36'0'32,"34"0"-17,1 0-15,35 0 16,105 0 0,-52 35-1,-71-35 1,-52 0-16,-1 0 31,-35 35 0,-53 1-15</inkml:trace>
  <inkml:trace contextRef="#ctx0" brushRef="#br0" timeOffset="99086.84">16052 5962 0,'17'0'32,"-17"-18"-32,36 18 15,-1 0 1,-17 0 0,52 0-1,-17 0 1,18 18-1,-71 35 1,0 35 0,-18-17-1,-106-18 1,-34-1 0,122-16-1,54-36 16,70 0-31,124 35 16,-89-35 0,-70 0-1,-17 0 48</inkml:trace>
  <inkml:trace contextRef="#ctx0" brushRef="#br0" timeOffset="99871.67">16898 4710 0,'0'0'16,"0"53"109,36-18-125,34 0 16,-17 36-16,35-18 15,89 141 1,-107-71-16,18 159 16,-88 106-1,0-105 1,-88-37-1,-53-16 1,88-142 0,18-17-1,35-1 1,0-35 15,-35-35 0,-18-35-15</inkml:trace>
  <inkml:trace contextRef="#ctx0" brushRef="#br0" timeOffset="102904.26">7885 4163 0,'-18'0'16,"-17"0"-1,0 0-15,-18 0 16,18 0-1,-1 0-15,1 0 16,0 0-16,-1 0 16,1 0-16,0 0 15,0 0-15,-1 0 16,36 70 31,89 830 15,-89-547-46,0-36 0,52-52-1,-52-18 1,0-141-16,-35 35 15,35-53 1,0-18 0,0 1-1,35 17 1,36-17 0,35-36-1,70 0 16,89 36-15,-106-18 0,70-53-1,71-71 1</inkml:trace>
  <inkml:trace contextRef="#ctx0" brushRef="#br0" timeOffset="105910.67">16493 5080 0,'35'0'78,"-35"18"-62,0 17 15,0 0-16,0 18 17,-18-53-32</inkml:trace>
  <inkml:trace contextRef="#ctx0" brushRef="#br0" timeOffset="107054.84">16599 5398 0,'-18'0'0,"18"-18"31,0-17 63,18 35-32,17 0-31,18 0-15,-53 17-16,53-17 16,0 36-1,-53-1 1,35 35 0,-35-34-1,0-54 79,0-17-78,0-1-1,0 1 1,0 0-1,0 17 17,35 18-17,0-53 1,1 53 0,-36-35-1,35 35 1</inkml:trace>
  <inkml:trace contextRef="#ctx0" brushRef="#br0" timeOffset="108386.02">17833 4198 0,'-35'0'16,"35"-35"0,35 35-1,18 0 1,88 35 15,-105-35-15,-1 0-16,53 0 31,-53 0 16,-35 35 15,0 36-46,0-36 0,-17 0-16,17 18 15,-36 88 1,36-52-16,-53 69 15,53 1 1,0 0 0,-35 88-1,35-88 1,0-36 0,0 18-1,0 36 16,0-72-15,0 19 0,0-36-1,0 53 1,0-70 0,0-1-1,0-17 1,0 0-1,0 0 1,0 0 0,0-18-1,-35-35 1,0 36 0,-71-36-1,35 0 16,36 0-15,-18 0 0</inkml:trace>
  <inkml:trace contextRef="#ctx0" brushRef="#br0" timeOffset="116418.2">5980 8696 0,'0'0'0,"0"-35"15,0-1 1,0 1-1,0 53 32,0 17-31,-18 459 31,18-388-32,-53-71 1,53 53 15,-17-88-15</inkml:trace>
  <inkml:trace contextRef="#ctx0" brushRef="#br0" timeOffset="116771.07">5539 8661 0,'0'-36'31,"53"36"-15,0 0 0,141-35-1,70 35 1,-17 0 0,-176 0-16,35-35 15,-71 35 63</inkml:trace>
  <inkml:trace contextRef="#ctx0" brushRef="#br0" timeOffset="117053.47">6668 8837 0,'53'0'31,"0"0"-31,35 0 0,-18 0 15,72 0 1,-72 0 0,-35 0-1,-52 0 17</inkml:trace>
  <inkml:trace contextRef="#ctx0" brushRef="#br0" timeOffset="117267.71">6738 9066 0,'0'0'15,"18"0"1,141 0 0,0-35-1,35 35 1,-142 0-1,-16-35 1</inkml:trace>
  <inkml:trace contextRef="#ctx0" brushRef="#br0" timeOffset="117852.27">7832 8537 0,'0'-35'16,"71"35"0,-19 0-16,54 0 31,-70 53-15,-1 17-1,-35-34-15,-18-1 16,-88 53-1,53-88-15,-35 53 16,88-18 0,88 18 15,18-53-31,159 0 16,-142 0-1,-87 0 1,-1 0-1</inkml:trace>
  <inkml:trace contextRef="#ctx0" brushRef="#br0" timeOffset="118142.38">7779 9225 0,'0'0'0,"35"0"32,71 0-17,71 0-15,281 0 16,-34 0 0,-178 0-1,-104-17 1,-107 17-1,-53 0 17,-35 0-17</inkml:trace>
  <inkml:trace contextRef="#ctx0" brushRef="#br0" timeOffset="118834.01">8449 10001 0,'0'18'31,"18"17"-15,70 0-1,-3951-35 1,3934 0 0,3933 0-1,-4004-35 1,-18-159 0,18 88-1,0 0 1,88 36-1,18 35 1,-35 35 0,17 0-1,-53 17 1,-35 107 0,-53-1-1,-35-35 1,88-17-1,0-53 1,35-18 0,177 0-1,-71 0 1,-53 0 0,-52 0-1</inkml:trace>
  <inkml:trace contextRef="#ctx0" brushRef="#br0" timeOffset="119133.73">9631 10001 0,'0'36'46,"-35"-36"-46,0 52 16,-36 54 0,71-70-1,88-1 1,124-35 0,-159 0-1,-18 0-15,0 0 16,-35-18 31</inkml:trace>
  <inkml:trace contextRef="#ctx0" brushRef="#br0" timeOffset="120869.77">10372 8326 0,'0'35'46,"0"18"-30,0 35-16,18 18 16,-18 0-16,0-1 15,53 178 1,-18-54 31,-70-229-32</inkml:trace>
  <inkml:trace contextRef="#ctx0" brushRef="#br0" timeOffset="121818.61">10090 8996 0,'0'0'15,"35"-35"1,18 35-1,282 0 1,-53 0 0,-52 0-1,-142 0 1,-88-36-16,35 1 16,-35 0-1,-18-1 1,-17 36-1,-88 36 17,87 34-17,-16 18 1,52-35 0,17-17-1,36-1 1,-18-35-1,1 0 1,-1-35 0,0-18-1,0 0 1,-35 18 0,36 35 15,-1 70-16,-35 36 1,0-35 0,0-19 15,0-16-15,35-36-1,-35-18 1,36 18-1,-36-53 1,35 0-16,-35 0 16,35 18-1,0 35 1,1 0 15,-36 35-31,35 36 16,-35-1-1,0-17 17,35-53-1,18-35-15,18-53-1,17 17 1,-53 71-16,-17 0 15,-18 124 17,0-18-17,0-36 1,0-35-16,35 1 16,0-1-1</inkml:trace>
  <inkml:trace contextRef="#ctx0" brushRef="#br0" timeOffset="122300.01">12453 8678 0,'0'-17'16,"0"34"-16,-53 89 47,-17 88-47,-18 18 15,35 17 1,53 265 0,0-318-16,194 177 15,123-176 1,-52-124-1,-89-18 1,-211-53 31,0 18-47</inkml:trace>
  <inkml:trace contextRef="#ctx0" brushRef="#br0" timeOffset="123150.55">13318 9366 0,'35'0'32,"-35"88"-17,0-52-15,35-1 16,1 18-1,-1-53 1,35 0 0,-34-88 15,-36 35-31,35-35 31,53 176 0,177 106 1,-248-194-17,19 0 1,17-124 0,-53 19-1,-18 34 1,18 36-1,-35 52 17</inkml:trace>
  <inkml:trace contextRef="#ctx0" brushRef="#br0" timeOffset="123484.66">14182 9384 0,'35'35'16,"-70"-70"-16,123 105 0,-53-34 16,-35-1-16,71 53 15,-71-35 1,0-18-1,0-52 32,0-19-31,106-34 0,0 35-1,-71-1 1,0 36-16,-35 18 31</inkml:trace>
  <inkml:trace contextRef="#ctx0" brushRef="#br0" timeOffset="123867.49">12841 9948 0,'18'0'31,"35"0"-15,53 0-16,176 0 16,124 53-1,-89-53 1,-123 36 0,-106-36-1,-88 35 32</inkml:trace>
  <inkml:trace contextRef="#ctx0" brushRef="#br0" timeOffset="124167.93">13759 10231 0,'70'35'31,"-17"-35"-15,-18 70-16,1-34 15,-36-1 1,0 18-16,-36 0 16,-87 17-1,88-70 1,158 0 15,54 0-15,193 0-1,-70-70 1,-159-1-16</inkml:trace>
  <inkml:trace contextRef="#ctx0" brushRef="#br0" timeOffset="124602.62">15135 8625 0,'17'0'31,"36"18"-15,-18 70-16,18 36 16,53 140-1,-53 71 1,-53 89-1,-71-1 1,19-229-16,-54 106 16,53-159-1,18-70 1,-18-36 0,17-35 15,19 0-16</inkml:trace>
  <inkml:trace contextRef="#ctx0" brushRef="#br0" timeOffset="127218.22">14111 8996 0,'-35'0'31,"35"-18"16,0-17-32,0 0-15,0-1 16,18-34 0,-18 35-16,264-406 62,-158 211-15,-106 124 0,-35 142-16,-18-36-15,-18 53-16,36-18 15,-71 88 1,71-70 0,35-70 46,35-19-62,1-34 16,17-1-1,17 36 1,54 0 15,-71 35-15,17 17 0,18 54-1,-52-18-15,52 35 16,-35-88-16</inkml:trace>
  <inkml:trace contextRef="#ctx0" brushRef="#br0" timeOffset="128749.14">8890 10319 0,'36'35'140,"-36"18"-124,0-18-1,0 1-15,35-1 16,-35 0-16,35 71 31,53 35 1,-17-106-32,176 89 31,-106-36 0,-18 0 0,-87-53 1,-1-35-17</inkml:trace>
  <inkml:trace contextRef="#ctx0" brushRef="#br0" timeOffset="129033.59">9737 10866 0,'-18'0'16,"18"17"46,18-17-62,-18 71 16,0-36-16,0 0 15,35 36 1,-35-36 0,0 18-16,0-18 15</inkml:trace>
  <inkml:trace contextRef="#ctx0" brushRef="#br0" timeOffset="129355.77">9437 11218 0,'0'0'0,"18"0"47,35 0-31,0 0-16,35 0 15,18 0 1,-36 0 0,-35 0-1,-70 0 63</inkml:trace>
  <inkml:trace contextRef="#ctx0" brushRef="#br0" timeOffset="133681.84">14870 2840 0,'18'35'62,"17"-35"-46,-35 35-16,53-35 16,-53 36-16,53-36 15,0 35-15,141 0 31,352 89 1,-352-71-32,600 52 31,-212-52 0,124 53 0,-494-106-15,-89 71 0,-35-71-16,71 70 15,106 1 17,193 123-17,-176-71 1,-52 1-1,17-1 1,52 36 0,-175-71-1,-54-17 1,-17-1 0,-17 19-1,-1-36 1,-35-18 15,0-18 0</inkml:trace>
  <inkml:trace contextRef="#ctx0" brushRef="#br0" timeOffset="133934.54">20850 4427 0,'0'18'47,"0"17"-47,0 1 16,0-1-1,0 35-15,0-17 16,-18-53 0</inkml:trace>
  <inkml:trace contextRef="#ctx0" brushRef="#br0" timeOffset="134117.81">20267 4798 0,'53'0'16,"36"0"-16,-19 0 15,124 0 1,-35 0-1,-141 0-15</inkml:trace>
  <inkml:trace contextRef="#ctx0" brushRef="#br0" timeOffset="137462.81">20373 5927 0,'0'35'94,"0"18"-79,0 0 1,53 0 0,53-53 15,-18 0 0,-88-53-31,0 0 16,0 0-1,0 18 1,35 52 47,-35 19-32</inkml:trace>
  <inkml:trace contextRef="#ctx0" brushRef="#br0" timeOffset="137550.81">20655 5980 0,'-17'-18'63</inkml:trace>
  <inkml:trace contextRef="#ctx0" brushRef="#br0" timeOffset="138083.07">20479 5962 0,'-35'0'31,"35"18"1,0 17-32,17 0 31,36-35-31,0 0 16,-17 0-1,-36-17 1,0-19-1,-18 1 17,-17 35-1,35 35-15,17 1-1,54 16 1,-36-52-1,-35-17 17,0-36-17,-18 18 1,36 52 15,17-17-15</inkml:trace>
  <inkml:trace contextRef="#ctx0" brushRef="#br0" timeOffset="138665.34">21290 6262 0,'0'53'31,"0"-18"-15,89-35-1,-54 0-15,18 0 16,35 0 0,-53 0-16,1-53 15,-36 0 1,-36-70-1,-17-1 1,18-17 0,88 71 15,53 17-15,0 53-1,0 17 1,-71 54-1,-53 35 1,-70 0 0,53-36-1,35 1 1,70-36 0,54-35-1,-89 0 1,18 0-1,-18 0 48</inkml:trace>
  <inkml:trace contextRef="#ctx0" brushRef="#br0" timeOffset="138966.12">22331 6262 0,'-35'0'31,"0"0"-31,-36 35 16,18-35-16,18 71 15,0 34 1,70-52-1,106-17 1,-35-36 0,-71 0-1,-35-18 17,-18 18-17,18-18 1</inkml:trace>
  <inkml:trace contextRef="#ctx0" brushRef="#br0" timeOffset="140170.73">22613 5997 0,'0'-35'16,"36"35"31,52 0-47,-18 0 16,213 0 30,-248 0-46,-35 18 79</inkml:trace>
  <inkml:trace contextRef="#ctx0" brushRef="#br0" timeOffset="140469.63">22719 6121 0,'18'0'31,"17"0"-31,18 0 16,18 53-16,87-53 15,-52 35 1,-35-35 0,-18 0 62,-53-18-63</inkml:trace>
  <inkml:trace contextRef="#ctx0" brushRef="#br0" timeOffset="140882.76">23601 5680 0,'0'35'47,"18"36"-47,35-1 15,35 107 1,-88-89-1,53 0-15,0 71 16,-53-18 0,35-71-1,-35 1 1,-18-71 0,-17 0-1,-35-35 1,-36-89-1,53 54 1,0 17 0</inkml:trace>
  <inkml:trace contextRef="#ctx0" brushRef="#br0" timeOffset="141214.96">23707 5733 0,'35'0'16,"-70"0"-16,141 0 0,0 0 0,35 0 15,282 0 1,-176 0-1,-71 0 1,-140 0 0,-1 0 15,-35 17 0,-53-17-15,18 71-16</inkml:trace>
  <inkml:trace contextRef="#ctx0" brushRef="#br0" timeOffset="141533.57">24536 6015 0,'0'53'32,"0"-18"-17,0 18-15,0 0 16,0 0-16,0 70 16,0-17 15,0-53-31,0-18 15,0 36 1,0-124 31</inkml:trace>
  <inkml:trace contextRef="#ctx0" brushRef="#br0" timeOffset="141965.81">24889 6085 0,'-53'36'32,"53"-1"-17,-53 36 1,53-19-16,0 54 16,0-18-1,71 18 1,52-106-1,-35 0 1,-88-17 15,-106-54-15,-52 71 0,52 0-16,35 18 31,36 17-31</inkml:trace>
  <inkml:trace contextRef="#ctx0" brushRef="#br0" timeOffset="143115.54">22825 7832 0,'18'0'109,"17"0"-109,18 0 16,53 0 0,105-18 31,-211 36-1</inkml:trace>
  <inkml:trace contextRef="#ctx0" brushRef="#br0" timeOffset="143363.47">22807 8043 0,'71'0'31,"-18"0"-15,211 0 0,-140 0-1,-89 0 1,1 0 0,-72 0 30,-17 0-30</inkml:trace>
  <inkml:trace contextRef="#ctx0" brushRef="#br0" timeOffset="149330.97">21396 8079 0,'0'17'46,"18"-17"-46,-18 36 16,35-36-16,-35 52 16,36-52-16,-36 53 15,88-17 1,70-54 31,-122-247 0,-124 160-16,88 52-31,0-71 31,52 89-15,54 35-1,35 0 1,-52 35 0,-89 36-1,0 35 1,-36-71 0,-17 0-1,18 18 1,35 18-1,0-18 1,71-18 0,52-35-1,-52 0 1,-18 0 0,-18-53-1</inkml:trace>
  <inkml:trace contextRef="#ctx0" brushRef="#br0" timeOffset="149640.6">22455 8114 0,'-36'53'47,"1"-53"-47,-18 53 15,18 0 1,35-18 0,0 35-1,176-34 1,-105-36 0,-36 0-1,-35-18 63</inkml:trace>
  <inkml:trace contextRef="#ctx0" brushRef="#br0" timeOffset="151133.94">23901 7708 0,'35'0'62,"-35"53"-46,36-18-16,-36 18 16,0 18-16,0 264 46,35-282-46,0 106 32,-52-159 61,-19 0-93,-17-18 16</inkml:trace>
  <inkml:trace contextRef="#ctx0" brushRef="#br0" timeOffset="151597.81">23954 7849 0,'-18'0'31,"18"18"-15,-35-18-16,35 35 15,-35 1-15,-1 34 16,-34-17-1,17 18 1,0-36 0,53 0 46,88-35-62,18 0 0,88 35 31,-53-35-15,-35 36 0,-88-36-1</inkml:trace>
  <inkml:trace contextRef="#ctx0" brushRef="#br0" timeOffset="152613.71">24254 7796 0,'-18'0'0,"36"0"0,-89-70 16,36 70-16,0-53 16,-18 53-16,-71-71 15,-34 18 1,-72 1-1,-140-37 1,52 89 0,18-53-1,1 53 1,16 0 15,72 0-15,17 18-1,70-18 1,18 35 0,-70 54-1,0-37 1,35 19 0,70-18-1,36 0 1,-1 17-1,1 36 1,35-53 0,53 53-1,35 17 1,300 142 15,-105-106-15,105-106-1,88 35 1,265-35 0,-265 0-1,-53-53 1,-70 0 0,17-36-1,36-34 1,-265 35-1,-35-18 1,-35 0 0,-1-71-1,-70 54 17,0 17-32,0-18 31,0-35-16,0 18 1,-35 88 0,-53-53-1,-89-17 1,-105-54 0,70 71-1,-87 0 1,-1 1-1,194 52-15</inkml:trace>
  <inkml:trace contextRef="#ctx0" brushRef="#br0" timeOffset="156079.73">21767 8996 0,'0'-18'15,"0"36"48,0 17-47,-18 0-16,-70 124 31,-177 300 0,18-106-15,89-195-16,-548 301 31,36-212-15,458-194-1,-194 17 1,-246 54-1,334-124 1,54 53 0,-230-53-1,229-36 17,-70-16-17,71-1 1,69 17-1,143 36 1,16 0 15,1 0 1,0 0-1,52-35 16,36 35-32,-53-35 1,36 35 0,-1-53 15,0 53-31,18-53 15,-53 18 1,35-1 0,-52 36 15,-36 0-15,17 0-1,-34 18 1,-1 35-1,36-53-15,0 70 16,35-52 0,0 17 15,0 1-15,53 34-1,0 1 1,17-36-1,54 89 1,-89-89 0,-35 0 15,0 0 0,-35-35-31</inkml:trace>
  <inkml:trace contextRef="#ctx0" brushRef="#br0" timeOffset="157364.07">5698 13212 0,'0'17'62,"0"18"-62,0 18 16,0 0-16,0 35 16,0-17-16,17 264 62,-122-247-15</inkml:trace>
  <inkml:trace contextRef="#ctx0" brushRef="#br0" timeOffset="157737.76">5204 13300 0,'0'0'0,"53"-53"31,35 53-15,124 0-1,-1 0 1,-17 0 0,-141 0-16,-18-35 15,1 35 1</inkml:trace>
  <inkml:trace contextRef="#ctx0" brushRef="#br0" timeOffset="158000.03">6368 13441 0,'53'0'15,"0"0"1,0-18-16,70 18 16,36 0-1,-124 0 16,1 0-15</inkml:trace>
  <inkml:trace contextRef="#ctx0" brushRef="#br0" timeOffset="158245.7">6386 13635 0,'-36'0'16,"54"0"15,17 0-31,-3898 0 16,7956 0-1,-4041 0-15,-16 0 16,-1 0 0</inkml:trace>
  <inkml:trace contextRef="#ctx0" brushRef="#br0" timeOffset="159357.21">7603 13194 0,'0'-35'15,"17"35"1,19 0-16,-1 0 15,0 0-15,0 0 16,1 0-16,-1 35 16,0 18-1,-35-18-15,0 0 16,-17 1-16,-124 87 31,105-123-15,36 35-1,0 1 1,71 17 15,88-53-15,-107 0-16,1 0 16,18 0-1</inkml:trace>
  <inkml:trace contextRef="#ctx0" brushRef="#br0" timeOffset="159696.9">7391 13794 0,'-35'0'16,"70"0"-16,0 0 47,71 0-47,35 53 15,36-53-15,-19 0 16,230 0-1,-246 0 1,-72 35 15,-123 0 16,18-35-47</inkml:trace>
  <inkml:trace contextRef="#ctx0" brushRef="#br0" timeOffset="161113.04">7903 14252 0,'0'36'109,"52"16"-93,-52 1-16,0 18 15,0-18-15,36 35 0,-36-35 16,0 0 0,0-18-16,0 18 15,0-18 32</inkml:trace>
  <inkml:trace contextRef="#ctx0" brushRef="#br0" timeOffset="161538.04">7938 14288 0,'0'0'0,"-35"35"47,-36 35-32,18 1 1,-17-18 0,-1 0-1,18-53 1,53 17-1,53-17 17,35 0-32,71 0 15,0 53 1,-1-53 0,-69 0 15,-54 0-31,0 0 31,0 0-15</inkml:trace>
  <inkml:trace contextRef="#ctx0" brushRef="#br0" timeOffset="162811.93">9120 13194 0,'0'-35'0,"0"52"63,35 54-48,-35 158 1,35 142 31,18-301-16,-71-70-15</inkml:trace>
  <inkml:trace contextRef="#ctx0" brushRef="#br0" timeOffset="163829.71">8961 13705 0,'53'0'32,"17"0"-32,1 0 15,35 0-15,123 36 16,-123-36-1,35 0 1,-88-18 0,-18-17-1,-35 0 1,-70-1 0,17 36-1,-18 36 1,36 52-1,0 0 1,35-35 0,0-18-1,17 0 17,19-35-17,52-17 16,-53-19-15,-35 1 0,35 0-16,-35 0 15,36 35 1,-36 17 46,35 19-62,-35 34 16,0-35 0,0 18-1,0-17 1,35-36 15,-35-36-31,35 1 16,1-36 15,17 36-15,-18 35-1,-17 0 17,-18 18-32,35-18 15,-35 35 1,0 0-1,0 1 1,70-36 15,-17-18-15,-17-17 0,-1 35 30,-35 17-30,0 19 0,35-1-1,-35 0 1,35 0 0,1-35-1,17 0-15</inkml:trace>
  <inkml:trace contextRef="#ctx0" brushRef="#br0" timeOffset="164428.84">11360 13141 0,'0'0'15,"-53"88"16,0 0-15,-35 195 0,0 140-1,88-35 1,141-71 0,-71-193-16,107 35 15,-54-53 1,-88-71-1,1-35 1,-36-18 15,0-17-15</inkml:trace>
  <inkml:trace contextRef="#ctx0" brushRef="#br0" timeOffset="165861.64">12312 13247 0,'-35'17'31,"35"19"-31,-35 17 16,35 0-16,-36 17 15,36-52-15,0 17 16,-35-35-16,35 35 15,0-52 32,0-19-31,106-211 31,-71 212 0,1 53-32,-36 17 1,105 53 0,-69 0-1,105-17 1,-141-18-1,35-18 1</inkml:trace>
  <inkml:trace contextRef="#ctx0" brushRef="#br0" timeOffset="166377.9">12189 13194 0,'17'0'31,"36"0"-31,18 0 16,123 0-1,-71 0 1,-52 18-1,-36-18 1,-35 70 62,0-52-62,0 52-16,-17 1 15,17 17-15,-36 71 32,-34-36-32,70-17 15,-106 106 1,106-159 0,-35 17-1,35-34 1,0-1-1</inkml:trace>
  <inkml:trace contextRef="#ctx0" brushRef="#br0" timeOffset="167030.1">12930 14058 0,'0'-35'63,"0"0"-32,0 70 31,0 18-62,17 388 47,-17-406-31,0 36 31,0-124-16</inkml:trace>
  <inkml:trace contextRef="#ctx0" brushRef="#br0" timeOffset="167427.81">12930 14076 0,'0'35'63,"-53"0"-48,53 1-15,-71-36 16,36 53-1,-36 17 1,36-70 0,0 35-16,88-35 31,35 0-15,18 0-16,0 0 15,105 0 1,-140 36-1</inkml:trace>
  <inkml:trace contextRef="#ctx0" brushRef="#br0" timeOffset="167976.6">13335 13300 0,'0'0'0,"-35"-36"16,70 54 31,1 17-32,17 18-15,-18 0 16,18 0 0,17 53-16,1 17 15,52 248 1,-70-36 0,-53-53-1,-17-52 1,-36-72-1,17-105 1,36-18 0,0-52 77</inkml:trace>
  <inkml:trace contextRef="#ctx0" brushRef="#br0" timeOffset="173198.87">15699 14041 0,'53'0'78,"0"0"-62,17 17-16,-17-17 16,35 0-1,18 35 17</inkml:trace>
  <inkml:trace contextRef="#ctx0" brushRef="#br0" timeOffset="173394.45">15717 14217 0,'0'0'15,"17"0"17,124 0-17,-17 0 1,-36 0-1,-53 0 1,53 0 0,-88-18-1</inkml:trace>
  <inkml:trace contextRef="#ctx0" brushRef="#br0" timeOffset="173745.12">16722 13723 0,'0'0'16,"71"0"-1,-36 0-15,18 0 16,-18 18 0,-35 88-1,0 17 1,-18 53 0,-17-105-1,0 0 16,0-1-15,-18-35-16</inkml:trace>
  <inkml:trace contextRef="#ctx0" brushRef="#br0" timeOffset="174028.51">16757 14728 0,'-35'36'16,"35"-1"0,0 18-1,0-18 1,18-35-16,52 0 16,-17-17-1,-53-19 1,-18 36 15,-52 0-15,35 0-1,-1 36-15</inkml:trace>
  <inkml:trace contextRef="#ctx0" brushRef="#br0" timeOffset="-214227.8">6668 15963 0,'17'0'110,"36"0"-95,36 0-15,-36 0 16,193 0 31,-4161 0-16</inkml:trace>
  <inkml:trace contextRef="#ctx0" brushRef="#br0" timeOffset="-213948.78">6791 16175 0,'0'0'0,"36"35"47,-19-35-47,54 0 16,88 0-1,-107 0 1,19 0-16,-36-17 15,-17 17 1</inkml:trace>
  <inkml:trace contextRef="#ctx0" brushRef="#br0" timeOffset="-213190.58">8414 15981 0,'-35'0'16,"0"0"-1,-1 0 1,-17 0 0,18 88-1,0 36 17,158 52 14,124-141 1,-194-141-15,-53 71-32,0-18 15,0 0 1,-35 18-1,-18-18 1,18 53-16,-1 0 16,1 0-1,0 0 1,-18 0 0</inkml:trace>
  <inkml:trace contextRef="#ctx0" brushRef="#br0" timeOffset="-212755.86">9014 16193 0,'0'35'63,"0"35"-32,0-87 32,0 34 46</inkml:trace>
  <inkml:trace contextRef="#ctx0" brushRef="#br0" timeOffset="-212342.03">9472 16069 0,'-35'0'15,"70"0"-15,-105 0 16,70 53 31,18 0-47,17-18 15,88 36 1,-70-71-16,18 70 16,-1-17-1,-34-18 1,-36 1 0,-18-1 30,-35-35-46,-18 0 16,19 0 0,-19 0-1,71-18-15</inkml:trace>
  <inkml:trace contextRef="#ctx0" brushRef="#br0" timeOffset="-212060.11">9472 16069 0,'18'0'0,"17"0"16,18-35-16,141 35 16,53-53 15,-176 53-16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1T06:25:29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2399 0,'-35'0'140,"-18"0"-124,18 35-16,0-35 16,35 53-1,-36 53 1,266 123 31,-195-193-47,-17 158 47,-71-194-32,-53 35 1,-71-53-1,142-17 17,53 35-1,17 0-31</inkml:trace>
  <inkml:trace contextRef="#ctx0" brushRef="#br0" timeOffset="247.87">3705 2769 0,'0'0'0,"35"0"15,35 0-15,107-53 16,17 53 31,-141 0-31</inkml:trace>
  <inkml:trace contextRef="#ctx0" brushRef="#br0" timeOffset="490.07">3810 2928 0,'36'0'16,"52"0"0,-35 0-16,88 0 15,-53 0 1,-53 0-1,-35-18 48</inkml:trace>
  <inkml:trace contextRef="#ctx0" brushRef="#br0" timeOffset="1245.83">5239 2205 0,'0'-35'16,"35"-1"15,18 36-31,106 0 16,-71 36-1,-35 17-15,-18 17 16,-35-17 0,-88 53-1,-123-18 1,105-17 0,194-71 15,141 52-16,-141-52 1,54 0-16,-90 0 31</inkml:trace>
  <inkml:trace contextRef="#ctx0" brushRef="#br0" timeOffset="1559.72">5133 2981 0,'-35'0'0,"70"35"46,71-35-46,194 0 32,-53 0-32,-88 0 15,-71 0 17,-88 36 14,-35 16-30</inkml:trace>
  <inkml:trace contextRef="#ctx0" brushRef="#br0" timeOffset="1829.76">5733 3281 0,'0'35'15,"0"18"1,0-18 0,0 1-1,0 17-15,0 70 16,0-35 0,18-17-1,-18-36 1,0 18-1,0-18 1</inkml:trace>
  <inkml:trace contextRef="#ctx0" brushRef="#br0" timeOffset="2143.36">5486 3281 0,'0'0'15,"18"0"1,70-35 0,-18 35-16,36 0 15,88 0 1,-70 0-1,-89 0 1,0 0 0,-70 0 46,0 0-62</inkml:trace>
  <inkml:trace contextRef="#ctx0" brushRef="#br0" timeOffset="9280.85">7162 1887 0,'0'-35'16,"-36"35"0,-16 35 30,-1 1-46,0 52 16,-124 194 0,36 477 15,194-601-31,811 760 62,-793-883-62,-53 18 32</inkml:trace>
  <inkml:trace contextRef="#ctx0" brushRef="#br0" timeOffset="14174.88">7850 2187 0,'-36'0'16,"1"0"30,35-35-30,71 35 62,-36 0-78,0 0 16,53 18-1,18-18 17,-18 0-17,-52 0 17,-89 53 46,18-18-63,35 0-15,-53 18 16,17 53 0,-17-71-1,18 18 1,0 0-1,0 17 1,35-34 15,17-36 1,18 0-17,18 0-15,53 0 16,-35 0-1,-36 0 1,18 0 0,-18 0 77</inkml:trace>
  <inkml:trace contextRef="#ctx0" brushRef="#br0" timeOffset="14715.3">8467 2434 0,'0'0'0,"-35"0"31,70 0 0,18-35-15,17 35-1,1 0-15,35 0 16,0 0 0,-71-35-1,0 35 1,1 0 62,-19 0-62</inkml:trace>
  <inkml:trace contextRef="#ctx0" brushRef="#br0" timeOffset="15095.91">9349 2064 0,'0'-36'15,"0"54"48,0 17-47,0 18-16,0 0 15,0 88 1,53 18-1,-18-35 1,-35-89-16,0 35 16,0 1-1</inkml:trace>
  <inkml:trace contextRef="#ctx0" brushRef="#br0" timeOffset="15766.03">7938 2893 0,'0'0'0,"-35"0"0,-1 0 0,-17 0 16,18 0-1,0 0 17,52 0 46,72 0-78,34 0 15,89 0-15,229 0 16,35 0 0,0 0-1,-194 0 1,-123 0-1,-106 0-15,18 0 16,-107 0 62</inkml:trace>
  <inkml:trace contextRef="#ctx0" brushRef="#br0" timeOffset="16461.88">8079 3440 0,'0'0'16,"53"-18"30,0 18-30,176-35 31,-194 35-47,-52 17 62,-71 142-30,35-106-17,-36 18-15,19-1 32,35 1-17,-1-71 1,89 0 15,35 0-15,71 0-1,-88 0-15,70 0 16,-53 0 0,-53 0-1,1 0 16,17 0 1</inkml:trace>
  <inkml:trace contextRef="#ctx0" brushRef="#br0" timeOffset="16727.54">8979 3704 0,'35'-35'16,"18"35"-1,105-35 1,-3985 35 0,7884 0-16,-4004 0 15,-18 0-15,0 0 16,-70 0 31,-18-53-47</inkml:trace>
  <inkml:trace contextRef="#ctx0" brushRef="#br0" timeOffset="17098.74">9173 3440 0,'0'-36'15,"0"72"-15,0-19 110,17 36-95,-17-18-15,0 1 16,0-1 0,35 36-1,-35-36-15,53 0 16,-53 53-1,0-52 1,0-1 0</inkml:trace>
  <inkml:trace contextRef="#ctx0" brushRef="#br0" timeOffset="17412.91">9772 3369 0,'0'18'46,"53"35"-30,-53 0-16,53 17 16,-53 18-1,35-17 1,-35-36 0,0 18-1,0-18-15</inkml:trace>
  <inkml:trace contextRef="#ctx0" brushRef="#br0" timeOffset="18154.34">10019 1711 0,'0'-35'16,"0"70"-16,0-53 31,18 54-15,35 17-16,158 246 31,89 336 0,-247-458-31,0 546 32,-141-211 15,35-389-16,0-52-16,53-36 1</inkml:trace>
  <inkml:trace contextRef="#ctx0" brushRef="#br0" timeOffset="21230.24">11907 2663 0,'0'-35'16,"35"-18"46,18 53-62,35 0 16,-17 0-16,17 0 15,-18 0-15,71 0 16,-52 0 15</inkml:trace>
  <inkml:trace contextRef="#ctx0" brushRef="#br0" timeOffset="21492.15">12030 2805 0,'35'0'31,"18"0"-31,35-36 0,1 36 16,16 0-1,-16 0 1,-54-35-1,-53 35 48</inkml:trace>
  <inkml:trace contextRef="#ctx0" brushRef="#br0" timeOffset="23876.7">14059 1817 0,'0'-18'31,"0"-17"47,17 35-78,18 0 16,36-53-16,88 53 31,-106 0-31,53 141 47,-248 106 0,89-194-32,1-18 1,16-35-1,36 36 32,18-36-47,70 0 16,18 0 0,-53 0-1,35 0 1,-17 0-1,-1-18 1,-35 18 0</inkml:trace>
  <inkml:trace contextRef="#ctx0" brushRef="#br0" timeOffset="24281.89">13882 2646 0,'-35'0'31,"53"0"0,34 0-15,19 0-16,35 0 16,53-35-16,-18 35 15,229-53 1,-176 0-1,-159 53 1,-52 35 47</inkml:trace>
  <inkml:trace contextRef="#ctx0" brushRef="#br0" timeOffset="25427.16">14059 3228 0,'-36'0'31,"36"-35"-15,-35 35 62,35 17-47,-35-17-15,-1 124 15,1-89-16,35 18 1,0-18-16,0 36 16,18-1-1,17-34 17,0-1-17,1-35-15,17 0 16,-1-88-1,19 0 1,-71 17 0,0 18-1,-53 18 1,0-1 0,18 36-1,-18 0 1</inkml:trace>
  <inkml:trace contextRef="#ctx0" brushRef="#br0" timeOffset="45744.11">14517 3316 0,'0'18'78,"35"-18"-31,-35 35 62</inkml:trace>
  <inkml:trace contextRef="#ctx0" brushRef="#br0" timeOffset="46124.78">14888 3122 0,'0'0'16,"-36"0"-16,36 18 46,53-18-46,0 70 16,124 18 0,-89-52-16,0 52 15,-53-53 1,-35 18 0,-17-18-1,-36-35 1,-53 36-1,35-36 17,18 0-17,53-18-15</inkml:trace>
  <inkml:trace contextRef="#ctx0" brushRef="#br0" timeOffset="46349.04">14976 3157 0,'0'0'0,"0"-35"15,123 0 1,1-18 0,-89 53-16,0 0 15</inkml:trace>
  <inkml:trace contextRef="#ctx0" brushRef="#br0" timeOffset="47889.81">16246 1588 0,'0'-36'0,"-18"36"78,18 53-78,-70 35 16,34 36-16,-52 70 16,0 53-16,-88 335 15,422 423 17,601-317-1,-723-617 16,-124-89-16,0-17-15,0 0-1</inkml:trace>
  <inkml:trace contextRef="#ctx0" brushRef="#br0" timeOffset="49612.98">18063 1923 0,'88'0'32,"-53"-36"-32,53 36 15,-17 0 1,-1 0-1,-52 0 1</inkml:trace>
  <inkml:trace contextRef="#ctx0" brushRef="#br0" timeOffset="50307.49">17057 2505 0,'0'0'15,"-35"0"1,105 0 15,36 0-31,71-36 16,369-16-1,19-19 1,-142 71 0,-123-35-1,-229 35-15,-36 0 16,-53 0 46</inkml:trace>
  <inkml:trace contextRef="#ctx0" brushRef="#br0" timeOffset="62491.87">17216 1640 0,'-35'0'15,"-1"0"32,89-17 0,0 17-31,247 0 15,-247 0-15,-53 17 15,0 54-15,-106 52-1,71-52 1,-18-18-1,18-18 1,35 0 15,53-35-15,52 0 0,19 0-1,-106 0 1,17 0-1,-35 36 32,0-1-31</inkml:trace>
  <inkml:trace contextRef="#ctx0" brushRef="#br0" timeOffset="62957.28">18768 1482 0,'0'0'16,"0"35"31,0 0-32,18 53-15,-18 89 32,0-89-32,35 18 15,-35-36 1,35-34-1,-35 17 1,0-18 0</inkml:trace>
  <inkml:trace contextRef="#ctx0" brushRef="#br0" timeOffset="64005.14">17498 2787 0,'-35'0'16,"88"0"30,35 0-30,18 0-16,-36 0 0,-17 0 16,-17 0-1,-36 53 32,-18-18-47,-106 106 16,19-35 15,69-53 0,107-53 1,88 0-17,-71 0 1,-53 0-1,0 0-15,1 0 32,-1 0-17,18 0 1,-18 0-16</inkml:trace>
  <inkml:trace contextRef="#ctx0" brushRef="#br0" timeOffset="64171.66">18345 3104 0,'0'0'0,"0"-35"15,53 35-15,35 0 16,71-35 0,17 35-1,-141 0 1,-52 0-1</inkml:trace>
  <inkml:trace contextRef="#ctx0" brushRef="#br0" timeOffset="64389.8">18504 2875 0,'0'71'31,"17"70"-15,36-18-1,-53-35 17,18-52-17</inkml:trace>
  <inkml:trace contextRef="#ctx0" brushRef="#br0" timeOffset="64612.92">18962 2910 0,'35'36'31,"1"34"-16,-36 18 1,53 18 0,-53-53-1</inkml:trace>
  <inkml:trace contextRef="#ctx0" brushRef="#br0" timeOffset="65188.45">19403 1147 0,'53'35'63,"-18"18"-63,36 35 15,123 194 1,-35 600 15,-142 247 0,-140-600 1,17-264 15,106-230-32,-53-35 16,53-35-31</inkml:trace>
  <inkml:trace contextRef="#ctx0" brushRef="#br0" timeOffset="68737.72">2487 3828 0,'18'0'47,"35"-18"-47,0 18 16,35-53-16,0 53 15,18-35-15,0 35 16,123-53-1,-52 18 17</inkml:trace>
  <inkml:trace contextRef="#ctx0" brushRef="#br0" timeOffset="68996.93">2734 4022 0,'0'0'16,"89"-18"15,122-35-15,-70 53-16,18-53 15,106 18 1,-195 35-16,36-53 15,-124 53 48</inkml:trace>
  <inkml:trace contextRef="#ctx0" brushRef="#br0" timeOffset="71620.25">1394 6950 0,'0'-36'16,"0"1"-1,0 70 63,0 18-62,0 36 0,0 16-16,-71 548 62,36-600-46,35-18 15,0-52 16</inkml:trace>
  <inkml:trace contextRef="#ctx0" brushRef="#br0" timeOffset="71823.88">1429 7549 0,'35'0'16,"1"0"-16,-1-35 16,18 35-16,70-53 15,-17 53 1,0-35-1,-18-36 1</inkml:trace>
  <inkml:trace contextRef="#ctx0" brushRef="#br0" timeOffset="72088.75">2011 7179 0,'0'0'15,"0"-35"1,-17 35 15,17 17-15,0 36-16,-71 141 15,18 36 1,53-36 0,-35-53-1,35-88 1,0-18-1,17-35 17</inkml:trace>
  <inkml:trace contextRef="#ctx0" brushRef="#br0" timeOffset="72388.11">2611 7144 0,'-35'-36'32,"-18"72"-32,53-19 15,-36 54-15,36 105 16,-52 36-1,52-89 17,88-34-17,0-54 1,-18-35 0</inkml:trace>
  <inkml:trace contextRef="#ctx0" brushRef="#br0" timeOffset="72904.67">2840 7373 0,'0'0'0,"35"-35"31,18 35-15,106 0 0,-18 0-1,-105 0-15,-1 0 16,-88 17 15,0 36-15,-18 53-1,1-18 1,-18 36 0,52-89-1,36 0 1,18-35-1,70 0 1,36 0 0,-36 0-1,-53 0 17,-35-17-17,35-19 1</inkml:trace>
  <inkml:trace contextRef="#ctx0" brushRef="#br0" timeOffset="73236.87">3387 7179 0,'0'0'16,"0"-35"-1,53 35 17,-18 17-17,18 19 1,0 17-16,-18 123 16,18-17-1,-53 17 1,0-88-1,-35-17 1,0-36 0,35 18-1,-18-53-15</inkml:trace>
  <inkml:trace contextRef="#ctx0" brushRef="#br0" timeOffset="73557.7">4534 7461 0,'52'-35'16,"-16"35"-16,34 0 15,1 0-15,52-53 16,-17 53 0,-71 0-1,1 0 1</inkml:trace>
  <inkml:trace contextRef="#ctx0" brushRef="#br0" timeOffset="73738.59">4569 7638 0,'35'0'31,"36"0"-31,-18 0 15,52 0 1,-52 0-16,36 0 16,-54 0-1,-35-18 1</inkml:trace>
  <inkml:trace contextRef="#ctx0" brushRef="#br0" timeOffset="74221.02">6174 6826 0,'0'0'0,"0"71"78,0-18-78,0 17 16,0 18 0,0-17-16,0 35 15,-35 17-15,35 18 16,-36-52-1,36-1 1,-35-53 15</inkml:trace>
  <inkml:trace contextRef="#ctx0" brushRef="#br0" timeOffset="74420.85">6121 7514 0,'53'-35'15,"18"35"1,34 0 0,-52 0-16,53-35 15,-35-1 1,-71-52-1</inkml:trace>
  <inkml:trace contextRef="#ctx0" brushRef="#br0" timeOffset="74637.81">6580 7197 0,'0'-36'0,"0"72"0,0-107 15,0 89 32,0 35-31,0 0-16,-36 105 15,1 19 1,0-71 0,-18-18-1,53-53 1,0 36 0</inkml:trace>
  <inkml:trace contextRef="#ctx0" brushRef="#br0" timeOffset="74904">7126 7197 0,'-17'0'15,"-18"53"-15,-54 52 16,54-16 0,0 69-1,35-52 1,17-35 0,54-18-1,0-53-15</inkml:trace>
  <inkml:trace contextRef="#ctx0" brushRef="#br0" timeOffset="75225.05">7479 7373 0,'0'0'0,"-53"0"31,53 18-31,-70 17 0,70 0 15,17 71 1,107-35 15,-124-18-15,0 17 0,-71-35-1,-70-35 1,53 0-1,88-17 17,35 17-32</inkml:trace>
  <inkml:trace contextRef="#ctx0" brushRef="#br0" timeOffset="75490.88">7620 7108 0,'0'0'16,"53"0"-1,-17 0 1,-1 18-16,-35 35 16,88 123-1,-35 36 1,-53 53-1,-88-142 1,-18-17 0,0-35-1,71-71-15</inkml:trace>
  <inkml:trace contextRef="#ctx0" brushRef="#br0" timeOffset="76003.63">8855 6597 0,'0'0'16,"0"-35"-16,0 88 31,0 17-15,0 36-16,0 35 0,71 335 31,-71 71-15,0 88-16,0-35 31,0 211-15,-36-476-1,36-158 1,0-54-1,0-87 1,0-1 0,0-53 15,0-17-15</inkml:trace>
  <inkml:trace contextRef="#ctx0" brushRef="#br0" timeOffset="77604">9614 8467 0,'0'-36'15,"-18"36"32,-17 36-31,-1-1 15,1 106 0,106-53-15,-18-52-16,-1-1 16,-34-35-16,17 53 15,-35-18 1,-17 0 0,-71-35-1,17 0 1,36 0-1,52 0 17,19-35-17</inkml:trace>
  <inkml:trace contextRef="#ctx0" brushRef="#br0" timeOffset="77803.3">10143 8625 0,'0'0'0,"70"-35"0,-17 35 15,106 0 1,-71 0 0,-53 0-16,18 0 15</inkml:trace>
  <inkml:trace contextRef="#ctx0" brushRef="#br0" timeOffset="78019.98">10178 8802 0,'18'0'15,"17"0"1,106 0-1,18 0 1,-53 0 0,-36 0-1,-87 0 17</inkml:trace>
  <inkml:trace contextRef="#ctx0" brushRef="#br0" timeOffset="81303.09">11448 8449 0,'0'-35'0,"35"52"94,-35 19-94,36 17 15,-36 35-15,35 0 16,-35-17-16,53 52 16,-53-52-16,0-1 15,35 18-15,-35-35 16,0 18 0,-35-1-1</inkml:trace>
  <inkml:trace contextRef="#ctx0" brushRef="#br0" timeOffset="81756.56">11501 8502 0,'0'-18'15,"-35"18"48,-18 71-47,17-36-16,1 0 15,0 1-15,0 34 16,-18-34-1,53-1 1,0 0 0,35-35-1,106 35 1,35 18 0,-17-53-1,-53 36 1,-71-36-1</inkml:trace>
  <inkml:trace contextRef="#ctx0" brushRef="#br0" timeOffset="82351.88">12930 7920 0,'0'-35'16,"-18"35"0,-35 17-1,-123 442 16,88 1393 16,370-1217 0,-159-565-16,-88-70-15</inkml:trace>
  <inkml:trace contextRef="#ctx0" brushRef="#br0" timeOffset="84038.17">13512 8255 0,'0'-35'31,"17"35"47,36 0-62,0 0-16,124 0 31,-1 17 32,-423 177-1,88 18 16,230-212-62,35 0-1,-18 0 1,-53 0-16,0 0 16,-35 35 46,36-35-62,34 0 16</inkml:trace>
  <inkml:trace contextRef="#ctx0" brushRef="#br0" timeOffset="84256.11">14376 8555 0,'53'0'15,"-18"0"1,18 0-16,-18 0 16,36 0-1,-18 0 1,-18 0 0,-35-35-16</inkml:trace>
  <inkml:trace contextRef="#ctx0" brushRef="#br0" timeOffset="84502.85">14976 8202 0,'0'0'0,"0"71"46,0-18-30,0 17-16,0 18 16,0 89-1,35 70 1,-35-212 0</inkml:trace>
  <inkml:trace contextRef="#ctx0" brushRef="#br0" timeOffset="84937.2">13194 9049 0,'-35'0'16,"123"0"15,53 0-31,283 0 15,69 0 1,213 0 15,-530 0-31,-70 0 16,88 0 0,-158 0-1,-1 0 1,-53 53 15</inkml:trace>
  <inkml:trace contextRef="#ctx0" brushRef="#br0" timeOffset="86652.56">13494 9878 0,'0'-35'31,"35"35"31,18 0-62,88-36 16,89 36 31,-230 18 0,-18-18-47,18 35 15,-88 18 1,53-18 0,-36 36-1,18-18 1,18-18-16,35 0 47,17-35-47,54 0 15,0 36 1,-18-36 15,-1 0-31,-16 0 16,-1 0 0,0-18-1</inkml:trace>
  <inkml:trace contextRef="#ctx0" brushRef="#br0" timeOffset="86868.16">14341 10019 0,'70'0'16,"1"0"-16,35 0 15,123-35-15,-88 35 16,-106 0 0</inkml:trace>
  <inkml:trace contextRef="#ctx0" brushRef="#br0" timeOffset="87137.15">14658 9843 0,'0'35'47,"36"35"-32,-36-17-15,0 53 16,0-35 0,35-36-1,-35 18 1,35-53 0</inkml:trace>
  <inkml:trace contextRef="#ctx0" brushRef="#br0" timeOffset="87352.59">15240 9790 0,'53'53'31,"-53"-18"-31,36 18 16,-1 105-1,-35-140 1,35 35-16,-35 0 31</inkml:trace>
  <inkml:trace contextRef="#ctx0" brushRef="#br0" timeOffset="87918.84">16016 7320 0,'0'71'31,"0"-18"-31,53 35 16,0 0-16,18 35 15,105 160 1,-17 105 0,-106-177-16,17 248 15,-70 0 1,0-89-1,-88-141 1,-70 18 0,122-158 15,1-54-15,35 0-1,0-70 1</inkml:trace>
  <inkml:trace contextRef="#ctx0" brushRef="#br0" timeOffset="181642.23">2452 9560 0,'71'-35'16,"52"-53"-1,1 17-15,34 18 16,1 0-16,-71 18 16</inkml:trace>
  <inkml:trace contextRef="#ctx0" brushRef="#br0" timeOffset="182439.47">2452 9684 0,'-35'0'15,"53"0"79,17 0-94,18 0 16,141-36-1,0-34 1,-88 35-1,-71-1-15</inkml:trace>
  <inkml:trace contextRef="#ctx0" brushRef="#br0" timeOffset="182606.81">2646 9737 0,'35'0'16,"1"-18"-16,17 18 15,17-71-15,-35 71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1T06:29:38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970 1535 0,'71'0'218,"0"0"-218,17 0 16,141-18 0,-194 18-1,1 0-15,-36-35 0,35 35 16,0 0-1,0 0 17</inkml:trace>
  <inkml:trace contextRef="#ctx0" brushRef="#br0" timeOffset="301.24">1076 1905 0,'0'0'0,"36"0"16,17 0 0,35 0-16,70-18 15,-34-35 1,-71 53-1,-18 0 17,-70 0 15</inkml:trace>
  <inkml:trace contextRef="#ctx0" brushRef="#br0" timeOffset="645.22">1341 1358 0,'0'0'0,"0"-35"0,0 123 62,18 36-62,-18-19 16,0 1-16,0 0 16,0 35-1,-18 71-15,18-159 16,0 17-1,0-17 1,0-141 31</inkml:trace>
  <inkml:trace contextRef="#ctx0" brushRef="#br0" timeOffset="895.83">1641 1305 0,'0'0'16,"0"36"15,0 34-15,0 18-16,0 18 15,0 106 1,0-53-1,0-107-15,0 19 16,0-18 0,0-18-1,-36-35 1</inkml:trace>
  <inkml:trace contextRef="#ctx0" brushRef="#br0" timeOffset="1425.2">1570 1588 0,'0'0'0,"-35"0"16,53 0 15,17-53-15,88 17-1,36-17 1,-35 0-1,-107 53-15,18-35 32,-35 53 30,-17-18-62</inkml:trace>
  <inkml:trace contextRef="#ctx0" brushRef="#br0" timeOffset="1753.75">1570 1852 0,'53'0'47,"0"0"-32,35 0-15,0-35 16,-4003 35-16,8060-35 16,-4110 35-1,-35-36 1</inkml:trace>
  <inkml:trace contextRef="#ctx0" brushRef="#br0" timeOffset="12394.29">4004 988 0,'0'35'125,"0"0"-110,-17 36-15,17 158 31,0-194-15,17 54 15,19-89 1,87-212 14,-88 177-30,-35-1 0,36 54 15,-1 88-15,18 0-1,-18-71-15,0 36 16,1-36-1,-1-35 17,0-88-1,-35 35-31,0-88 16,0 0-1,0 70 1,0 36-1,36 35 32,-36 17-31</inkml:trace>
  <inkml:trace contextRef="#ctx0" brushRef="#br0" timeOffset="12996.46">4692 1658 0,'0'53'32,"0"-18"-17,0 18-15,0 71 16,0-19 0,0-69-1,0 17 1,0-106 31,0-35-32,-35-1 1,35-69 0,0 87-16,0-123 15,0 71 1,35 17-1,18 53 1,35 53 0,-35 70-1,-53 54 1,0 17 0,-106-53-1,54-88 1,-1 0-1,53-17 17</inkml:trace>
  <inkml:trace contextRef="#ctx0" brushRef="#br0" timeOffset="13294.42">5292 1376 0,'53'0'0,"0"-53"16,0 53-16,-18 0 16,36 0-1,-36-35 1,35 35 0</inkml:trace>
  <inkml:trace contextRef="#ctx0" brushRef="#br0" timeOffset="13554.12">5327 1588 0,'53'0'16,"0"0"-16,0 0 15,35 0 1,-52-36-1,16 36 1</inkml:trace>
  <inkml:trace contextRef="#ctx0" brushRef="#br0" timeOffset="15411.26">6386 1076 0,'0'71'47,"0"-1"-32,0 18-15,0-17 16,0 17-16,0-35 15,-71 70 1,1-17 15</inkml:trace>
  <inkml:trace contextRef="#ctx0" brushRef="#br0" timeOffset="15693.87">6350 917 0,'0'-35'15,"0"70"-15,36-105 0,34 17 32,-17 53-17,0 0 1,-18 53-1,-35 35 1,0-53-16,-35 36 16,-36-1-1,19 1 1,-72 70 0,124-88-1,-35-53 1</inkml:trace>
  <inkml:trace contextRef="#ctx0" brushRef="#br0" timeOffset="16744.93">6791 1376 0,'-53'0'32,"18"0"-32,0 17 15,35 19 1,-35-1-16,-1 36 16,36-1-1,0-35 1,18-87 31,-18 16-47,53-52 15,17 17 17,-17 71-17,-17 18 1,-36 53-1,0 17 1,0-53 0,0 18-16,53-53 31,-18-35-15,53-71-1,-17-18 1,-36 72-16,18-19 15,-53 36 1,-53 35 15,18 35-15,-1 36 0,36-1-1,88 54 1,-70-71-1,35-18 1,-53 0 0,-53 0-1,-17-35 1,70-35 15,123-53-15,53 0-1,-87 17 1,-54 36 0,-35 0-1,-18 35 32,-17 17-31,35 36-1,18 35 1,35 1 0,-53-19-1,0 1 1,-18-18 0,-35-53-1,18 0 1,35-18-1,17-17 1,89-71 0,-35 18-16</inkml:trace>
  <inkml:trace contextRef="#ctx0" brushRef="#br0" timeOffset="17178.88">7920 970 0,'53'-35'15,"-106"70"-15,106-105 16,-53 34-1,0 54 17,-35 53-32,-36 123 15,36 52 1,35-87 0,-53-35-1,53-54 1,18-70 15,35-106-15,0 1-1,17 52 17,-17 53-17,18 53 1,-4058 35-1,7974 0 1,-4058-53 0,-35-35-1,18 0 1,53-17 0,35-19-1</inkml:trace>
  <inkml:trace contextRef="#ctx0" brushRef="#br0" timeOffset="17930.36">8379 1464 0,'0'0'16,"-53"0"-1,18 0-15,35 18 16,-36 70 0,36-18-1,0-17 1,0-17 0,18-36-1,17 0 1,1-53-1,-1-35 17,0 35-17,0 17 1,1 36 15,-36 18-15,0 70-1,0-35 1,0-18 0,53-70 31,-1 0-47,-34 35 15,35-71 1,-18 71-16,-35 18 47,0 35-32,0-18 1,53-35 15,-17 0-15,34-18-1,-35 18 1,-35 18 0,0 17-1,0 1 1,36-36 0,-1 0-16,18 0 0,106 0 15</inkml:trace>
  <inkml:trace contextRef="#ctx0" brushRef="#br0" timeOffset="18312.54">9490 1482 0,'0'0'0,"-18"0"31,-123 35-15,106 36-1,-18-1 1,71-35-1,88-35 1,-18-105 0,0-107-1,35-159 1,-70 124 0,-53 230-1,0-18 1,0 140-1,-53 195 17,1 0-17,-37-106 1,89-88 0,0 0-1</inkml:trace>
  <inkml:trace contextRef="#ctx0" brushRef="#br0" timeOffset="19629.04">10443 917 0,'0'-35'16,"0"53"15,0 17-15,0 53-16,0 18 16,0 35-16,-53 35 15,-53 354 1,71-160 46,158-458-15,-123-177-16,-88 106 1,88 107-17,35 16 1,0 36-16,71-53 16,-18 53-1,-17 53 1,-18 53-1,-53-53-15,0 70 16,-18-87 15,18-1-31,0-88 47,0 0-47,36-123 16,105-1-1,-53 142 1,-35 35 0</inkml:trace>
  <inkml:trace contextRef="#ctx0" brushRef="#br0" timeOffset="20244.09">11042 1658 0,'36'0'16,"34"0"0,-17 0-1,-18 0 1,18-18-1,-17-17-15,-36-35 16,-18 34 15,-4057 107-15,7956 52 0,-3881-70-16,0 18 15,0-1 1,70-70-1,72 0 17,-54-70-17,-53-18 1,0 52 0,-35 1-1,-17 88 16,17 18-15,0-1 0,0-17-1,0 18-15,0 140 32,-53-123-32,53 36 15,-36-89 1,36 0-1,36-123 17</inkml:trace>
  <inkml:trace contextRef="#ctx0" brushRef="#br0" timeOffset="20417.2">11836 1782 0,'0'0'0</inkml:trace>
  <inkml:trace contextRef="#ctx0" brushRef="#br0" timeOffset="23192.17">12083 1147 0,'35'0'94,"36"0"-94,-1 0 16,36 0-1,-35 0-15,140 0 63,-228 0-16</inkml:trace>
  <inkml:trace contextRef="#ctx0" brushRef="#br0" timeOffset="23493.12">12312 1270 0,'0'0'0,"18"0"47,35 0-47,35 0 15,36 0 1,-54 0 0,-35 0-1,-52 0 32,-19 0-31,1-35-16</inkml:trace>
  <inkml:trace contextRef="#ctx0" brushRef="#br0" timeOffset="26560.14">13670 1076 0,'-35'0'16,"0"0"31,-36 35-16,71 1-31,-53-1 16,53 0-16,-35 0 15,35 1-15,0 17 16,18-18 0,229-53 46,-283-299 1,-69 281-32,69 72 0</inkml:trace>
  <inkml:trace contextRef="#ctx0" brushRef="#br0" timeOffset="26770.71">14059 1252 0,'-18'0'15,"18"-17"32,18 17-31</inkml:trace>
  <inkml:trace contextRef="#ctx0" brushRef="#br0" timeOffset="27182.14">14305 1076 0,'53'0'0,"18"0"16,-18 0-1,-53 53-15,0 35 16,-71 36 15,-52-19-15,88-69-1,35-1-15,35-35 32,124 0-17,-36-18 1,-52-17 0,-71 0-1</inkml:trace>
  <inkml:trace contextRef="#ctx0" brushRef="#br0" timeOffset="27663.06">14976 1217 0,'0'18'31,"0"17"-16,-18 18-15,18 0 16,-53 53 0,0-71-16,53 0 15,0-70 32,0-36-31,36 1-16,16-71 15,19 35 1,-36 53 0,1 53 31,-36 18-32,35 87 1,0 19-1,0-54 1,1-34 0,-36-1-1,-3916-35 1,7938-18-16</inkml:trace>
  <inkml:trace contextRef="#ctx0" brushRef="#br0" timeOffset="27949.01">14940 1058 0,'18'0'15,"35"-53"1,35 53-16,-17 0 15,35 0 1,-71 0 0,0 0-1</inkml:trace>
  <inkml:trace contextRef="#ctx0" brushRef="#br0" timeOffset="30521.73">4340 3493 0,'0'-36'0,"0"1"16,-18 35 31,-17 35-32,35 1 1,-36 34 0,36-35-16,36 106 31,34-105-16,-35-36 1,-35 35-16,36 0 16,-36 1-1,0-19 17,-106 36-17,71-18-15,-36-35 16,18 0-1,18 0 1,0 0 15,35-17-15,-36-19 0</inkml:trace>
  <inkml:trace contextRef="#ctx0" brushRef="#br0" timeOffset="31713.19">3757 3351 0,'0'-35'16,"0"53"78,0 17-94,0 18 15,0 0-15,18 159 63,17-212-32,36-106 0,-1-18 16,-34 142-16,-1 35-15,0 17 0,1-34-1,-1-1 1,0-35 15,-35-18-15,35-52-1,-35-54 1,0 18 0,0 18-1,0 53 1,0 0 0</inkml:trace>
  <inkml:trace contextRef="#ctx0" brushRef="#br0" timeOffset="32473.96">4886 3598 0,'36'-53'62,"-1"53"-62,0 0 16,0 0-16,1-35 16,-1 35-16,18 0 15,-18 0 48</inkml:trace>
  <inkml:trace contextRef="#ctx0" brushRef="#br0" timeOffset="32787.06">4992 3704 0,'18'0'47,"17"-17"-47,18 17 16,35 0 0,-53 0-1,36-53 1,-36 53-1</inkml:trace>
  <inkml:trace contextRef="#ctx0" brushRef="#br0" timeOffset="34342.61">6033 3193 0,'0'0'16,"-35"0"0,35 17-1,-36 19 1,36-1-16,0 124 31,36-71 0,140-35 1,-35-177-1,-141-17 0,0 106-31,-18-36 16,-34 71-1,52-53-15,-106 18 32,70 35-17,1 0 1,0 35-1</inkml:trace>
  <inkml:trace contextRef="#ctx0" brushRef="#br0" timeOffset="34685.87">6650 3263 0,'0'35'47,"0"1"-16,0-54 0,0-17-15,-17 35-1,34 0 32</inkml:trace>
  <inkml:trace contextRef="#ctx0" brushRef="#br0" timeOffset="35107.99">6968 3087 0,'0'0'16,"70"-35"0,-34 35-16,-1 0 15,0 0-15,0 17 16,-35 36 0,-70 71-1,-18-36 1,88-71-1,88 19 1,18 17 0,-53 52-1,-18-34 1,-141-18 15,0-18-15,71-35-1</inkml:trace>
  <inkml:trace contextRef="#ctx0" brushRef="#br0" timeOffset="35576.94">7691 3298 0,'0'18'31,"0"17"-31,-18 18 16,18 0 0,-53 53-16,53-71 31,0-105 16,36 17-47,-36-35 15,105-89 1,-105 124-16,53 18 16,-17 0-1,17 105 32,-53-17-47,0 18 16,0-1-16,35 36 15,0-35 17,-35-18-32,35-18 15</inkml:trace>
  <inkml:trace contextRef="#ctx0" brushRef="#br0" timeOffset="35979.57">7638 3087 0,'0'-35'16,"18"35"15,35 0-31,-1 0 16,1 0-1,71 0 1,-71 0-16,17 0 16,-34 0-1</inkml:trace>
  <inkml:trace contextRef="#ctx0" brushRef="#br0" timeOffset="92467.54">2558 5627 0,'0'-18'47,"35"18"-47,36-70 0,-18 70 15,0-36 1,35 36-16,-18-35 0,19 35 16,-1-53-16,53 18 15,-53 35 48</inkml:trace>
  <inkml:trace contextRef="#ctx0" brushRef="#br0" timeOffset="92721.89">2699 5909 0,'0'-18'15,"53"18"-15,35-70 16,0 70-16,124-71 16,-53 36-1,-124 0 1,-53 35 46</inkml:trace>
  <inkml:trace contextRef="#ctx0" brushRef="#br0" timeOffset="93218.06">2805 5239 0,'0'0'0,"-35"0"0,35-36 16,-36 36-1,72 0 16,-1 0-15,106 36 0,106-36-1,-18 35 1,-88-35 0,-88 0-16,36 0 15,-89 35 32,-53 54-31,53-37-16,-71 125 15,-17-1 1,0 1 15,17-54-15,71-70-16,-88 35 31</inkml:trace>
  <inkml:trace contextRef="#ctx0" brushRef="#br0" timeOffset="97954.23">5310 5239 0,'0'17'47,"0"19"0,0-1-47,0 18 15,-36 194 17,36-159-17,0-35 1,0-18 15,-35-52 0</inkml:trace>
  <inkml:trace contextRef="#ctx0" brushRef="#br0" timeOffset="98333.09">5415 5009 0,'71'18'47,"-36"-18"-31,1 88-16,34 0 31,-35-35-31,36 141 15,-71 18 1,-71 0 0,-17-36-1,35-123 1,18-18 0,0-35-1,35 36 1</inkml:trace>
  <inkml:trace contextRef="#ctx0" brushRef="#br0" timeOffset="101532.31">6897 5186 0,'0'-35'15,"-17"-18"1,17 17-1,-36 36-15,36-35 16,-35 35-16,0 0 31,-1 0-31,19 0 0,-54 106 32,71-18-1,159-53 0,-36-52 0,-87 70 16,-36-18-31,0 18-16,0 0 15,0 53 1,-18 17 0,18-70-16,-53-18 15,18 36 1,0-71 0,35-71 15,0 1-31,53-71 15,70 52 1,-52 37 0,17 52-1,-35 88 17,-53 35 14,0-88-30,-18-35 0,18-70 15,35 17-15,71-18-1,-71 71 1,18 0-1,0 53 1,-53 0 0,0-17-16,0-1 15,0-53 32,0-17-31,36 0-16,34-18 15,-35 17 1,-35 89 0,0 18-16,0-18 15,0 17 1,36-34 0,34-89 15,-17-18-16,-18 36 1,-35 70 0,0 89-1,0-1 1,-17 124 15,-19-159-15,1-17-1,35-142 32,0-52-31,18-54 0,17 36-1,18 0 1,0 88-16,17-53 15,1 71 1,0 35 0,-36 53-1,-35 123 17,-18-87-17,-52-54 1,17 18-1,53-18 1,0-53 31,17 18-47,-17-17 16</inkml:trace>
  <inkml:trace contextRef="#ctx0" brushRef="#br0" timeOffset="101915.74">8379 5539 0,'0'70'47,"0"-17"-31,0 0-16,0-18 15,0 1 1,0-1 0,35-35-1,18-88 1,70-53 15,-87 141-15,-36 88-1,0 53 1,0-106 0,0 0-1,35-52 17,0-19-32</inkml:trace>
  <inkml:trace contextRef="#ctx0" brushRef="#br0" timeOffset="102132.83">9014 5168 0,'0'0'0,"-35"18"31,35 35-31,-53 88 16,0 53-1,53-71 1,0-70 0,0-17-1</inkml:trace>
  <inkml:trace contextRef="#ctx0" brushRef="#br0" timeOffset="102668.89">9225 5539 0,'-35'0'31,"-18"35"-31,53 0 16,-35 36 0,70-18-1,89 105 16,-89-105-15,-35-17 0,-35-36-16,-71 0 15,71 0 1,35-36 0,70-34 15,195-89-16,-106 106 1,-107 0 0,-16 18-1,-54 35 1,-35 0 0,18 35-1,0 36 1,35-36-1,17 18 1,124 0-16,18-53 16,-18 0-1,-88 0 17,0-35-17</inkml:trace>
  <inkml:trace contextRef="#ctx0" brushRef="#br0" timeOffset="103752.04">10972 5433 0,'0'-18'16,"0"1"-1,0-19 1,0 1 0,-18 35-1,18-35-15,-123 35 31,70 0-31,-124 17 32,142 72-1,282-89 0,-176-106 0,-71 53-15,0 123 15,0 89-15,-18 53 0,18-124-1,0-35 1,-53 17-16,18 1 15,-1-36 1</inkml:trace>
  <inkml:trace contextRef="#ctx0" brushRef="#br0" timeOffset="104381.93">10972 5750 0,'0'0'0,"0"18"47,0 17-47,35 36 15,-35-36 1,0 0 0,0-123 30,71 0-30,17 35 0,-53 53-1,-35 88 1,0 18 0,0-71-1,0 36 1,35-71-1,36-53 1,-1-35 0,19-18-1,-54 71 1,-35 52 15,0 19-15,0-1-1,0 0-15,35 0 16,-35 1 0,35-36-1,54-18 17,-36-17-32,17-71 15,-35 35 1,-35 36 15</inkml:trace>
  <inkml:trace contextRef="#ctx0" brushRef="#br0" timeOffset="105164.83">12154 5574 0,'0'-35'15,"-18"35"48,-17 0-63,-1 35 15,1 0-15,-18 36 16,18-18 0,-3952 35-1,7974-53 1,-3969-35-1,52 0 1,54-123 15,-124 87-15,0 1 0,35 53 15,-35 52-16,0-34 1,0 16 0,0-16-16,0-1 47</inkml:trace>
  <inkml:trace contextRef="#ctx0" brushRef="#br0" timeOffset="105532.37">12400 5609 0,'89'-35'16,"-54"35"-16,-35 18 16,35 52-1,-35 1 1,0-1-1,-70-35 1,34-35 0,36-52-1,71-54 1,0 70 0,34 1-1,-34 35 1,-36 124-1,-35-19 1,0 19 0,-88-1 15,53-140-31</inkml:trace>
  <inkml:trace contextRef="#ctx0" brushRef="#br0" timeOffset="105696.25">12947 5609 0,'0'0'0</inkml:trace>
  <inkml:trace contextRef="#ctx0" brushRef="#br0" timeOffset="106814.32">13318 5609 0,'0'-35'15,"-18"0"1,-17 35 0,-18 0 15,-194 194 16,247-106-16,123-88 0,19-106 1,-107 106-1,0 35 0,-35 18-15,0 0-1,0-18 1,35-35 15,18-70-15,18 35-1,-36 35 1,0 17 0,-35 54-1,0-36 1,0-17 0,36-18-1,17 0 1,-18 0-1,0 0 1,-35 35 15,0 36-15,0-36 0,35-35-1</inkml:trace>
  <inkml:trace contextRef="#ctx0" brushRef="#br0" timeOffset="107197.9">14200 5715 0,'-36'0'16,"1"35"-1,35 1 1,-53 87 0,53-35-1,0-52 1,53-36 0,18-18-1,-36-70 1,53 52-16,-35 1 15,-53 0 17,0 88-17,0 17 1,71-17 15,34-17-31,37-36 16</inkml:trace>
  <inkml:trace contextRef="#ctx0" brushRef="#br0" timeOffset="108999.4">15470 5362 0,'0'53'31,"-36"35"-31,36 18 15,0 0-15,0-18 16,0-17-16,-35-1 16,35-34-16,0-1 15,0-106 17,18-299 14,246 264 1,-228 335-15,-36-140-1,0-125-16,0-17 1,70-123 0,-35 123-16,18 53 15,0-35 1,-17 35-16,-36 88 31,0 71-15,0 52-1,0-175 1,0 34 0</inkml:trace>
  <inkml:trace contextRef="#ctx0" brushRef="#br0" timeOffset="109532.4">16263 5768 0,'53'0'16,"-17"0"-1,-1 0 1,0-18 0,-35-35-1,0 0 1,-17 53-1,-72 0 1,36 71 0,0 35-1,53-71-15,0-17 16,71 35 0,53-53-1,-1-106 1,-52 0-1,-71 0 1,35-35 0,-35 71-1,0 87 32,0 36-47,0 106 31,0 35-15,0-141-16,0 17 16,0-34-1,35-36 1,18 0 0</inkml:trace>
  <inkml:trace contextRef="#ctx0" brushRef="#br0" timeOffset="110714.93">16704 5662 0,'0'0'15,"36"-35"-15,52 35 16,71-35 0,-18-18-1,-71-18 16,-34 1-31,-36 34 16,-36-17 0,1 53-1,-18 71 1,-53 105 15,106-88-15,0-52-1,0-1 1,53-35 15,18-18-15,-1 18 0,-34 0-1,-36 18 1,35 35-1,-35 17 1,0-17 0,35-53 15,0-17-15,36-19-1,-36 36 1,-35 36 31,0 34-32,0-52 1,35-18-16,1 0 16,34 0-1,-52 0 1,35-18-1,-124-88 1,1 71 0,34 35-1,-16 0 1,87 0 15,335 0-15,18-53 15,-352 53-15,-36-35-1,-71 35 1,-17 53 0,53 17-1,-1-17 1,72-17 15,-19-36-31,107 0 16,-54-53-1,1-71 1,-36-34 0,0-89-1,-35 211 1,0-17-1,0 89 17,-17 158-17,-36 35 1,18-70 0,35-89-1,0 1 1,0-53-1</inkml:trace>
  <inkml:trace contextRef="#ctx0" brushRef="#br0" timeOffset="112054.75">5080 7232 0,'71'-35'31,"-18"35"-15,0 0-16,-18 0 15,0 35-15,-35 71 16,-158 141 62,457-265-47,1-158 1,-300 88-32</inkml:trace>
  <inkml:trace contextRef="#ctx0" brushRef="#br0" timeOffset="112283.16">5592 6914 0,'0'-17'16,"0"34"-16,18-87 15,70 70 1,53 70 15,-18 36-31,-35 177 31,-193 105-15,52-300 0,17 18-1,-52-36 1</inkml:trace>
  <inkml:trace contextRef="#ctx0" brushRef="#br0" timeOffset="114198.9">7938 7108 0,'0'53'31,"-18"-17"-31,18 17 16,0 0-16,0-1 15,0 19-15,0-18 16,0-18-16,0 0 31,0-105 32,0 17-63,0-176 31,53 123-15,-3951-18-1,7920 124 1,-3987-35-1,0 35 1,18 53 0,-53 70-1,-18-70-15,-70 53 16,53-70 0,35 16-1,88-16 1,71 87-1,-159-70 1,-35 18 0,-89-71-1,54 35 1,34-35 0,54 0 15,17 0-31</inkml:trace>
  <inkml:trace contextRef="#ctx0" brushRef="#br0" timeOffset="114562.96">8679 7126 0,'0'0'15,"0"53"17,0 0-17,0 0-15,0 141 16,0-18 0,-18-88-1,18-52 1,71-36 15,123 0-15,-53-18-1,-106 18 1,18-35-16</inkml:trace>
  <inkml:trace contextRef="#ctx0" brushRef="#br0" timeOffset="114967.84">9243 7267 0,'0'36'32,"0"34"-17,0 1 1,53 123-16,-53-89 16,0-69-1,0 17 1,0-18-1</inkml:trace>
  <inkml:trace contextRef="#ctx0" brushRef="#br0" timeOffset="115268.31">9049 7320 0,'0'0'16,"35"0"-1,212-35 1,-53 35 0,-141 0-1,0 0 1</inkml:trace>
  <inkml:trace contextRef="#ctx0" brushRef="#br0" timeOffset="127863.05">1041 9366 0,'0'36'63,"0"-1"-48,0 35-15,0-17 16,0 0-16,0 0 16,0 71-1,18-36 16</inkml:trace>
  <inkml:trace contextRef="#ctx0" brushRef="#br0" timeOffset="128164.99">1235 8731 0,'0'-35'15,"0"70"-15,0-52 63,71 70-63,17 70 16,53 195-1,-35 17 1,-106 17-1,0-16 1,-18-248-16,-52 0 16,-54 71-1,18-89 1,71-34 0</inkml:trace>
  <inkml:trace contextRef="#ctx0" brushRef="#br0" timeOffset="129044.95">2681 9384 0,'0'-35'31,"0"70"32,0 35-63,0 36 15,0-18-15,0-17 16,0 105 0,0-87 15,0-54 0,0 0 16</inkml:trace>
  <inkml:trace contextRef="#ctx0" brushRef="#br0" timeOffset="129544.16">3158 9525 0,'0'35'172,"0"1"-156,0-1-16,0 0 15,0 0-15,0 36 16,0 0 0,0-1-1,0-35-15,0 1 16,0-19-1,-18-17 17</inkml:trace>
  <inkml:trace contextRef="#ctx0" brushRef="#br0" timeOffset="130566.36">3616 9543 0,'0'-36'31,"0"72"63,0-1-79,0 0-15,0 0 16,0 1-16,0-1 16,0 36-1,0 17 16,-17-88 16,17-35-15,0-1-32,-36-34 15,36-89 1,18 35-1,53 89 17,-18 0-32,-18 35 15,18 35 1,0 53 0,-53 36-1,0-54 1,0-34-16,0-1 15,-18-35 17,18-18-17,0-52 1,0 17-16,18-88 16,17 105-1,18 1 1,-18 53 15,18 70-15,-53-35-16,35 70 15,-35 36 17,0-106-17,0-18 1</inkml:trace>
  <inkml:trace contextRef="#ctx0" brushRef="#br0" timeOffset="131015.29">4604 9737 0,'35'-36'0,"-70"72"0,106-72 16,-18 36-16,123-35 31,-70 35-31,-71-35 31,0 35-15,-35-35 0,-17-1-1,-19-17 1,1 18-1,53 35 17,123 0-17,0 53 1,-70 70 0,-71-87-1,0 52-15,0-17 16,0-36 15,-18 18-15,-17-18-1,-1 0 1</inkml:trace>
  <inkml:trace contextRef="#ctx0" brushRef="#br0" timeOffset="131179.88">5239 10213 0,'0'-18'78</inkml:trace>
  <inkml:trace contextRef="#ctx0" brushRef="#br0" timeOffset="143540.31">7215 10866 0,'0'35'140,"0"0"-124,0 0 0,17-35-1,160 36 32,-160-36-47,107-124 47,-159-35-16,-71-17 1,106 106-17,0-1 1,0 36-16,35-36 15,36 36 1,34 35 0,-34 0 15,17 17-15,-35 125-1,-53-37 1,0-16-1,-18 16 1,-35-16 0,53-36-1,89-53 17,69 0-17,-52 0 1,-88 0-1,17 0 1</inkml:trace>
  <inkml:trace contextRef="#ctx0" brushRef="#br0" timeOffset="144160.79">8485 11024 0,'0'36'16,"0"17"0,-18-18-1,18 71 1,0 17 0,0-70-16,0 18 15,0-36 1,0-88 46,0-35-46,-53-53 0,53 17-1,0 36-15,0 17 16,0-17-16,35-53 31,1 71-31,-1 34 16,0 36-1,0 53 17,1 71-17,-36-19 1,0-69-1,-18-1 1,-35 0 0,18-35-1,-18 0 1,18 0-16</inkml:trace>
  <inkml:trace contextRef="#ctx0" brushRef="#br0" timeOffset="145975.81">9102 10425 0,'18'0'187,"17"0"-187,18 0 16,17 0-16,-17 0 16,0 0-16,0 0 15,0 0-15,18 0 16,-54 0-16,19 0 15,34 0 1,-52 0 15,-18 17 47</inkml:trace>
  <inkml:trace contextRef="#ctx0" brushRef="#br0" timeOffset="146438.18">9225 10636 0,'0'0'15,"18"0"32,35 53-31,-18-53-1,1 0-15,52 0 16,53 0 0,-35 0-1,-71 0 1,0 0 0</inkml:trace>
  <inkml:trace contextRef="#ctx0" brushRef="#br0" timeOffset="160107.34">10742 9966 0,'0'-35'15,"0"88"110,0-18-109,0-17-16,0 52 16,0 36-1,53 88 32,18-159-16,88-123 1,-124-18-17,-35 53 1,35 53 46,0 71-30,-35-18-32,71 0 15,-36-18-15,36 18 16,-1 0 0,-17-53-1,18 0 1,-36-124-1,18-87 1,-53 105 0,-18 35-1,-87 36 17,52-18-17,17 18 1,1 35 15</inkml:trace>
  <inkml:trace contextRef="#ctx0" brushRef="#br0" timeOffset="178906.78">11924 10301 0,'0'35'63,"36"1"-63,-36-1 15,35 0-15,-35 1 16,35-1-16,-35 53 31,35-53 0,-35-70 1,0-88-1,-35-19-16,35 89-15,0-70 16,0 52 0,0 54-1,18-36 1,52 53 0,-70 18 15,0 17-31,0 0 31,0 0 0,-17-35-31,-36 36 16,17-36-16</inkml:trace>
  <inkml:trace contextRef="#ctx0" brushRef="#br0" timeOffset="179722.34">10637 10918 0,'-18'0'16,"53"0"77,18 0-77,53 0-16,247 0 16,423 0 15,-441-35-16,-4074 35 17,7848 0-32,-3967-53 15,-107 53 1,0 0 0,-35-35 15,-18 35-16,-17 0 1</inkml:trace>
  <inkml:trace contextRef="#ctx0" brushRef="#br0" timeOffset="180537.99">11695 11254 0,'0'-36'15,"-35"36"-15,35 18 78,0 17-62,0 36-16,0 88 31,0 70 1,0-88-1,0-159 63,0-17-94</inkml:trace>
  <inkml:trace contextRef="#ctx0" brushRef="#br0" timeOffset="181011.11">11430 11324 0,'0'-35'16,"-35"35"-1,53 0 63,17 0-78,18-35 0,106 35 32,17-53-17,53 17 1,-123 36 0,-88 0-1</inkml:trace>
  <inkml:trace contextRef="#ctx0" brushRef="#br0" timeOffset="181490.95">12224 11589 0,'0'-36'32,"-18"36"-17,-17 0 1,0 0 0,35 53-1,0-17 1,106 17 15,-36 17-15,-17-35-1,-53 1 1,-17-1 0,-54-35-1,18 0 1,0 0-1,0 0 1,18 0 0</inkml:trace>
  <inkml:trace contextRef="#ctx0" brushRef="#br0" timeOffset="187867.75">17357 2946 0,'-35'0'47,"35"53"47,0-18-78,17 18-16,-17 0 15,-3986 53 1,8025 105 15,-4039-175-31,0 52 31</inkml:trace>
  <inkml:trace contextRef="#ctx0" brushRef="#br0" timeOffset="188340.78">17128 3087 0,'0'-35'62,"70"35"-46,-34 0-16,-1 0 15,35-36 1,36 1 15,-88 35-15</inkml:trace>
  <inkml:trace contextRef="#ctx0" brushRef="#br0" timeOffset="188859.15">17375 3087 0,'-36'0'15,"72"0"-15,-107 0 0,-17 0 16,-53 70 0,88-34-1,18 34-15,35 1 31,105-18-15,54-53 0,-35-36-1,-89 1 1,-106-18 0,-52 18-1,-18 35 1,53 18-1,88 52 1,0-35 0,70-35-1,18-17 1,-52-19 15,-125 1-15,89 53 15,53-18-15</inkml:trace>
  <inkml:trace contextRef="#ctx0" brushRef="#br0" timeOffset="189240.73">19350 3422 0,'0'35'47,"0"1"-47,0 16 16,35 19 0,-35 123-1,0-106 1,-3986-53-1,7972 18 1,-3986-17-16</inkml:trace>
  <inkml:trace contextRef="#ctx0" brushRef="#br0" timeOffset="189584.4">18945 3369 0,'-36'0'16,"72"0"-16,-72-35 0,72-1 31,158 36-16,211-52 1,-228 52 0,-89 0-1,-53 0 1,-53 0 46</inkml:trace>
  <inkml:trace contextRef="#ctx0" brushRef="#br0" timeOffset="191021.13">20003 3951 0,'-35'0'16,"-1"0"-1,1 0 1,35 35-1,0 36 1,123 17 15,19-53 1,-195 36-1,-36 0-31,-52-36 15,53 0 1,53-35 0,88 35-1,17-35 1</inkml:trace>
  <inkml:trace contextRef="#ctx0" brushRef="#br0" timeOffset="191404.39">20673 3775 0,'35'-36'15,"18"36"1,-17-35-16,-1 35 15,0 0-15,0 0 32,18 0-17,-17 0 1</inkml:trace>
  <inkml:trace contextRef="#ctx0" brushRef="#br0" timeOffset="191637.75">20638 4110 0,'17'0'16,"54"-18"0,-36 18-16,36-35 15,-36 0 1,0 35-1,-35-36 17,36 36-17</inkml:trace>
  <inkml:trace contextRef="#ctx0" brushRef="#br0" timeOffset="191954.11">21238 3545 0,'0'-17'16,"35"17"15,-35 70-16,70-17 1,-34 106 0,-36-18-1,35-17 1,-35-36 0,0-35-1,0-18 1</inkml:trace>
  <inkml:trace contextRef="#ctx0" brushRef="#br0" timeOffset="192387.72">22120 3845 0,'0'-35'0,"-18"35"16,-53 35 15,18 36-16,53-36-15,0 36 16,18-1 0,70-17-1,-35-53 1,-53 35 0,-35-35 15,-36 0-31,-3968 0 15,7990 0 1,-3916 0 15</inkml:trace>
  <inkml:trace contextRef="#ctx0" brushRef="#br0" timeOffset="192720.49">22472 4075 0,'0'0'15,"36"0"-15,-36-36 16,35 36-16,0-53 31,-35 36-15,-18 17 15,-70 17-15,18 54 15,70 0-15,0-19-1,106-16 1,52-36-1,1-18 1</inkml:trace>
  <inkml:trace contextRef="#ctx0" brushRef="#br0" timeOffset="192938.64">19139 3951 0,'3986'0'0,"-4021"0"16,-18 18-1,-18 52 1,71-17 0,0 0-1,18-53 1,17 35-16,89-35 16,-89 0-1,-18 0 1</inkml:trace>
  <inkml:trace contextRef="#ctx0" brushRef="#br0" timeOffset="193137.84">22578 4463 0,'88'0'16,"-35"0"-1,194 0 1,-194 0 0,-18 0-1,1 0-15</inkml:trace>
  <inkml:trace contextRef="#ctx0" brushRef="#br0" timeOffset="193320.56">22578 4692 0,'0'0'0,"35"0"16,36 0-1,0-18-15,70 18 16,-106 0 0,0 0-1,-52 0 1</inkml:trace>
  <inkml:trace contextRef="#ctx0" brushRef="#br0" timeOffset="198352.36">14111 10442 0,'0'-35'16,"71"35"93,-18 0-109,0 0 16,0 0-16,-18 0 16,0 0-1,54 0 17</inkml:trace>
  <inkml:trace contextRef="#ctx0" brushRef="#br0" timeOffset="198672.21">14200 10601 0,'35'0'47,"53"0"-31,-17 0-1,-36 0 1,0 0-1,-35-18 1</inkml:trace>
  <inkml:trace contextRef="#ctx0" brushRef="#br0" timeOffset="201261.37">15717 10336 0</inkml:trace>
  <inkml:trace contextRef="#ctx0" brushRef="#br0" timeOffset="-211296.33">15117 10107 0,'-35'0'31,"-18"53"-16,53-18-15,-36 1 16,36 16-16,0 19 16,0-18-1,53 53 17,177-194-1,-195-142 0,-53 160-15,18 34-16,-70-16 31,-1 52-15,54 0-1,-19 0 1,36 17-16</inkml:trace>
  <inkml:trace contextRef="#ctx0" brushRef="#br0" timeOffset="-211104.82">15575 10178 0,'53'0'78</inkml:trace>
  <inkml:trace contextRef="#ctx0" brushRef="#br0" timeOffset="-210696.78">15981 10125 0,'53'0'15,"-18"0"1,1 0-16,-1 0 0,35 17 16,-34 54-1,-89 35 17,-71-18-17,36-17 1,159-71 15,158 0-15,-35 0-1,-106 0 17,-141-18-17</inkml:trace>
  <inkml:trace contextRef="#ctx0" brushRef="#br0" timeOffset="-209513.79">17181 10160 0,'0'53'125,"-53"0"-110,17 17 1,1-17-16,35-17 16,-35 34-1,-18-35 16,53-105 1,71-159-1,-19 193-31,-16 1 16,-36 0-1,35-1 1,0 36 31,1 71-16,-1 35-31,35-36 31,-70-34-31,53-1 16,-17 0-1</inkml:trace>
  <inkml:trace contextRef="#ctx0" brushRef="#br0" timeOffset="-209147.05">17004 10072 0,'18'0'47,"35"0"-47,17 0 16,1 0-16,17 0 15,53 17 1,-88-17 0,-18 0-1,-52 36 32</inkml:trace>
  <inkml:trace contextRef="#ctx0" brushRef="#br0" timeOffset="-208561.76">15523 10866 0,'0'0'16,"-36"0"-1,72 0 48,34 0-47,36 0-1,88 0-15,53 0 0,18 0 16,17 0-16,247 0 15,-194 0 1,-211 0 0,-89 0 15,-159 0 16</inkml:trace>
  <inkml:trace contextRef="#ctx0" brushRef="#br0" timeOffset="-208295.46">17075 11060 0,'0'35'32,"0"0"-17,0 53 1,0 18-16,0-18 16,0-52 15,-53 34-31</inkml:trace>
  <inkml:trace contextRef="#ctx0" brushRef="#br0" timeOffset="-207896.53">16828 11606 0,'17'36'31,"36"-36"-15,124 0-1,158 0 1,-212 0 0,-87 0-1,-36-18 1,-18 18-1,18-18 1</inkml:trace>
  <inkml:trace contextRef="#ctx0" brushRef="#br0" timeOffset="-207527.92">18592 10689 0,'35'-35'0,"18"35"0,17-35 31,-17 35-31,18 0 0,-36 0 16,-17 0-16,17 17 31</inkml:trace>
  <inkml:trace contextRef="#ctx0" brushRef="#br0" timeOffset="-207303.65">18609 10918 0,'0'0'15,"106"0"1,18 0 0,-54 0 15,-34 18-15</inkml:trace>
  <inkml:trace contextRef="#ctx0" brushRef="#br0" timeOffset="-206128.97">20391 10566 0,'-35'0'31,"-1"0"-31,1 0 15,17 70 17,-34 54-1,52-71-15,176 52 15,-53-105 0,-87-70-15,-36-1-1,-18 1 1,18 35 0,-35-18-1,-1 17 1,1 36-1,0 0 1,0 0 0</inkml:trace>
  <inkml:trace contextRef="#ctx0" brushRef="#br0" timeOffset="-205929.98">20867 10672 0,'35'0'62,"1"0"-62</inkml:trace>
  <inkml:trace contextRef="#ctx0" brushRef="#br0" timeOffset="-205645.9">21149 10530 0,'36'0'16,"-72"0"-16,142 0 15,-35 0 1,-36 53 0,0 18-1,-193 35 1,122-36 0,36-34-1,88-36 1,1 0-1,-19 0-15,18-36 16</inkml:trace>
  <inkml:trace contextRef="#ctx0" brushRef="#br0" timeOffset="-205246.66">21802 10636 0,'-18'0'46,"18"53"-30,-35-18 0,35 1-16,-35 87 15,0-88 1,35 18 0,17-70 15,-17-36-16,71-35 1,-1-18 15,-34 106-31,-36-35 32,35 35-17,-35 52 1,35 37-1,-35 34 1,35-88 0,1 36-1</inkml:trace>
  <inkml:trace contextRef="#ctx0" brushRef="#br0" timeOffset="-204661.96">21731 10724 0,'18'0'94,"35"0"-78,-18 0-16,1 0 0,87 0 31,-70 0-15,-18 0-16,1 0 15</inkml:trace>
  <inkml:trace contextRef="#ctx0" brushRef="#br0" timeOffset="-197131.17">7179 13229 0,'18'18'47,"17"52"-32,-35-17 1,36-53 0,-1 36-1,53-36 1,53-18 15,-88-88 0,-53-35 1,-18 35-17,18 36 1,0 17-1,53-18 1,0 36 0,-17 35-16,34 0 15,-17 53 1,-53 17 0,0 1-1,-106 70 16,106-106-15,0 1 0,53-19-1,71-17 1,52-17 0,-141 17-1</inkml:trace>
  <inkml:trace contextRef="#ctx0" brushRef="#br0" timeOffset="-195147.98">8414 13159 0,'0'-36'31,"-18"36"16,-17 36-47,-18-1 31,53 0-15,106 71-1,53-71 32,-159 1-47,17-36 31,-263 52 1,175-52-17,89 18 16,17-18-31</inkml:trace>
  <inkml:trace contextRef="#ctx0" brushRef="#br0" timeOffset="-194880.6">8837 13141 0,'36'0'16,"34"0"0,18 0-1,-17 0 1,0 0-1,-19 0 1</inkml:trace>
  <inkml:trace contextRef="#ctx0" brushRef="#br0" timeOffset="-194632.31">8908 13317 0,'18'0'16,"35"0"-16,-1 0 16,72 0-1,-18 0 1,-71 0 0,18 0-1</inkml:trace>
  <inkml:trace contextRef="#ctx0" brushRef="#br0" timeOffset="-192875.29">10637 12682 0,'0'-35'0,"0"53"47,0 17-47,0 18 16,0 0-16,0-18 15,0 0-15,17 54 32,19-89 14,-1-89-30,-3898 36 15,7937 89 1,-3985 87-1,-36-87-31,-18-1 31,-35-53-15,35-17-1,-35-89 1,0 19 0,0 69-1,0 1-15,0 53 63</inkml:trace>
  <inkml:trace contextRef="#ctx0" brushRef="#br0" timeOffset="-192448.46">11501 13018 0,'-35'0'31,"-54"35"-31,37 0 16,52 0-1,0 1 1,35-1 0,71 18 15,-71-36 0,-106-17-15,-17 0-1,53 0 1,-18 0-16,18 0 16</inkml:trace>
  <inkml:trace contextRef="#ctx0" brushRef="#br0" timeOffset="-192130.88">10407 13353 0,'-35'0'0,"70"0"0,-52 35 31,122-35-15,195 0-1,53 0 1,-18 53 0,-123-53-1,-124 0 1,-88 35 15,-35-35-15</inkml:trace>
  <inkml:trace contextRef="#ctx0" brushRef="#br0" timeOffset="-191831.98">11130 13741 0,'0'35'16,"0"0"-1,0 1 1,18 34-1,-18 1 1,0-1 0,0-17-1,0-18 1</inkml:trace>
  <inkml:trace contextRef="#ctx0" brushRef="#br0" timeOffset="-191582.08">10954 13653 0,'0'0'0,"18"0"15,17 0 1,106 0-1,-70 0-15,87 0 16,-69 0 0,-54 0-1</inkml:trace>
  <inkml:trace contextRef="#ctx0" brushRef="#br0" timeOffset="-191263.15">11677 13864 0,'-17'0'0,"-19"35"15,36 18 16,18 18-15,53-36 0,-36 0-1,0-35 1,-35 36-16,-70-36 16,-36 0 15,35 0-16,36 0 1,53-18 0</inkml:trace>
  <inkml:trace contextRef="#ctx0" brushRef="#br0" timeOffset="-190981.02">12718 13388 0,'53'0'31,"0"0"-31,0-35 0,-36 35 16,107 0 0,-89 0-1,0 0-15</inkml:trace>
  <inkml:trace contextRef="#ctx0" brushRef="#br0" timeOffset="-190782.79">12612 13547 0,'35'0'16,"71"0"-1,18 0 1,-18 0 0,-18 0 15,-88 35-31</inkml:trace>
  <inkml:trace contextRef="#ctx0" brushRef="#br0" timeOffset="-189148.05">14411 12965 0,'0'-36'63,"-35"36"-1,0 18-46,-36 17-1,36 36 17,35-1-17,18 36 1,70-35 0,-71-71-16,54 0 31,-36 0-16,1-18 1,-36-70 0,0-18-1,-18 71 1,-17 0 0,-1-1-1,1 36 1,0 0-1</inkml:trace>
  <inkml:trace contextRef="#ctx0" brushRef="#br0" timeOffset="-188924.01">14888 13176 0,'35'0'78</inkml:trace>
  <inkml:trace contextRef="#ctx0" brushRef="#br0" timeOffset="-188465.68">15152 13000 0,'0'-35'15,"35"35"1,1 0-16,70 0 16,17 0-1,-88 17 1,-35 19-1,-141 34 1,106-35 0,0-35-1,52 36 1,89 34 15,-71-35-15,1-35-1,-107 0 1,18 0-16,-35 0 16,35 36-1</inkml:trace>
  <inkml:trace contextRef="#ctx0" brushRef="#br0" timeOffset="-187882.75">15770 13176 0,'0'36'94,"0"-1"-79,0 0-15,0 0 16,-18 1 0,18 17-16,0-89 62,0 1-62,18-36 31,-18 36-31,52 0 16,-16-18 0,-1 53 15,-35 53-15,35 0-1,18 17 1,18-17-1,-18-17 1</inkml:trace>
  <inkml:trace contextRef="#ctx0" brushRef="#br0" timeOffset="-187609.95">15752 13123 0,'0'-35'16,"18"35"-16,123 0 31,0 0-15,-88 0-16,35 0 15,-53 0 1,-35 18 31</inkml:trace>
  <inkml:trace contextRef="#ctx0" brushRef="#br0" timeOffset="-187165.51">14288 13600 0,'-35'0'16,"70"0"15,71 0-15,229 53-1,123-1 1,36-52 0,-17 53-1,-336-53-15,53 0 16,-177 0 0,-158 0 15</inkml:trace>
  <inkml:trace contextRef="#ctx0" brushRef="#br0" timeOffset="-186949.04">15593 13970 0,'0'35'15,"0"1"-15,0-1 16,-3969 0 0,7956 89-1,-3987-71-15,0 17 16,0-35 0,35-35-16</inkml:trace>
  <inkml:trace contextRef="#ctx0" brushRef="#br0" timeOffset="-186194.04">17216 13476 0,'53'0'0,"-106"0"0,141 0 16,-53 0 0,1 0 15,-1 0 0</inkml:trace>
  <inkml:trace contextRef="#ctx0" brushRef="#br0" timeOffset="-185796.62">17075 13741 0,'70'0'0,"1"0"15,-1 0 1,19 0 15</inkml:trace>
  <inkml:trace contextRef="#ctx0" brushRef="#br0" timeOffset="-184599.04">18362 13018 0,'0'35'62,"-35"-35"-62,35 35 16,-35 0 0,35 106 15,70-70 0,-34-71-31,-1 0 16,36 0-1,-19-18 1,-16-52 0,-36 17-1,-88-18 1,17 1-1,36 70-15,-1-18 16,54 18 31</inkml:trace>
  <inkml:trace contextRef="#ctx0" brushRef="#br0" timeOffset="-184429.52">18786 13123 0,'17'0'32,"19"0"-17,-1 0 1</inkml:trace>
  <inkml:trace contextRef="#ctx0" brushRef="#br0" timeOffset="-184009.97">19156 13070 0,'53'0'16,"-18"0"-1,1 0-15,-19 0 16,19 0 0,-1 18-16,-35 17 15,-71 1 1,36-1-1,0-35 1,123 70 0,0 1-1,-53-18 1,1-18 0,-107-35-1,-52 0 16</inkml:trace>
  <inkml:trace contextRef="#ctx0" brushRef="#br0" timeOffset="-183583.07">19844 13282 0,'0'18'31,"0"17"-31,0 0 16,-35 36 0,35-54-1,0 54 1,-18-71-16,18-71 47,18 19-47,-18 34 15,53-53-15,0-17 16,17 53 0,-70 0-16,35 35 15,1 53 16,-1 17-15,0 1 0,1-36-1,-1-35 1</inkml:trace>
  <inkml:trace contextRef="#ctx0" brushRef="#br0" timeOffset="-183380.22">19932 13123 0,'0'0'0,"18"0"16,229 0 15,-141 0-16,-71 0 1</inkml:trace>
  <inkml:trace contextRef="#ctx0" brushRef="#br0" timeOffset="-182931.69">19826 13776 0,'36'0'16,"-1"0"-1,18 0-15,17 0 16,36-35 0,-53 35-1,-17 0-15</inkml:trace>
  <inkml:trace contextRef="#ctx0" brushRef="#br0" timeOffset="-182766.02">19862 13935 0,'88'0'16,"71"-18"-1,35 18 1,-106 0-1,-88-35 1</inkml:trace>
  <inkml:trace contextRef="#ctx0" brushRef="#br0" timeOffset="-178961.73">19174 2452 0,'-71'0'0,"18"0"15,18 0 1,0 0-16,0 0 15,-1-18-15,1 18 16,-18-35 0,-35 35 15,88 35 78,0 36-93,0-36-16,0 18 16,-35 70-1,35-17 1,0-35-1,0-36-15,0 0 16,0 18 0,0-17-1,0-54 142</inkml:trace>
  <inkml:trace contextRef="#ctx0" brushRef="#br0" timeOffset="-177827.92">19139 2452 0,'0'-18'31,"35"18"-15,18-53 0,194 53-1,-194 0 1,35-35-1,-18 35 17,-70 18 61,0 17-93,0 35 16,36 1 15,-1 0-15,-35-19 0,0-16-1,-18-36 32,-17 0-47,0 0 16,-53 0-1,52 0-15,-17 0 16,-17 35-16,-36-35 16,71 0 15,-36 0-16,36 0 157,0 0-156,-1 0 0,-34 0-1,34 0 1,-16 0-16,-19 0 15,-17 35 1,52-35 15,1 0 141</inkml:trace>
  <inkml:trace contextRef="#ctx0" brushRef="#br0" timeOffset="-169266.62">2964 10407 0,'-53'0'0,"17"0"31,54 0 16,247 0-16,264 0 1,-441 0-32,0 0 31,-52 0-31</inkml:trace>
  <inkml:trace contextRef="#ctx0" brushRef="#br0" timeOffset="-168989.14">3070 10724 0,'0'0'16,"17"0"15,36 0-31,194 0 16,18-35 0,-54 35-1,-87 0 1,-177 0 46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1T06:34:06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 2152 0,'-35'0'0,"35"-35"15,35 35 48,106 0-32,-106 141 0,-35-106-31,-123 106 32,88-106-17,123-35 16,106 0-31,-71 0 16,-87-17 0,-1 17 15,-53-53-31</inkml:trace>
  <inkml:trace contextRef="#ctx0" brushRef="#br0" timeOffset="264.1">1447 1887 0,'0'0'0,"0"-53"15,17 53 1,54 0 0,17 36-1,0 52-15,18 35 0,18 160 16,-71 87 15,-53-282-15,-89 89-1,-16-107 1,-1-35 0</inkml:trace>
  <inkml:trace contextRef="#ctx0" brushRef="#br0" timeOffset="1748.8">3105 1923 0,'0'17'32,"-53"19"-17,53 193 16,0-106 1,0-158 30,0 0-62,0 0 16,0-18-16,0 0 15,0 0-15,-35-71 16,35 36 0,105-18 15,19 106-15,-18 36-1,-71 34 1,-35 1-16,0 34 15,-88-16 1,53-54 0,35-17 15,35-18-31,35 53 16,-70-36-1,0 18 1,-70 18-1,-1-53 1</inkml:trace>
  <inkml:trace contextRef="#ctx0" brushRef="#br0" timeOffset="2062.85">3722 1870 0,'0'53'47,"0"17"-47,0 54 16,0-1-1,0-52 1,35-54 0,36-17 15,-18 0-31,70-35 16,-34-18-1,-54-17 1,18 17-16</inkml:trace>
  <inkml:trace contextRef="#ctx0" brushRef="#br0" timeOffset="2261.91">4357 1976 0,'53'52'47,"-53"19"-47,0 35 15,35 17 1,-35-105 0,0 53-1</inkml:trace>
  <inkml:trace contextRef="#ctx0" brushRef="#br0" timeOffset="2554.75">4304 1958 0,'53'0'31,"35"0"-31,124 0 16,-53 0-1,-18 0 1,-106 0-16,-52 0 94</inkml:trace>
  <inkml:trace contextRef="#ctx0" brushRef="#br0" timeOffset="4896.32">4057 2963 0,'88'-70'31,"-17"70"-31,35 0 16,17-35-16,-17 35 16,0 0-16,-18-53 15,0 53-15,-35 0 0,-17-36 16</inkml:trace>
  <inkml:trace contextRef="#ctx0" brushRef="#br0" timeOffset="5157.34">4322 3052 0,'0'0'16,"194"0"15,-53-36-15,-18 36-1,-52-35 1,-36 35 0,-35-35-1</inkml:trace>
  <inkml:trace contextRef="#ctx0" brushRef="#br0" timeOffset="7147.91">6209 2223 0,'53'0'47,"18"0"-47,35-18 16,88 18-16,-18-53 16,-35 53-16,-35 0 15,-18-53-15,-17 53 16,-36-35-1,-53 35-15,-17-36 16,-88 36 0,422-52 62,-210 104-63,-54 1 1,-35 0 0,-71 18-16,1-18 15,-1 17 1</inkml:trace>
  <inkml:trace contextRef="#ctx0" brushRef="#br0" timeOffset="9380.65">10002 2611 0,'0'35'125,"35"-35"-109,-35 17 0,35-17-1,53 36 1,-52-36-16,87 0 47,-88-159 15,-35 0-31,0 124-15,-17-36 0,-19-52-1,36 70 1,0 0 0,0 18-1,0 0 1,0-1 15,18 36-31,17 0 31,1 0-15,69 0 0,-34 36-1,0 34 1,-71-17-1,35 35 1,-35-17 0,-18-36-1,-35 18 1,18 70 0,0-70-1,35-17 1,0-1-1,70 0 17,1-35-17,17 0 1,0 0 0,-52 0-1,16-17 1</inkml:trace>
  <inkml:trace contextRef="#ctx0" brushRef="#br0" timeOffset="10214.23">11377 2716 0,'0'-35'16,"0"0"-1,-17 35 16,-18 0-15,-54 0 0,-52 88 15,353 177 31,17-230 1,-194-35-63</inkml:trace>
  <inkml:trace contextRef="#ctx0" brushRef="#br0" timeOffset="11045.17">12101 2328 0,'35'0'32,"18"0"-32,0 0 15,35 0-15,-35 0 16,0 0-16,17 0 15,-34 0-15,-19 0 16,-17 18 47</inkml:trace>
  <inkml:trace contextRef="#ctx0" brushRef="#br0" timeOffset="11323.96">12171 2663 0,'18'0'16,"35"0"-16,0 0 15,35 0-15,71 0 16,-54 0 0,-34 0-1,-36 0 1,-52 0 46</inkml:trace>
  <inkml:trace contextRef="#ctx0" brushRef="#br0" timeOffset="13462.17">13706 1923 0,'0'-36'47,"35"36"62,0 0-77,-35-35-17,36 35 1,-1 0-16,0 0 15,124 18 17,-159 88 30,-35-71-46,-1-35-16,-34 35 15,17 0 1,53 1 31,123-36-31,18 0-1,-35 0 1,-53 0-16,-18 0 15,1 0 1</inkml:trace>
  <inkml:trace contextRef="#ctx0" brushRef="#br0" timeOffset="13778.88">13812 2346 0,'-36'0'15,"72"35"17,52-35-17,-18 0-15,89 0 16,0 0-1,-18 0 1,-106 0 0,1 0-1,-36 36 17,-36-36-32</inkml:trace>
  <inkml:trace contextRef="#ctx0" brushRef="#br0" timeOffset="14027.06">14200 2699 0,'0'35'16,"0"-70"-16,0 105 0,0-34 16,0 17-16,17 70 15,-17-17 1,53-36-1,-53 1 17,-53-71 15</inkml:trace>
  <inkml:trace contextRef="#ctx0" brushRef="#br0" timeOffset="14344.03">13935 2734 0,'0'0'0,"-35"0"0,35-35 16,53 35-1,35 0-15,124 0 16,105 0 15,-229 0-15,53 0 0,-141-18-1,-35 36 16</inkml:trace>
  <inkml:trace contextRef="#ctx0" brushRef="#br0" timeOffset="14793.98">14852 3052 0,'-17'0'31,"-19"0"-15,-34 35-1,35 0 1,35 0 0,0 1 15,52-36-31,-16 35 16,-1-35-16,18 53 15,-53-18 32,-18-35-31,-88 0-1,36 0 1,35 0 0</inkml:trace>
  <inkml:trace contextRef="#ctx0" brushRef="#br0" timeOffset="16056.83">15699 1711 0,'-35'0'15,"35"-35"-15,17 105 63,-17-17-47,53 35-16,-53 18 15,88 335 16,-88-282 1,0-106-1</inkml:trace>
  <inkml:trace contextRef="#ctx0" brushRef="#br0" timeOffset="17178.16">15523 2417 0,'0'-36'16,"17"36"-1,18 0-15,124 0 16,106 0 0,-106 0-1,-1 0 1,-4056 0 15,7920-35-31,-3987 35 16,-35-53-1,0 18 1,0 0 0,-35 35-1,-53 0 1,17 0 0,18 17-1,18 71 1,35 36 15,0-71-31,17-18 16,19-35 15,34 0-15,-17-18-1,-17-17 1,-1 0-1,-35 0 1,35-1 0,0 36 15,1 0 0,-36 106-15,0-18 15,0-17-15,35-71-16,-35 35 15,35-35 17,-35-53-17,35-17 1,1 34-1,-1 1 1,0 17 0,1 18-1,-1 18 17,-35 17-17,0-17 1,0 17-1,53-35 32,-18-17-31,18-19-16,18 1 31,-36 35-15,-35 35 15,35 1-15,-35 34-1,0-17 1,35-18 0,54-35-1,-37 0 1</inkml:trace>
  <inkml:trace contextRef="#ctx0" brushRef="#br0" timeOffset="18043.93">17727 1764 0,'0'-35'15,"0"-1"17,-17 36-17,17 71 1,0-18-16,-35 882 47,87-777-47,125 142 31,-142-247-15,0 0-1,-35-71 32</inkml:trace>
  <inkml:trace contextRef="#ctx0" brushRef="#br0" timeOffset="18701.48">18327 2223 0,'0'0'15,"0"35"32,18 0-31,-18 0-16,53 1 16,-53-1-16,35 0 15,-35 0 1,35-87 15,36-54-15,-71 70 15,35 36-15,0 18-1,18 35 1,0-18-16,18 36 15,-36-71 1,0 0 0,-35-71-1,0-35 1,0 71 0,0 53 30</inkml:trace>
  <inkml:trace contextRef="#ctx0" brushRef="#br0" timeOffset="19078.86">18080 2734 0,'0'35'15,"35"-35"1,18 0-16,141 0 15,18 0 1,17 53 0,-35-53-1,-141 0 1,-17 0 0,-1 36-1</inkml:trace>
  <inkml:trace contextRef="#ctx0" brushRef="#br0" timeOffset="21160.88">18521 3122 0,'0'-35'32,"35"35"-32,36 0 15,-53 0 1,17 0-16,0 0 0,18 35 15,-53 18 1,0-18 0,-53-35-16,-70 141 62,211-141-31,141 0 1,-105 0-1,-124-17-15,0-54-16</inkml:trace>
  <inkml:trace contextRef="#ctx0" brushRef="#br0" timeOffset="21646.2">19280 1499 0,'0'0'16,"17"0"15,19 36-31,16 34 16,178 301-1,-71-36 1,-107 35 0,19 1 15,-106 105-16,-1-335 1,1-53 0,0-53-1,0 1 1,-1-36 0</inkml:trace>
  <inkml:trace contextRef="#ctx0" brushRef="#br0" timeOffset="23026.79">18733 1834 0,'0'-35'16,"0"-35"15,0 34-31,0 19 0,17-36 15,72-282 17,140-142 15,-123 389-32,-53 35-15,70 18 16,-17 35-1,35-35 1,0 35 0,-70 0-1,-71 17 1,17-17 0,-17-17 15,36 17-16,-36-36 1,0 1 15,0 0-15,-18 35 0,18-35-16,-18 35 15,-17 0 16,70 0 1,18 0-17,71 53 1,-54-18 0,-34 0-1,-1 18-15,-35-18 16,-18 36-1,-35-18 1,18 0 0,35 0-1,0 0 17,0-18-32</inkml:trace>
  <inkml:trace contextRef="#ctx0" brushRef="#br0" timeOffset="26758.9">14447 3598 0,'0'36'188,"0"-1"-173,0 0-15,0 36 16,0-36-1,0 0-15,17 18 16,-17 71 0,0-71-16,0 211 62</inkml:trace>
  <inkml:trace contextRef="#ctx0" brushRef="#br0" timeOffset="26976.07">14323 4304 0,'0'70'47,"35"-17"-31,36 18-16,-36-71 15,-35 18-15,53-18 16,0 0 0</inkml:trace>
  <inkml:trace contextRef="#ctx0" brushRef="#br0" timeOffset="27129.84">14676 4322 0,'0'-36'15,"0"72"1,0-1 0,-18 35-1,-105 19 1</inkml:trace>
  <inkml:trace contextRef="#ctx0" brushRef="#br0" timeOffset="27525.86">14129 5009 0,'0'18'47,"0"17"-32,0 18-15,0 71 16,0-54 0,0-34-1,0-1 1</inkml:trace>
  <inkml:trace contextRef="#ctx0" brushRef="#br0" timeOffset="27910.6">14764 4992 0,'-18'0'15,"-52"0"-15,70 17 16,-53-17-16,18 106 16,35-18-1,17-52 1,72-1 31,-89 0-32,-124 1 17,71-36-17,18 0-15,53 0 32,105-18-17</inkml:trace>
  <inkml:trace contextRef="#ctx0" brushRef="#br0" timeOffset="28242.66">14976 5274 0,'35'0'15,"0"0"1,36-35-1,-36 17 1,0-17 0,-35 0-1,-35 35 1,-35 17 0,17 54-1,17-1 1,36-34-16,0-1 15,53-35 1,53 0 0,-53 0-16</inkml:trace>
  <inkml:trace contextRef="#ctx0" brushRef="#br0" timeOffset="28459.79">15523 5221 0,'-53'0'16,"17"0"-16,36 18 15,-35 35 1,35 0 0,53 17-1,53-70 1,0 0-1,-71-17 1</inkml:trace>
  <inkml:trace contextRef="#ctx0" brushRef="#br0" timeOffset="30632.79">5257 7250 0,'0'17'47,"53"54"-31,0-36 0,-18-35-1,0 0-15,0 0 0,1 0 16,70 0-1,-18-212 32,-265-35 16,177 177-48,36-1 1,34 36 0,-17 35-1,-18 0-15,36 0 16,-36 18 0,18 105-1,-53-35 1,-18-17-1,-70 35 1,88-53 0,159 0 31,-88-53-47,70 0 15,-35-36 1,-71 36-1</inkml:trace>
  <inkml:trace contextRef="#ctx0" brushRef="#br0" timeOffset="33141.99">6474 7285 0,'0'-35'47,"0"88"0,0-18-31,17 0-16,-17 18 15,0 0-15,0 0 16,0 0-16,36 0 0,-36-18 31,0-17 0,0-107 1,-18-34-17,18 17 1,-35 18-16,35-18 15,0-17 1,0 105 0,35-17-1,18 35 17,0 17-17,-53 89 1,0-71-1,-35 18 1,-18 0 0,17-53-1</inkml:trace>
  <inkml:trace contextRef="#ctx0" brushRef="#br0" timeOffset="33440.81">7215 7056 0,'53'0'15,"-1"-36"-15,72 36 32,-89 0-17,18 0 1</inkml:trace>
  <inkml:trace contextRef="#ctx0" brushRef="#br0" timeOffset="33633.78">7268 7161 0,'17'0'15,"36"0"-15,53 0 31,-18 0-15,-17 0 0,-71 36 15,-71-36-31</inkml:trace>
  <inkml:trace contextRef="#ctx0" brushRef="#br0" timeOffset="35510.65">5557 11695 0,'0'35'62,"17"-35"-62,-17 35 0,53-35 16,-18 0-16,1 0 16,-1 0-16,71 0 31,-53-17-15,-53-107 15,-88-158 16,193 141-16,-16 105-15,-19 36-1,-35 18 1,-35 123 15,0-35-15,-17-35-16,17-19 15,0-16-15,0-1 16,0 0 0,88-35-1,18 0 1,-36 0-1,-34 0 1</inkml:trace>
  <inkml:trace contextRef="#ctx0" brushRef="#br0" timeOffset="35875.08">6703 11642 0,'0'-36'15,"-53"36"-15,-17 0 16,34 18-1,36 17 1,18 18 0,105 71-1,-87-89 1,-36 18 15,-88-53-15,17 35-1,18-35-15,18 0 16,0 0 0,52 0-1,18-17-15</inkml:trace>
  <inkml:trace contextRef="#ctx0" brushRef="#br0" timeOffset="36092.61">7250 11448 0,'0'-36'16,"159"36"-1,-89 0-15,71-35 31,-105 35-15,-1 0-16</inkml:trace>
  <inkml:trace contextRef="#ctx0" brushRef="#br0" timeOffset="36325.25">7250 11677 0,'0'0'0,"18"0"15,105 0 1,18-18 0,0 18-1,-70 0 17,-89 0-17,-17 0 1,0 0-16</inkml:trace>
  <inkml:trace contextRef="#ctx0" brushRef="#br0" timeOffset="37775.78">3334 4145 0,'0'-17'16,"71"17"-16,-18-36 15,35 36-15,18-53 16,-1 53-16,19-70 16,-36 70-16,0-36 15,-52 36 17</inkml:trace>
  <inkml:trace contextRef="#ctx0" brushRef="#br0" timeOffset="38069.72">3669 4339 0,'71'-35'31,"-18"35"-16,35-53-15,0 53 16,36-53 0,-89 18-1,-53 35 63</inkml:trace>
  <inkml:trace contextRef="#ctx0" brushRef="#br0" timeOffset="48183.68">9314 1658 0,'17'0'94,"19"53"-63,-36-18-15,35-35-16,106-53 78,-18-176-47,-17 35 1,-70 159-32,-1-36 15,18 71 1</inkml:trace>
  <inkml:trace contextRef="#ctx0" brushRef="#br0" timeOffset="48573.21">9137 2223 0,'18'0'31,"0"0"0,17 0-15,0 0-1,0 0-15,54-71 16,-19 0 0,-35 18-1,18 18 1,-17 35 0,-36-35-1</inkml:trace>
  <inkml:trace contextRef="#ctx0" brushRef="#br0" timeOffset="117597.69">13124 9313 0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30T05:04:17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8079 7303 0,'0'35'110,"35"-35"-48,1 0-46,-36-18-16,35 18 15,0-35 1,0 35 0,1-35-1,-1 35 17</inkml:trace>
  <inkml:trace contextRef="#ctx0" brushRef="#br0" timeOffset="244.23">8079 7479 0,'71'0'47,"-36"0"-47,18-35 16,-18 35-1,-35-18 48</inkml:trace>
  <inkml:trace contextRef="#ctx0" brushRef="#br0" timeOffset="5493.42">6439 6350 0,'17'0'125,"36"0"-109,-18 0-16,106 0 31,230 0 0,-71-18 1,-71 18-1,-176 0-16,229 0 17,-229 0-17,18 0 1,-36 0-16,36 0 16,-36 0-1,-35-35 376</inkml:trace>
  <inkml:trace contextRef="#ctx0" brushRef="#br0" timeOffset="11379.82">1165 6844 0,'0'-35'438,"0"52"-157,0 19-265,0-1-1,0 18 1,-53 17 0,53-17-1,-36-18 1,36 1 15,0-54 63,0-17-78,0 0-16,36-1 15,-1-70 16,0 36-15,-35-18 0,35 35-1,-35 18-15,18 35 16,-18 17 93,0 1-77,35-18-32,-35 70 0,0-34 15,0-1 1,0-17-16,0 17 15,53 35 1,-53-34 0,36-1-1,-1 35 17,-35-34-1</inkml:trace>
  <inkml:trace contextRef="#ctx0" brushRef="#br0" timeOffset="11589.42">1129 7056 0,'0'-36'16,"18"36"-1,70-35 1,-35 35-16,18 0 16,-36-35-16</inkml:trace>
  <inkml:trace contextRef="#ctx0" brushRef="#br0" timeOffset="12431.91">1535 7091 0,'-18'0'15,"18"17"48,0 36-48,0-17 1,0-1 0,0 18-1,-35-53-15</inkml:trace>
  <inkml:trace contextRef="#ctx0" brushRef="#br0" timeOffset="12870.16">688 7479 0,'0'0'0,"18"0"47,35 0-47,194 0 15,-88 0 1,387-35 15,-281-18 0,-300 53 16,-18 17-31</inkml:trace>
  <inkml:trace contextRef="#ctx0" brushRef="#br0" timeOffset="13383.33">988 7867 0,'0'0'0,"0"-35"15,-35 35 1,0 0-1,-1 0-15,36 17 16,-53 89 0,53-71-1,0-17 1,0 53-16,53-36 16,18 18-1,-36-53 1,0 35 15,-88 0 0,-17-35-15,52 0 0,-52 0-16,34 0 15</inkml:trace>
  <inkml:trace contextRef="#ctx0" brushRef="#br0" timeOffset="13734.34">1147 8114 0,'0'-35'15,"35"35"1,18 0 0,0 0-16,106-53 15,-124 53 16</inkml:trace>
  <inkml:trace contextRef="#ctx0" brushRef="#br0" timeOffset="14597.08">1623 7920 0,'0'18'62,"0"17"-46,0 53 0,0-17-1,0-36 16,0-70 32,0-1-63,0 1 16,35 0-16,-35-1 15,0 1-15,0-35 16,0 17-1,0 17 1,0 1 31,36 35-31,-36 18-1,35 52 16,-35-34-15,-18-1 0,-35 0-1,36 0 17,17 1-32</inkml:trace>
  <inkml:trace contextRef="#ctx0" brushRef="#br0" timeOffset="14788.16">1852 8184 0,'36'36'31,"-36"-1"-31,0 0 16</inkml:trace>
  <inkml:trace contextRef="#ctx0" brushRef="#br0" timeOffset="16085.97">671 6826 0,'-53'-35'16</inkml:trace>
  <inkml:trace contextRef="#ctx0" brushRef="#br0" timeOffset="17060.64">2364 7320 0,'35'0'78,"36"0"-78,-18 0 16,0 0-16,88-53 31,-35 18 1</inkml:trace>
  <inkml:trace contextRef="#ctx0" brushRef="#br0" timeOffset="17329.23">2382 7126 0,'0'0'15,"0"18"32,53 17-47,-53 53 16,35 36-1,0-54 17,-35-34-32,0-1 15,35 18 1</inkml:trace>
  <inkml:trace contextRef="#ctx0" brushRef="#br0" timeOffset="18304.97">2152 7373 0,'18'0'31,"17"0"-16,36 0 1,-36-35 0,124 0 15,-124 35-15</inkml:trace>
  <inkml:trace contextRef="#ctx0" brushRef="#br0" timeOffset="19696.16">3422 6862 0,'0'-36'16,"-35"36"-1,35-35 1,0 53 31,-35 140-16,35-105-31,-71 53 31,71-71 1,0-70-1,18-35-15,-18-1-16,35 18 15,0-88 1,1 88-1,-1 35 17,0 71 15,-35 0-32,0 0-15,53-18 16,-53 36-1,35-18 1,-35-18 0,36 0-16,-1-35 31</inkml:trace>
  <inkml:trace contextRef="#ctx0" brushRef="#br0" timeOffset="19866.09">3440 7073 0,'53'0'32,"0"0"-17,17 0 1</inkml:trace>
  <inkml:trace contextRef="#ctx0" brushRef="#br0" timeOffset="20297.3">3828 7073 0,'35'0'31,"36"0"-31,-36 18 31,-35 17-15,0 0-1,-18 1 1,-34-1 0,52 0 15,70-35-31,71 0 31,-88 0-31,-18 0 16,1 0-16</inkml:trace>
  <inkml:trace contextRef="#ctx0" brushRef="#br0" timeOffset="20694.91">3281 7426 0,'0'0'0,"0"18"16,35-18 0,1 0-1,105 0 1,71 0 0,-107 0-16,54 0 15,-71 0 1,-52 0-1,-1-18 1,0 18 15</inkml:trace>
  <inkml:trace contextRef="#ctx0" brushRef="#br0" timeOffset="21249.17">3422 7761 0,'0'-35'15,"-35"35"63,-18 0-62,0 17 0,53 19-1,0 17 1,18 17 0,52-17-1,1 0 1,-36-18-1,0-35 1,-105 53 0,-36-53-1,36 0 1,34 0 0,36-17-1,53-36 1</inkml:trace>
  <inkml:trace contextRef="#ctx0" brushRef="#br0" timeOffset="21510.38">3652 7990 0,'0'0'0,"88"-35"15,-35 35 1,35 0 0,-53 0-16,0 0 15</inkml:trace>
  <inkml:trace contextRef="#ctx0" brushRef="#br0" timeOffset="22027.93">4093 7920 0,'0'18'47,"35"-18"-47,-35 88 16,0-53-16,0 0 15,0-70 63,0 0-78,0-1 16,0-16-16,-18-72 16,18 71-1,0-17 1,18 17-1,17 53 1,-17 0 0,-18 53-1,0-1 1,0-16 0,-36-1 15</inkml:trace>
  <inkml:trace contextRef="#ctx0" brushRef="#br0" timeOffset="22298.03">4304 7955 0,'36'35'16,"16"1"0,-16-1-1,-72 18 1,-52 35 0,53-35-1,53-53 16,158 0-15,-70 0-16,-36 0 16,36-18-16</inkml:trace>
  <inkml:trace contextRef="#ctx0" brushRef="#br0" timeOffset="23094.95">4692 7267 0,'18'0'47,"35"0"-31,53 0 15,-71 0-15</inkml:trace>
  <inkml:trace contextRef="#ctx0" brushRef="#br0" timeOffset="23265.04">4728 7161 0,'0'18'15,"0"0"1,17 52 0,-17 1-1,35-1 1,-35 1-1</inkml:trace>
  <inkml:trace contextRef="#ctx0" brushRef="#br0" timeOffset="23447.06">5239 7444 0,'0'0'16,"88"0"-16,-35 0 15,18-36-15</inkml:trace>
  <inkml:trace contextRef="#ctx0" brushRef="#br0" timeOffset="23596.88">5751 7408 0,'35'0'0,"-17"0"15,52 0 1,18 0 15</inkml:trace>
  <inkml:trace contextRef="#ctx0" brushRef="#br0" timeOffset="23730.09">6139 7426 0,'17'0'15,"54"0"1,-36 0 0</inkml:trace>
  <inkml:trace contextRef="#ctx0" brushRef="#br0" timeOffset="29382.06">7920 7144 0,'0'0'16,"0"-36"0,35 36 30,1 18-30,-1 17 0,0 71 15,-35-88-15,36-18 30,-1 0-30,18-53-16,17-18 16,-17 18-16,18 1 15,52-37 1,-35-16 0,-52 105-1,-1 0 16</inkml:trace>
  <inkml:trace contextRef="#ctx0" brushRef="#br0" timeOffset="44462.9">9614 8220 0,'88'-36'187,"0"36"-187,18-35 16,-36 35 0,19-53-16,-1 53 15,-18-35 32,-70 53 0,0 17-31</inkml:trace>
  <inkml:trace contextRef="#ctx0" brushRef="#br0" timeOffset="44839.38">9808 8255 0,'0'0'0,"52"0"62,-34 0-46,17 0-16,71-18 15,-53 18 1,0-35-16,35 35 16,-52-35-1,-54 35 95</inkml:trace>
  <inkml:trace contextRef="#ctx0" brushRef="#br0" timeOffset="45526.86">9843 7973 0,'-35'-35'15,"52"35"126,71 17-110,-17-17-31,-36 35 16,1-35-16,69 53 31,-69-53-31,-1 0 16,18 0-1,-18 0 1,-35 36 78,0 17-94,-18-53 15,18 70 1,-35-35-16,35 1 16,-53 17-16,-17 17 15,-1 1 1,36-36-1,0-35 1</inkml:trace>
  <inkml:trace contextRef="#ctx0" brushRef="#br0" timeOffset="46024.31">9790 8220 0,'-18'0'62,"-17"17"-46,0-17-16,-1 71 16,-52-1-16,71 1 31,-54-71-31,71 35 15,18-35 17,52 36-17,1-36 1,-18 0 0,-53 35-16</inkml:trace>
  <inkml:trace contextRef="#ctx0" brushRef="#br0" timeOffset="46738.23">8820 8520 0,'0'-18'16,"0"-17"-1,-18 35 16,18 35 16,0 0-47,0 71 16,0-53 0,0 53-1,0 0 1,0-36-1,0 1 1,0-18 0,-35-53 46</inkml:trace>
  <inkml:trace contextRef="#ctx0" brushRef="#br0" timeOffset="46910.21">8643 9102 0,'0'35'16,"0"0"0,71 1-1,-36-36 1,1 0-16,-1 0 15,18 0 1</inkml:trace>
  <inkml:trace contextRef="#ctx0" brushRef="#br0" timeOffset="47062.85">8979 9084 0,'0'18'46,"-36"17"-30,36 0-16,-106 36 16,36 17-1</inkml:trace>
  <inkml:trace contextRef="#ctx0" brushRef="#br0" timeOffset="47405.33">9155 9208 0,'0'-36'16,"0"89"15,-18 71-15,18-19 15,0-69-31,-35-1 16,35 18-1,-35 17 1,-1-70-16</inkml:trace>
  <inkml:trace contextRef="#ctx0" brushRef="#br0" timeOffset="47744.82">8908 9596 0,'0'-36'31,"53"36"-31,0 0 16,35-35-16,88-18 15,-70 53 1,-70-35 0,-1 35 15,-35 17-16,0 36 1,0-17 15,0-1-31,-18-35 32,-17 0-17,0 0 1</inkml:trace>
  <inkml:trace contextRef="#ctx0" brushRef="#br0" timeOffset="47908.05">9384 9243 0,'0'-35'16,"36"35"15,-1 0-16</inkml:trace>
  <inkml:trace contextRef="#ctx0" brushRef="#br0" timeOffset="48484.94">9543 9437 0,'0'0'15,"0"-18"63,53 18-62,-53-35-16,70 35 16,-17 0-1,-17 0 1,-1 18-1,18 52-15,-53-35 16,35-52 47,0 17-48,1 0-15,34 0 16,18 17 15,-52-17-15,-1 0-1,0-53 1,1 18 0,-36 0-1,0 88 32,-18-53-31,18 53-16,0 0 15,123-18 17,-34-35-32,16 0 15</inkml:trace>
  <inkml:trace contextRef="#ctx0" brushRef="#br0" timeOffset="49942.15">7320 8802 0,'0'35'250,"0"0"-250,0 1 16,0-1-16,0 0 15,18 0-15,-18 1 16,0-1-16,0 0 16,0 1-16,0-1 15,0 0 17,35-52 61</inkml:trace>
  <inkml:trace contextRef="#ctx0" brushRef="#br0" timeOffset="50357.96">7550 8908 0,'0'35'63,"0"0"-48,0 0-15,0 1 16,0-1 0,0 18-1,0-18-15,53-35 47,17 0-31,1-35-1,-36-36 1,36 1-16</inkml:trace>
  <inkml:trace contextRef="#ctx0" brushRef="#br0" timeOffset="50573.81">7885 8872 0,'35'0'47,"-35"53"-31,35 18-1,-35-1 1,0-17-1,0-17 1,-17-54 31</inkml:trace>
  <inkml:trace contextRef="#ctx0" brushRef="#br0" timeOffset="50837.88">7867 8908 0,'36'-36'31,"16"36"-15,19 0-16,-18 0 15,0-53-15,-18 53 16</inkml:trace>
  <inkml:trace contextRef="#ctx0" brushRef="#br0" timeOffset="55864.11">7744 13247 0,'-35'0'15,"35"-35"1,17 35 234,18 0-250,-35-36 16,53 36-16,-17 0 15,34 0 1,1 0 0,-36 0-16,36 0 15,-1 0 1,1 0-1,-1-35 1,36 35 0,-71 0-1,71-35 1,-71 35 15,18 0-15,0 0-1,36 0 1,-37 0 0,54-36 15,-88 36 0,17 0-15,0 0-1,1 0 1,-54 0 78</inkml:trace>
  <inkml:trace contextRef="#ctx0" brushRef="#br0" timeOffset="56410.57">7797 13406 0,'17'0'78,"19"0"-62,17-18-16,52 18 16,1 0-16,176-35 31,-176-18-31,53 53 15,-88-36 17</inkml:trace>
  <inkml:trace contextRef="#ctx0" brushRef="#br0" timeOffset="60060.06">18151 5592 0,'0'52'63,"0"-16"-63,-18-1 15,-52 106 16,70-106 1,0-52-1,0-1-31,0-105 16,35 52 15,35 36-31,-17-71 15,0 71 1,-17-18 0,-1 53-1,0 35 17,-35 36-17,0-36-15,0 0 16,0 71-1,0-35 1,35-36 0,-35 0-1</inkml:trace>
  <inkml:trace contextRef="#ctx0" brushRef="#br0" timeOffset="60411.99">18151 5768 0,'0'0'0,"17"-35"15,213-18 1,-72 53 0,-34 0-1,35 0 1,-159 53 78,0-36-79,0 19-15,-18-1 16,18 0-16,0 0 15,0 36 1,0-36 0</inkml:trace>
  <inkml:trace contextRef="#ctx0" brushRef="#br0" timeOffset="60799.06">17675 6103 0,'0'0'16,"17"0"15,89 0-15,106 0-16,282 0 15,-1-35 1,-105 35 0,-246 0-1,-195 0 32,17 0-31</inkml:trace>
  <inkml:trace contextRef="#ctx0" brushRef="#br0" timeOffset="61521.93">18504 6579 0,'-18'0'15,"18"-35"1,-71 35-16,18 0 16,18 0-1,0 53 17,176 123 14,-70-105-14,-195-36-1,71-35-15,18 0-1,53 0 16</inkml:trace>
  <inkml:trace contextRef="#ctx0" brushRef="#br0" timeOffset="61773.04">18680 6826 0,'141'-35'31,"-53"35"-31,-52 0 16,-1 0-1,0 0 1,-53 0 31,18-35-32</inkml:trace>
  <inkml:trace contextRef="#ctx0" brushRef="#br0" timeOffset="62359.99">19139 6685 0,'0'18'47,"0"17"-31,35 106 15,-35-70-31,0-18 16,0-177 62,-18 36-78,18 17 15,0-158 1,0 141 0,18 35-1,17 53-15,0 0 31,1 106-15,-36-71 0,0 0-16,-53 18 15,53-17 1,-36 17 0,36-18-1</inkml:trace>
  <inkml:trace contextRef="#ctx0" brushRef="#br0" timeOffset="62930.91">19456 6932 0,'0'-35'15,"0"52"63,0 19-62,35 70 0,1-18 15,-36-53 0,0-53 32</inkml:trace>
  <inkml:trace contextRef="#ctx0" brushRef="#br0" timeOffset="66172.06">20109 5927 0,'35'0'812,"0"0"-796,1 0-1,34-36 1,1 36-16,52 0 16,-70 0-16,18 0 15,-19 0-15,1 0 16,0 0 0,265 0-1,-89-35 16,-17 35 1,-18-35-1,-106 35-15,-88-35 15,35 35-31,1 0 31</inkml:trace>
  <inkml:trace contextRef="#ctx0" brushRef="#br0" timeOffset="66506.3">21696 5644 0,'0'0'0,"-35"-35"16,53 35 15,17 0-15,18 18-16,53-18 15,-18 35 1,-53 0-1,-35 1 17,-18 17-17,-35 17 1,1-17 0,52 0-1,-36-18 1,1-35-16</inkml:trace>
  <inkml:trace contextRef="#ctx0" brushRef="#br0" timeOffset="66839.88">20744 5345 0,'0'0'16,"0"35"30,0 0-46,0 0 16,0 1-16,17-1 16,-17 18-1,36-18 1,-36 0 0</inkml:trace>
  <inkml:trace contextRef="#ctx0" brushRef="#br0" timeOffset="67205.97">20920 5309 0,'0'0'0,"35"53"62,-35-17-62,0-1 16,36 0-16,-36 71 31,53 17-15,-53-87-1,52-36 17,72-53-17,-71 53-15,70-71 16,-87 36-16</inkml:trace>
  <inkml:trace contextRef="#ctx0" brushRef="#br0" timeOffset="67440.25">21449 5433 0,'0'17'62,"0"19"-62,0-1 16,0 36-1,0-36 1,0 0 0,0 0-1</inkml:trace>
  <inkml:trace contextRef="#ctx0" brushRef="#br0" timeOffset="67707.07">21326 5380 0,'0'0'0,"-36"-35"16,54 35-1,35 0 1,106 0 0,-89 0-1,54 0 1,-107 0-1,19 0 32</inkml:trace>
  <inkml:trace contextRef="#ctx0" brushRef="#br0" timeOffset="69256.38">22719 5680 0,'0'-36'16,"0"72"47,0-1-63,0 18 15,-53 106 1,18-71 31,35-141 15,18-88-46,35 53-16,-18-36 15,53 18 1,-53 53 15,-35 18-15,36 53 31,-36 35-32,53-18 1,-53 18-16,0 17 16,35-17-16,-35 53 15,53-53 1,-53 18 0,35-54-1,-35 19 1,35-36-16</inkml:trace>
  <inkml:trace contextRef="#ctx0" brushRef="#br0" timeOffset="69705">22790 5821 0,'0'-35'31,"70"35"-15,1 0-16,17 0 15,71 0 1,-124 0 0,0 0 93,-35 17-93,0 36 15,0 18-16,0-36-15,0 0 16,36 53 0,-1-52-1</inkml:trace>
  <inkml:trace contextRef="#ctx0" brushRef="#br0" timeOffset="74965.53">23742 5715 0,'-35'0'15,"88"0"126,0 0-125,0 0-1,0 0 1,17-35 0,-52 35-1,-18-71 16,0 36 1,0 0-17,-53-1 32,35 36-31,-17 0-1,0 0 1,-1 0 0,1 0-1,35 18 1,-35-18 0,35 35 15,-35-35-16,-1 36 1,36-1 0,-35-35-1,35 35 17,0 0-1,0 1-16,0-1-15,0 0 32,0 0-1,0-17-15,0 17-1,0 1 32,0-1-16,18-35-15,17 35 0,0-35-1,1 0 1,-1 53-1,35-53 32,-17 0-31,0 0-16,0 0 16,18 0-1,-36 0 1,-17 0 15,-18-17 0,35 17-31,-35-36 157</inkml:trace>
  <inkml:trace contextRef="#ctx0" brushRef="#br0" timeOffset="78840.36">24166 5115 0,'0'36'109,"0"34"-93,0-35-16,0 18 16,0 53 15,0-88-16,0-89 79,0 36-94,0 17 16,0-17-16,0 0 15,0-36 1,-36 71-16,36-53 16,0 18-1,0-18 17,18 53-32,-18-35 15,35 35 1,1 17 31,-36 36-16,35-17-15,-35-1-1,0 0 1,0 0 15,-35-35-31,-1 0 16,1 0-1,35 36 1</inkml:trace>
  <inkml:trace contextRef="#ctx0" brushRef="#br0" timeOffset="79290.12">24377 5309 0,'0'36'62,"0"17"-46,0-1-1,0 1-15,0-17 16,0-1 31,0-53 47</inkml:trace>
  <inkml:trace contextRef="#ctx0" brushRef="#br0" timeOffset="79872.11">24607 5098 0,'0'35'78,"0"0"-78,0 0 15,0 36 17,0 0-17,0-1 1,0-17-16,0-18 15,35-35 1,0 0 0,18 0-1,0 0 1,-18-17 15</inkml:trace>
  <inkml:trace contextRef="#ctx0" brushRef="#br0" timeOffset="80228.07">24571 5309 0,'0'0'0,"-35"0"15,106 0 17,-3952 0-1,7956 0-16,-4040 0-15,0 0 16</inkml:trace>
  <inkml:trace contextRef="#ctx0" brushRef="#br0" timeOffset="84035.96">17798 6738 0,'-18'0'156,"18"18"-141,0 35 1,0-18 0,0 0-1,0 36 32,0-1-16,0-34-31,18-1 16,-18 0 0,35 0-1,-35 1 1,0-1 0,0 18-1,36-53 1,-36 35-1,35 0 1,-35 1 0,35-1-1,-35 0 1,35 1 0,1-1-1,52 88 1,-53-70-1,18-18 1,18 18 0,87 18 15,-87-18-15,52 0-1,-17-18 1,71-35-1,-19 35 1,-17-35 15,36 53-15,-71-17 0,0-36-1,-1 0 1,1 0-1,18 0 1,17 35 0,-71-35-1,19 0 1,87 0 0,-123 0-1,0 0-15,70-18 16,-17 18-1,70-35 17,-123 35-32,194-124 31,-106 89-15,-35 0-1,18-18 1,-71-18-1,17 36-15,18-35 16,36-19 0,-1 19-1,-17-18 1,53-36 0,17-35 15,-70 106 0,-53 1-15,18-1-1,-18-53 1,-53 71-16,52-1 16,1-17-1,-17-17 1,-1 17-1,-35 0 1,35 0 0,-35 18-1,0-1 17,-17 36 30,-36 0-46,53 18-1,-53-18 1,-18 0 0,71 35-16,-53-35 15,0 0 1,0 0-1,53 18 1,36-18 15,34-18-15,-34 18 0,16 0-16,-52-35 15,53 35-15,-17 0 31,17 35 32,-53 18-47,35 18-1,-35-18 1,0 0-1,0-18 1</inkml:trace>
  <inkml:trace contextRef="#ctx0" brushRef="#br0" timeOffset="86543.14">17181 7673 0,'0'-18'15,"17"18"1,-17-35-16,0 0 47,0-1-16,-17 36 0,-54 36 1,124 193-1,35-70-16,-53-89 1,36 54 0,0-54-1,-71-17 1,0-17 0,0-1-1,0 0 1,-36-35-1,-70 0 1,71 0 0</inkml:trace>
  <inkml:trace contextRef="#ctx0" brushRef="#br0" timeOffset="87385.86">17163 8255 0,'0'-35'16,"0"70"-16,0-123 15,18 35 1,35 0-1,35 0-15,-18 53 32,1-35-17,-18 70 1,-18 36 0,-35-18-1,0-71 48,0-17-48,0-1-15,53 1 16,-53-18 0,35 53-16,1 0 15,-1 0 16,18 0-15,17 0 0,-17 0-1,0-35 1,-18-36 15,-35 54-15,-17 17-1,-19 0 1,1 0 0,0 35-1,0 18 1,35-18 0,70-35-1,1 0 1,52-17 15,-123-19-15,0 1 15,35 53 31,18 70-46,-53-53-16,36 53 16,-36-52-1,35-1-15,-35 0 16,0 0 0,0 18-1,35-53 1</inkml:trace>
  <inkml:trace contextRef="#ctx0" brushRef="#br0" timeOffset="87536.9">18310 8114 0,'0'-35'15,"52"35"-15,-52-36 16,36 36-1,-1-35 1</inkml:trace>
  <inkml:trace contextRef="#ctx0" brushRef="#br0" timeOffset="88391.11">23248 7497 0,'0'35'78,"0"0"-62,0 0-1,53 142 17,-53-124-1,0-18-31</inkml:trace>
  <inkml:trace contextRef="#ctx0" brushRef="#br0" timeOffset="88720.96">23090 7743 0,'0'0'0,"0"-35"31,17 35-16,124-35 1,-88 35-16,-17 0 16,-1 0-1,0 0 1,0 0 15,1 70 0,-1-17-31,-35 0 16,35-17 0,-70-36 31</inkml:trace>
  <inkml:trace contextRef="#ctx0" brushRef="#br0" timeOffset="88890.61">23442 7549 0,'36'-35'32,"17"35"-1,-18 0-16,-35 18-15</inkml:trace>
  <inkml:trace contextRef="#ctx0" brushRef="#br0" timeOffset="89504.1">23601 7673 0,'35'35'31,"-35"0"-15,36-35 0,-36 53-16,35-17 15,0-36 48,-35-18-48,53 18-15,-53-35 16,35 35-16,1-36 16,-1 36 15,0 0-15,-35 18-1,36 17 1,-1 1-1,0-36 1,0 0 0,-35-18-1,36 18 1,-36-35 0,0-1-1,17 36 1,-34 36 31,17 34-47,0-34 15,35-36 17,36 0-32,-19 0 15,37 0 1,-54 0-16</inkml:trace>
  <inkml:trace contextRef="#ctx0" brushRef="#br0" timeOffset="103134.8">20567 8449 0,'0'-35'0,"-35"35"16,35-36 31,0 54 0,0 17-32,0 1-15,0 70 16,0-54 0,18 72-1,-18-36 1,0-53-1,35-35 17,35 0-17,-17 0 1,-17-17 0,70 17-1,-36-36 1,-17-16-1</inkml:trace>
  <inkml:trace contextRef="#ctx0" brushRef="#br0" timeOffset="103548.79">21149 8326 0,'0'17'47,"0"36"-31,0-18-16,36 1 16,-36-1-16,35 36 15,-35-1 1,0 1-1,0-36 17,35-35-17</inkml:trace>
  <inkml:trace contextRef="#ctx0" brushRef="#br0" timeOffset="104545.92">20162 8467 0,'0'-36'47,"0"54"63,0 17-110,-36 1 15,36 34 1,0 71 15,0-88-15,0-18-1,0 1 17</inkml:trace>
  <inkml:trace contextRef="#ctx0" brushRef="#br0" timeOffset="105228.83">20955 8484 0,'0'-35'78,"36"35"-63,-1 0-15,18-53 16,106 53 15,-89-35 0</inkml:trace>
  <inkml:trace contextRef="#ctx0" brushRef="#br0" timeOffset="122180.87">13847 13106 0,'0'17'125,"0"1"-94,0 17-31,0 36 16,0-36 15,0-17 1,0 17 46,18-35-63,17 0-15,18 0 16,-18 0 0,0 0-16,36 0 15,-1 35 1,1-35-1,35 0 1,53 0 0,-124 0-1,53 0 1,-17 0 0,-36 0-1,0 53-15,0-53 16,18 0-1,18 0 1,-1 0 0,-52 35-1,106-35 1,-54 0 0,1 0-1,-54 0 1,19 0-1,-1 0 1,0 0 0,36 0 15,-36 0-15,0-35 15,18 35-16,-18 0 1,-35-35-16,36 35 31,-36-18-15,0-17 15,0 0 32</inkml:trace>
  <inkml:trace contextRef="#ctx0" brushRef="#br0" timeOffset="132916.96">14535 12030 0,'35'-53'281,"-35"35"-265,0-17-1,35 35 1,71-88 15,18-36-15,-36 18 31,-88 71-16,-35 35 16,-1 0-47,1 0 15,17 0-15,-17 0 16,53 0 46,-1 0-46,54 0-16,-36 0 0,-17 0 16,17 0 15,18 18-15,-53 52-1,0-34 1,0-19-1,0 19 1,0-1-16</inkml:trace>
  <inkml:trace contextRef="#ctx0" brushRef="#br0" timeOffset="133497.81">15470 11430 0,'0'-35'31,"0"-1"-16,0 72 48,-18 264-16,18-265-47,0 0 15,53 0 17,53-35-17,-18 0-15,0-17 16,-53 17 15,-35-35-15,0-1-16</inkml:trace>
  <inkml:trace contextRef="#ctx0" brushRef="#br0" timeOffset="133848.91">15470 11606 0,'-36'0'16,"36"-35"-16,18 35 62,17 0-46,1 0-16,87 0 16,-35 0-16,-17 0 15,35-35 1,-89 35 15,19 0 16,-1 0-16</inkml:trace>
  <inkml:trace contextRef="#ctx0" brushRef="#br0" timeOffset="134079.67">16069 11518 0,'36'0'15,"34"0"1,71 0 15,-105 0-31,-1 0 16,0 0-1</inkml:trace>
  <inkml:trace contextRef="#ctx0" brushRef="#br0" timeOffset="134296.76">16140 11730 0,'18'0'16,"17"-18"-1,18 18-15,70 0 16,-35 0 0,-52 0-1,-1 0 1,0 0 15</inkml:trace>
  <inkml:trace contextRef="#ctx0" brushRef="#br0" timeOffset="134897.91">16616 11412 0,'0'0'15,"-35"-35"-15,0 35 16,35-35 0,-36 35-1,54 17 32,17-17-47,18 53 16,53-53-1,70 36 1,-87-36 0,-54 0-1,-35 35 63,-18-35-78,-17 35 16,0 0 0,-1-35-1,1 124 1,-35-89-16,70 1 16,-18 16-1,-35-16 1,53-1-1</inkml:trace>
  <inkml:trace contextRef="#ctx0" brushRef="#br0" timeOffset="135640">17040 11853 0,'0'-35'156,"35"35"-125,-35-18 375</inkml:trace>
  <inkml:trace contextRef="#ctx0" brushRef="#br0" timeOffset="136846.81">17410 11412 0,'-18'0'0,"-17"0"46,-18 36-30,53-1 0,106 53 31,-36-35-47,89-176 78,-441 87-31</inkml:trace>
  <inkml:trace contextRef="#ctx0" brushRef="#br0" timeOffset="137865.29">16193 12083 0,'-35'0'15,"70"0"32,35 0-31,72 0-16,704-36 47,-722 1 0</inkml:trace>
  <inkml:trace contextRef="#ctx0" brushRef="#br0" timeOffset="138121.03">16669 12136 0,'53'0'47,"53"0"-31,0 0-16,17 0 0,-52 0 15,-18 0-15,35 0 16,-106 0 62,1 0-62</inkml:trace>
  <inkml:trace contextRef="#ctx0" brushRef="#br0" timeOffset="143498.97">7003 12471 0,'0'35'109,"0"0"-93,18-35-16,-18 18 31,35 17 0,300-317 16,-300 247-47,1-1 16,52-34-1,-88 87 32,-71 54-31</inkml:trace>
  <inkml:trace contextRef="#ctx0" brushRef="#br0" timeOffset="143845.07">6985 12682 0,'0'0'0,"0"36"31,0-1-15,0 0-1,18-35-15,-18 35 32,53-35-17,106-105 1,35-19-1,-177 124 1,-17-35 0</inkml:trace>
  <inkml:trace contextRef="#ctx0" brushRef="#br0" timeOffset="150203.17">12277 14323 0,'0'-35'31,"0"52"94,0 36-109,0 35-1,0-52-15,0-1 16,0 18-1,0-18 1,0 18-16,0 0 16,0-18-1,0 0 1,53 1 31,17-36-32,-17 0 1,-17 0 0,17 0-1,-18-36 1</inkml:trace>
  <inkml:trace contextRef="#ctx0" brushRef="#br0" timeOffset="150647.84">12012 14534 0,'36'0'78,"-1"0"-78,0 0 15,1 0 1,-1-35-16,0 35 0,0 0 16,18 0-1,0 0 63</inkml:trace>
  <inkml:trace contextRef="#ctx0" brushRef="#br0" timeOffset="151148.54">12912 14587 0,'-35'0'15,"70"0"-15,-35 0 110,35 0-110,71 0 15,-18 0-15,-17 0 0,88 0 16,-54 0 0,-34 0 15,17 0-15,-17 0-1,-18 0 1,0 0-1,-18 0 1</inkml:trace>
  <inkml:trace contextRef="#ctx0" brushRef="#br0" timeOffset="151501.78">13759 14534 0,'-36'0'16,"1"-35"-1,0 35 1,0 0 0,52 0 31,36 0-32,71 0 1,-54 18-1,-35 17 1,1 0 0,-36 1-1,0 34-15,0-17 16,-18 0 0,-17 0-1,0-18 1</inkml:trace>
  <inkml:trace contextRef="#ctx0" brushRef="#br0" timeOffset="153346.9">14500 14446 0,'0'53'125,"0"-35"-109,35 35-16,-35-18 16,0 53-1,0-194 95,0 1-79,0 87-16,0-17 1,53 35-16,0-36 16,0 36 15,-18 0-31,0-35 31,0 70-15,-35 1-1,36-36 1,-36 35 0,0 18-1,0 0-15,0 17 16,0-34 0,0-19 15,35-17 0,-35 35-31,70-35 16,1 0-1,-18-17 1</inkml:trace>
  <inkml:trace contextRef="#ctx0" brushRef="#br0" timeOffset="154411.03">14447 14411 0,'17'0'109,"19"18"-78,-36 17-15,0 0-1</inkml:trace>
  <inkml:trace contextRef="#ctx0" brushRef="#br0" timeOffset="156253.23">15276 14199 0,'0'-35'15,"-36"35"-15,36 53 110,0 0-95,0-18 1,18 36-1,53-36 1,-36 141 15,0-140 1,-35-1-17,0 0 16,0 0-15</inkml:trace>
  <inkml:trace contextRef="#ctx0" brushRef="#br0" timeOffset="156786.54">15082 14235 0,'-36'0'16,"36"-36"-1,36 36 48,34 0-48,1 0-15,17 0 16,71 0 0,-71 0-1,-53 0 1,-35 18 62</inkml:trace>
  <inkml:trace contextRef="#ctx0" brushRef="#br0" timeOffset="159148.07">16052 14482 0,'35'0'110,"0"0"-95,1 0-15,16 0 16,107 0-1,-88 0 1,-18 0 15,-18 0-15,-35-36 15,35 36-15,1 0-1</inkml:trace>
  <inkml:trace contextRef="#ctx0" brushRef="#br0" timeOffset="159772.19">16299 14570 0,'17'35'47,"54"-35"-32,-18 0 1,106 0 31,-124 0-31,0 0 30</inkml:trace>
  <inkml:trace contextRef="#ctx0" brushRef="#br0" timeOffset="160461.71">17075 14482 0,'0'17'47,"0"36"-32,17-18 1,-17 1-16,36-1 31,-36-53 32,0-17-48,0 17-15,0-52 16,0 35-1,0-1 1,35 36 0,36-35-16,-19 35 31,-52 18-15,36 70-1,-36 18 1,0-53-1,35-18 1,18 0 0,17-35-1,-34 0 1,17 0-16</inkml:trace>
  <inkml:trace contextRef="#ctx0" brushRef="#br0" timeOffset="160800.03">17745 14376 0,'0'35'47,"35"0"-32,-35 1-15,0-1 16,36 0-16,-36 36 16,0-36-1,53 71 1,-53-89 15,35-17-15</inkml:trace>
  <inkml:trace contextRef="#ctx0" brushRef="#br0" timeOffset="161129.19">17498 14288 0,'0'0'16,"18"0"15,17 0-31,18 0 0,0 0 15,70 0 1,-87 0 0,-1 0-16,0 0 15,-17 0 48</inkml:trace>
  <inkml:trace contextRef="#ctx0" brushRef="#br0" timeOffset="161793.69">18257 14781 0,'-18'0'15,"-35"0"32,18 0-31,35 36-1,0-1 17,0 0-17,17 1 1,72-1 15,-54 0-15,-35 0-1,35 1 1,-52-1 15,-36-35-15,17 0-16,-34 0 16,-1 0-1,18-35 1,53 17 31</inkml:trace>
  <inkml:trace contextRef="#ctx0" brushRef="#br0" timeOffset="210720.03">6174 17586 0,'35'0'62,"18"0"-46,0 0-16,0 0 16,194 0 15</inkml:trace>
  <inkml:trace contextRef="#ctx0" brushRef="#br0" timeOffset="210987.62">6156 17798 0,'0'0'0,"106"0"32,0 0-17,17 0-15,-17-36 16,53 36-1,-88 0 1,-36 0 0,-88 0 46,18 0-62</inkml:trace>
  <inkml:trace contextRef="#ctx0" brushRef="#br0" timeOffset="-102006.33">20320 7373 0,'53'0'203,"-17"-53"-203,-1 53 16,88 0-1,-52-35 1,-36 35 0,-35 18 46</inkml:trace>
  <inkml:trace contextRef="#ctx0" brushRef="#br0" timeOffset="-101722.2">20338 7585 0,'0'0'15,"35"-18"1,1 18-1,16 0-15,19-35 16,35 35 0,-36 0-1,-70-35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30T05:07:09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5098 2223 0,'0'-36'31,"18"36"110,17 0-125,0 0-16,0 0 0,89 0 31,-18 0-16,-53 0 17,-18 0-32,0 0 15,1 0-15,16 0 0,125 0 32,-71 0-17,-36 0 1,89 0-1,-106 0 1,106 0 0,-36 0-1,-17 0 1,17 0 0,36 18-1,-35-18 1,-19 0-1,89 35 17,-105-35-32,69 0 31,-34 0-15,-18 53-1,70-53 1,-123 0-1,18 35 1,17-35 0,-18 36-1,-52-36 1,17 0 15,-35 35 47</inkml:trace>
  <inkml:trace contextRef="#ctx0" brushRef="#br0" timeOffset="13572.75">11501 4445 0,'0'-35'78,"0"-1"63,-35 36-110,35-35 16,0 53 156,0 17-172,0 0 32,17 1-32,-17-1 32,0-17-1,0 17 1,36-35-32,-1 0 0,0 0-15,0 0-1,1 0 1,-1 0 0,18 0-1,-18 0 1,0 0-1,1 0 1,-1 0 0,0 0-1,1 0 1,-1 0 0,0 0-1,-17 0 1,17 0 15,0-18-31,1 18 31,-1 0-15,0 0 0,0 0-1,1 0 1,-1 0-1,0 0 17,0 0-17,18 0 1,-17 0 15,-1 0 0,0 0-15,-35-17 0,36 17-1,-19 0 17,18 0-1,1 0 16,-1 0-16,0 0 0,-35-36 188,0 1-141,0 0 172,-53 35-16</inkml:trace>
  <inkml:trace contextRef="#ctx0" brushRef="#br0" timeOffset="23823.84">14605 2805 0,'-35'0'16,"53"0"62,17 0-78,18 0 15,106 0 1,-18 0 15,-106 0 0,-35 17 16,-18 54-31,18-36-16,0 53 31,0 71-31,-53 53 16,53-106-1,0 123 1,0 18 0,0-141-16,36 123 15,-36-141 1,35 124 0,-35-106-1,0-36 1,-18 1-1,-17-18 1,-18-18 0,-17 0-1,-1-35 1,36 53 0,-18-53-1,-18 35 1,18-35-16</inkml:trace>
  <inkml:trace contextRef="#ctx0" brushRef="#br0" timeOffset="25510.57">15664 3052 0,'0'0'0,"0"17"62,0 1-46,0 17-1,0 0-15,0 1 0,0 122 63,0-211-16,-53-70-32,17-53 1,36 70-16,0-106 16,0 18-1,36 106 1,34 17-1,19 71 1,-37 0 0,1 36-1,-53 17 1</inkml:trace>
  <inkml:trace contextRef="#ctx0" brushRef="#br0" timeOffset="26406.68">15717 2787 0,'17'0'16,"19"0"0,69 0-16,-69 0 15,52 0 1,-18 0-1,-87 0 32,-36 35-31,0 1 0,53 16-1,0 1 1,53-17-1,-18-36 1,0 0 0,-17-71 15,-18 18-15,0 0-1,0 18 1,0 0-1,35 35 1,1 0 0,-1 0 93,0 0-46,-35 17-48,53-17 1,0 53-16,-53-17 0,53-36 15,-18 88 1,-52-88 47,17-36-63,0-16 15,0 16 1,17-34-1,36 34 1,-18-17 0,-35 71 31</inkml:trace>
  <inkml:trace contextRef="#ctx0" brushRef="#br0" timeOffset="26989.64">16616 2752 0,'0'53'31,"53"35"-31,-53-18 16,0-34 15,0-54 32,0-70-63,0 53 15,35-1 1,-35 1-16,36 0 15,17 35 1,-18 0-16,0 88 31,-35-53-31,35 0 16,-35 18 0,0-70 30,0-19-30,0 1-16,36-18 31,-1 53-15,-35 36 0,35 34-1,-35-17 1,0-18-1,36-35 1,16-17 15</inkml:trace>
  <inkml:trace contextRef="#ctx0" brushRef="#br0" timeOffset="27376.95">17198 2840 0,'0'18'31,"36"-18"-31,-36 52 16,0 19 0,35-36-1,0-35 32,-35-17-47,35-19 16,-35-17-1,36 53 1,-36 36 0,35-1-1,-35 18 1,35-18-1,0-35 17,-35 35-32,36-35 15,-36-35 1</inkml:trace>
  <inkml:trace contextRef="#ctx0" brushRef="#br0" timeOffset="27908.68">17516 2434 0,'0'0'0,"0"35"31,0 18-15,35 0-16,-35 106 31,53-18-31,-53-70 15,35-18 1,1 35 0,52-18-1,-18-70 1,36-53 0,-106-52 15,0 69-16,-18 36 1,-17 0 0,0 0-16,35 18 31,0 17-15,0 18-1,18-53 1,70 0 15,-53 35-15,0 1-1,1-36 17</inkml:trace>
  <inkml:trace contextRef="#ctx0" brushRef="#br0" timeOffset="28340.76">18698 2522 0,'-36'-35'16,"72"70"-16,-142-70 0,106 123 31,0 18-15,0 0-1,0 35-15,0 0 0,35 18 16,-35 141 0,53-159 15,-53-88-16,0 17 1</inkml:trace>
  <inkml:trace contextRef="#ctx0" brushRef="#br0" timeOffset="28890.74">18415 3334 0,'0'0'0,"36"-36"15,87 36 1,-52-35-16,17 35 16,88 0-1,-176-35 32,-17 35-31,-36 35-1,53 18 17,0 0-17,17-53 1,19 0 0,-1-71-1,0-17 1,18 53-1,0 35 1,0 88 0,-18-17-1,0-36 1,-35 0 0,71-35 15,-71-17-31,88-54 31,-17 18-31,-36 53 16,0-53-1,36 53 1,-71-35-16</inkml:trace>
  <inkml:trace contextRef="#ctx0" brushRef="#br0" timeOffset="29956.69">19985 2822 0,'0'-17'16,"71"17"15,-18 0-16,0 0-15,0 0 16,-1 0-16,19 0 16,-36 0 31,-70 70-1,-18-35-30,-17 54 0,-36 34-1,70-88-15,36 1 16,-53-1 0,18 0 15,106-35-16,88 0 1,-89 0 0,-17 0-16,35 0 31,-53 0-15,1 0 15,-1 0-16</inkml:trace>
  <inkml:trace contextRef="#ctx0" brushRef="#br0" timeOffset="30273.67">20902 2858 0,'36'0'15,"-36"17"17,0 54-32,0-18 15,35 105 1,-35-105-16,0 71 15,0-54 1,0-52 0,0-53 31</inkml:trace>
  <inkml:trace contextRef="#ctx0" brushRef="#br0" timeOffset="30593.12">20744 2858 0,'17'-36'31,"19"36"-16,34 0 1,1 0-16,35 0 0,-18 0 16,35 0-1,-52 0 1,-71 18 62</inkml:trace>
  <inkml:trace contextRef="#ctx0" brushRef="#br0" timeOffset="84734.11">19174 8890 0,'0'-35'31,"0"-1"-15,0 1 31,-35 70 31,35 1-63,-36-1-15,-17 36 16,53-36-16,-53 18 16,1 17-1,52-17 1,-18-17-1,18-54 32,18-70-31,-18 52 0,35 1-16,0-53 31,0-18-16,71-17 1,-71 87 0,36-34-1,-18 70 17,-53 17-1,0 72-16,0-36 1,0 52 0,0-16-1,0-19 1,0-17 0,0-18-1,0 1 1</inkml:trace>
  <inkml:trace contextRef="#ctx0" brushRef="#br0" timeOffset="85047.67">19139 9031 0,'0'0'15,"0"-35"1,35 35 0,0 0-16,106-35 31,-106 35-31,1 0 15,-1 0 79</inkml:trace>
  <inkml:trace contextRef="#ctx0" brushRef="#br0" timeOffset="85595.83">19685 8996 0,'36'0'31,"-36"35"0,0 0-15,0 1-1,0 17 1,0-18 0,0 53-16,0-53 15,0 1 1,35-36 93,0 0-93,-35-18 0</inkml:trace>
  <inkml:trace contextRef="#ctx0" brushRef="#br0" timeOffset="87605.9">19774 8643 0,'0'-35'16,"-36"35"-16,1 0 78,35 17-62,-35-17-16,35 36 31,35-36 0,0 0 1,-35-18-1</inkml:trace>
  <inkml:trace contextRef="#ctx0" brushRef="#br0" timeOffset="89271.61">20285 9049 0,'0'-36'15,"-35"36"1,88 0 78,17 0-79,-17 0-15,35-35 16,-17 35 15,-89 0 63,-17 0-78</inkml:trace>
  <inkml:trace contextRef="#ctx0" brushRef="#br0" timeOffset="89535.7">20373 8890 0,'0'-18'15,"0"54"63,0-1-62,0 71 0,0-71-1,0 18 1,0 0 0,18-18-1</inkml:trace>
  <inkml:trace contextRef="#ctx0" brushRef="#br0" timeOffset="90082.68">20814 8819 0,'0'18'31,"0"17"-31,0 1 16,0-1-16,-17 0 15,17 0 1,0 18 0,-36-17-1,36-54 16,0-17-15,18-124 15,35 53-15,-53 89-16,35-36 31,0 17-31,1 36 47,-36 53-31,35 18-1,-35-1 1,35 1 0,-35-36-16,0 36 15,0-18 1,-17 0-1</inkml:trace>
  <inkml:trace contextRef="#ctx0" brushRef="#br0" timeOffset="90450.07">20814 9031 0,'0'-35'15,"53"35"-15,-18 0 16,18 0 0,71-35-1,-71 35-15,0 0 16,-53 35 78,35-35-94,-35 88 15,0-53-15,35 18 32,-35-17-17,35-36 1,18 0-1</inkml:trace>
  <inkml:trace contextRef="#ctx0" brushRef="#br0" timeOffset="90749.38">21343 8696 0,'-35'0'16,"35"53"0,0 0-1,0-71 32,0 36 31</inkml:trace>
  <inkml:trace contextRef="#ctx0" brushRef="#br0" timeOffset="91948.27">21608 8890 0,'-18'0'32,"36"0"61,53 0-77,-36 0 0,0 0-1,18 0 1,-18-35 0,-35-1-1,0 1 1,36 35-1,-36-35 1,-36 35 15,1 0-15,0 0 0,-1 0-1,1 0 16,35 18-15,-35-18 0,35 35-1,0 0 1,0 0 0,0 1-1,-35-19 1,35 19-1,17 16 1,54-16 0,17-1-1,-17-35 1,-36 0 0,35 0-16,-17 0 15,-17 0 16</inkml:trace>
  <inkml:trace contextRef="#ctx0" brushRef="#br0" timeOffset="92967.57">22208 8431 0,'0'0'0,"-18"18"63,18 17-48,0 54 1,0-54-1,0 0-15,0 18 16,0-18 15,18-52 32,-18-54-48,0 36-15,0-89 32,0 107-17,-18-36-15,18 17 16,0-52 0,0 35-1,18 0 1,88 53-1,-71 0 17,-35 18-17,0 35 1,0 0-16,-18 17 16,18-34 15,-35-19-31,0 36 15</inkml:trace>
  <inkml:trace contextRef="#ctx0" brushRef="#br0" timeOffset="94055.47">22455 8537 0</inkml:trace>
  <inkml:trace contextRef="#ctx0" brushRef="#br0" timeOffset="94898.59">22543 8555 0,'0'18'125,"0"17"-109,-18 0-1,18 0 1,35-35-1,18 0 1,-17 0 0,-1 0-1,-35-17 1</inkml:trace>
  <inkml:trace contextRef="#ctx0" brushRef="#br0" timeOffset="95136.71">22666 8396 0</inkml:trace>
  <inkml:trace contextRef="#ctx0" brushRef="#br0" timeOffset="98165.43">22966 8184 0,'0'36'78,"0"52"-63,0 106 17,0-141-17,0-18 1,0 0 0</inkml:trace>
  <inkml:trace contextRef="#ctx0" brushRef="#br0" timeOffset="98427.97">22843 8167 0,'17'0'31,"54"0"-15,35 0 0,-71 0-1,0 0-15,-52 35 63</inkml:trace>
  <inkml:trace contextRef="#ctx0" brushRef="#br0" timeOffset="99435.64">21608 9402 0,'53'0'141,"70"0"-125,-52 0-16,-18 0 15,405 0 16,-246 0-15,-18 0 0,-106 0-1,-52 0 1,34 0 0,36 0-1,-53 0-15,17 0 16,-52 35-1,17-35 17,1 0-17,-72 0 48</inkml:trace>
  <inkml:trace contextRef="#ctx0" brushRef="#br0" timeOffset="99830.78">22314 9507 0,'-36'0'16,"72"0"62,34 0-62,1 0-16,17 0 15,18 0-15,35 0 16,-71 0-16,1 0 31,-53 0-15</inkml:trace>
  <inkml:trace contextRef="#ctx0" brushRef="#br0" timeOffset="100265.64">23248 9066 0,'53'-35'15,"-35"35"1,53 0-16,-19 0 15,19 0-15,35 0 16,-89 18 15</inkml:trace>
  <inkml:trace contextRef="#ctx0" brushRef="#br0" timeOffset="100413.14">23407 8925 0,'35'53'31,"-70"-106"-31,35 89 16,0-1 0,35 71-1,-35 17 1,36 1 0</inkml:trace>
  <inkml:trace contextRef="#ctx0" brushRef="#br0" timeOffset="100581.42">23742 9243 0,'53'0'0,"0"0"15,0 17-15,-18-17 16,1 0-16,-1 0 15,18 0-15</inkml:trace>
  <inkml:trace contextRef="#ctx0" brushRef="#br0" timeOffset="100731.49">24307 9260 0,'70'0'16,"-17"0"-1,18 0 1,-1 0-1,-34 0 1,-1 0 0</inkml:trace>
  <inkml:trace contextRef="#ctx0" brushRef="#br0" timeOffset="100847.62">24854 9331 0,'35'0'0,"0"0"15,18 0 1,-18 53 0</inkml:trace>
  <inkml:trace contextRef="#ctx0" brushRef="#br0" timeOffset="100968.75">25083 9402 0,'0'0'16,"35"0"15</inkml:trace>
  <inkml:trace contextRef="#ctx0" brushRef="#br0" timeOffset="112902.92">19809 9543 0,'0'35'125,"0"0"-109,0 0 15,141 36 32,300-124-16,-124 0 15,-281 53-62,17 0 16,-18 0-1,0 0 1</inkml:trace>
  <inkml:trace contextRef="#ctx0" brushRef="#br0" timeOffset="113429.59">20003 9701 0,'0'18'78,"0"17"-63,0 18 1,0-17 0,0-1-1,17-35 17,36 0-17,36 0 1,34 0-1,-88 0-15,18 0 16,-53-18 0,36 18-1</inkml:trace>
  <inkml:trace contextRef="#ctx0" brushRef="#br0" timeOffset="114412.58">23407 10160 0,'53'0'31,"0"0"-16,-18 0-15,1 0 16,34 0 31,-35 0-31</inkml:trace>
  <inkml:trace contextRef="#ctx0" brushRef="#br0" timeOffset="114702.62">23478 10248 0,'17'0'15,"54"0"1,-36 0-1,18 0 1,-18 0 0</inkml:trace>
  <inkml:trace contextRef="#ctx0" brushRef="#br0" timeOffset="125881.92">20461 10689 0,'0'-17'32,"0"-19"-17,0 1 16,-105 35 16,69 0-47,-87 106 32,123-18-17,0-53 1,53 36-1,-18-1-15,53 72 16,-88-107 0,0 18-1,-53 0 1,-17-53 15,17-18-15,18-53-1,35 54 1,17-36 15,19 53-15</inkml:trace>
  <inkml:trace contextRef="#ctx0" brushRef="#br0" timeOffset="126326.87">20550 11042 0,'0'35'31,"0"36"-16,35-71-15,-35 35 16,53 0 0,-36-35 15,54 0-15,-36-17-1,-35-19-15,36 1 31,-36 53 16,0 35-31,0-18 0,17-35-1,-17 35 1,36-35-1</inkml:trace>
  <inkml:trace contextRef="#ctx0" brushRef="#br0" timeOffset="126815.59">20973 11095 0,'0'0'16,"0"18"15,0 34-15,0 1-1,0-17 1,0-1 15,18-35-31,-18-18 16,35-35 0,18 0 15,-18 53-16,-17 0 17,-18 18-17,0 35 1,0-18 0,0 1-1,35-36 1,71-18-1,-71-17 1,0 35 15,-17 0 1,-18 17-32,53 19 15,35-1 16</inkml:trace>
  <inkml:trace contextRef="#ctx0" brushRef="#br0" timeOffset="127127.92">21978 11236 0,'-17'0'15,"-19"0"1,-16 18-16,52 35 31,0-18-31,17-35 16,18 0 0,-35-18 15,-52-17-16,16 0 1,107 35 15,-18-36-31</inkml:trace>
  <inkml:trace contextRef="#ctx0" brushRef="#br0" timeOffset="127460.42">22084 11060 0,'36'-36'15,"-72"72"-15,72-107 16,-36 36-16,0 52 31,0 19-15,0 17-16,0 88 15,0 17 1,-18-16 0,-17-37 15,35-69-31,17-1 15,36 0 1,18-35 0,17-53-1,-88 18 1,-106-106 0,18 70-1,35 71 1</inkml:trace>
  <inkml:trace contextRef="#ctx0" brushRef="#br0" timeOffset="128122.9">22649 11183 0,'17'0'94</inkml:trace>
  <inkml:trace contextRef="#ctx0" brushRef="#br0" timeOffset="128627.99">22790 11218 0,'0'0'0,"0"-17"16,-35 17 0,-124 53 30,106 158 1,88-211-47,0 0 16,36-35 0,-36-36-1,18-17 1,18 53-16,-18-36 15,0 71 1,17 0 0,-17 124 15,-53-89-15,0 18-1,-18-18 1,-70-35-1,53 0 1,0 0 0,35-17-1</inkml:trace>
  <inkml:trace contextRef="#ctx0" brushRef="#br0" timeOffset="129294.48">23195 11024 0,'0'-35'15,"0"0"1,-17 35 15,-18 0-15,35 35-16,-53 0 16,17 36-1,36-1 1,0 1-1,124-18 1,-1 0 0,-87-71-1,17-35 1,-53 18 0,0 70 30,0 36-30,0 17 0,0 18-1,0-53-15,0 53 32,0-53-17</inkml:trace>
  <inkml:trace contextRef="#ctx0" brushRef="#br0" timeOffset="129760.52">23672 11359 0,'0'0'15,"0"18"1,0 17-1,0 18-15,0 18 16,0 17 0,0-53-1,0-52 17,0-19-17,0-17-15,0-17 16,0-54-1,35-17 1,18 18 0,0 52-1,0 18 1,17 53 0,-34 18-1,-36 53 1,-18-1-1,-53-70 1,18 35 15,1-35-31,16 36 16</inkml:trace>
  <inkml:trace contextRef="#ctx0" brushRef="#br0" timeOffset="130097.01">23195 11818 0,'53'0'32,"18"0"-17,211 0 1,-176 0-16,35 53 15,-106-53 1</inkml:trace>
  <inkml:trace contextRef="#ctx0" brushRef="#br0" timeOffset="130292.99">23390 11906 0,'52'0'15,"37"0"1,-19 0-16,18 36 16,-35-36-16,0 0 15,-106 0 32</inkml:trace>
  <inkml:trace contextRef="#ctx0" brushRef="#br0" timeOffset="131875.73">20814 12629 0,'0'18'63,"0"17"-63,0-17 15,0 17-15,-53 36 16,53-18-16,-88 35 16,-300 300-1,-353 18 32,-740 123 0,1110-423-31,142-71-1,-36 18 1,1 0 0,140-18-1,36-35 1,35 0-1,18 35 1,0-35 0,-1 0-1,1 0 17,0 0 14,52-17 1</inkml:trace>
  <inkml:trace contextRef="#ctx0" brushRef="#br0" timeOffset="132186.34">16546 14499 0,'-18'0'31,"-17"0"0,35 18-31,-36 35 16,-16-53 0,-1 53-1,17 0-15,36-18 31,0 0-15,18 53 0,53-35-1,-36-53 1,0 18 0</inkml:trace>
  <inkml:trace contextRef="#ctx0" brushRef="#br0" timeOffset="147008.72">7938 14288 0,'0'-36'62,"-35"36"-46,-89 0 15,71 0-31,-35-35 32,88 70 30,0 36-46,18-36-16,-18 89 15,35 52 1,-35 0 0,0-35-1,0 89 1,0-72-1,0-34 1,0-1 0,0-34-1,0-19 1,0 1 0,35-1-1,18-17 1,-18 0-1,54 18 1,16-36 0,142-35-1,18-35 1</inkml:trace>
  <inkml:trace contextRef="#ctx0" brushRef="#br0" timeOffset="148328.23">16299 13952 0,'0'0'0,"-89"0"15,54 0 1,88-17 31,-18 17-31,54 0-1,-19 0 32,-70 17 0,0 54-31,0-36-16,0 36 15,0 35 1,0 35-1,0-35-15,0 105 16,35 19 15,18-1-15,-53 71 0,0-142-1,0 72 1,0-177-1,0 123 1,0-88 0,0-17-1,-35-18 1,-35-18 0,-160-35 30,160 0-46</inkml:trace>
  <inkml:trace contextRef="#ctx0" brushRef="#br0" timeOffset="151914.41">18662 15981 0,'0'-35'16,"-35"35"-16,0-36 31,70 36 16,18-53-47,0 53 15,17-35-15,124 0 16,-105 35 0,52-53 15,-159 53 0</inkml:trace>
  <inkml:trace contextRef="#ctx0" brushRef="#br0" timeOffset="152173.78">18698 16016 0,'-53'35'0,"88"-35"47,106-17-47,18 17 16,-18-53-1,-106 53 1,-35-35 15,-35 35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30T05:09:56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10601 3581 0,'-35'0'47,"0"0"31,70 0 47,0 0-125,18-18 16,18 18-16,17 0 15,-35 0 16,-18 0-31,36 0 16,52 0 15,-88 0-31,1 0 32,-1 0-32,-35-35 31,35 35 31</inkml:trace>
  <inkml:trace contextRef="#ctx0" brushRef="#br0" timeOffset="515.79">10954 3369 0,'0'0'15,"-35"-35"-15,0 35 16,52 0 62,-17 17-62,88-17-1,-52 0-15,17 36 0,-18-36 16,18 35-1,-18-35 1,-35 53 78,-18-53-94,18 53 15,-53-53-15,-52 176 32,69-141-17,36 1 1,-17-36 0</inkml:trace>
  <inkml:trace contextRef="#ctx0" brushRef="#br0" timeOffset="13983.83">8167 2417 0,'-17'0'63,"-19"-36"-32,-123 36 0,124 18-31,-35-18 16,34 0 0,1 0-1,35 35 63,0 0-62,0 18 0,0-17-16,0-1 15,0 0-15,18 71 31,-18-53-31,53 70 16,0 1 0,-18-1-1,18 1 1,-53 70 0,0-88-1,0-36 1,35 36-1,0 0 17,-35-36-17,0 1 1,0-36 0,0 54-1,36-37 1,-36 1-1,0 0 1,0-17 0,0-1-1,0 18 1,0-18 0,0 36-1,0-54 1,0 18 15,35-35 0,-35 36-15,35-36 0,89 0 15,-54-18-31,1 18 15,105-70 1</inkml:trace>
  <inkml:trace contextRef="#ctx0" brushRef="#br0" timeOffset="15715.24">10055 2540 0,'35'0'109,"18"0"-109,70-53 16,-35 53-1,-52 0-15,34 0 16,-35 0 15,-35 18 63,0 35-78,-17-18 15,17 35-31,0-17 16,0 53-1,0-18 1,17 71-1,-17-88 1,36 35 0,-36-71-16,0 0 15,0 36 1,35-36-16,-35 71 16,0-71-1,35 71 1,18-36-1,-35 1 17,-18-18-17,53-18 1,-36 18 0,-17 35-16,36-35 31,17 0-16,-53-18 1,35 1 0,-35 52 15,35-53-15,-35 0-1,0 1 16,0-1-15,0 0 0,0 1-1,0-19 17,-35-17-17,-36 53 1,36-53-16,-53 0 15,17 35 1,36-35-16</inkml:trace>
  <inkml:trace contextRef="#ctx0" brushRef="#br0" timeOffset="17795.93">5980 3563 0,'0'-18'16,"0"-17"-1,-35 35 1,35 35 62,-53 18-78,53 18 16,-106 70-1,106-70 17,0-89-1,35-141-16,0 53 1,1-17 0,-36 88-1,35-1 1,0 1 0,1 35-1,-1 0 1,0 106-1,18 53 1,-53-71 0,35-35-1,1 0 1,-36-18 0</inkml:trace>
  <inkml:trace contextRef="#ctx0" brushRef="#br0" timeOffset="18302.82">5909 3792 0,'0'-17'31,"53"17"-31,18 0 15,-18-53-15,-18 53 0,0 0 16,18-88 0,-53 52 15,53 72 0,35 17-15,-52-18-1,-1-35-15,0 35 16,-52-70 47,17 0-48,70-54 16,-17 89-15,18 36 0,-71 34-1,0-52 1,35-18 0,0 0-1,0 0 1</inkml:trace>
  <inkml:trace contextRef="#ctx0" brushRef="#br0" timeOffset="19387.22">6862 3651 0,'-18'0'16,"-17"0"-1,0 18 1,35 17-1,0-17 1,17-18 31,19 0-31,-1 0 15,0 0-16,0 17 1,1-17 0,-1 0-1,-35-17 1,0-71 15,0 52-31,0-17 16,-35-123-1,35 105 17,-36 124-17,36 0 1,0 124 0,18-107-1,53-34 1,-1-36-1,-17-18 1,-18-35 15,1 53-15,-1 0 0,0 18-1,18-18 1,0 0-1,-53-18 1,0-35 0,0 18-1,0 52 48,0 19-48,71-1 1,-36 18 0,-35-18-16,35 53 15,18 36 1,18-71 0,-36 53-1,-35-71 1,0-17-1,-18-18-15,-17 0 16,-53-71 0,88-194 15,17 195-15,107 35-1,-71-18 1,-53 70 46,-18 19-46</inkml:trace>
  <inkml:trace contextRef="#ctx0" brushRef="#br0" timeOffset="20313.93">6280 4357 0,'0'0'15,"0"-53"-15,0 18 32,-18 35-17,-17 35 1,35 18-1,35 17 1,89 1 15,-89-1 1,-70-70-17,35 36-15,-53-36 31,194-141 1,-53 70-17,-35 1 1,-53 34 0,0 89 30,0-35-30,0 52 0,0 1-16,-35 88 15,35-36 1,-36-88 0,36 18-1,18-53 1,17 0-1</inkml:trace>
  <inkml:trace contextRef="#ctx0" brushRef="#br0" timeOffset="20597.87">6932 4586 0,'0'-35'15,"-52"35"16,52 17-15,0 19 0,0-1-1,17-35-15,54 53 16,-36 0 0,-35-18-1,-53 0 1,-17-35-1,52 0 1</inkml:trace>
  <inkml:trace contextRef="#ctx0" brushRef="#br0" timeOffset="30062.03">11907 2540 0,'-18'0'79,"-53"0"-64,18 0 1,18 0-1,35-35 1,-35 35 0,0 0 31,17 0-32,18 17 1,0 19 15,0-1-15,0 18-1,0-18-15,0 36 16,0 35 15,0-71-31,0 35 16,0 1-1,0 70 17,0-88-17,0-18 1,-35 89 0,35-89 15,0 18-16,0 0 1,0 0 0,0-18-1,0 36 1,0-36 15,0 0-15,0 0-1,0 1 1,0-1 0,0 0 15,-36-35 0,36 18-15,0 17 15,0 0 0,0 1-15,0-1 15,0 0-15,0 1 15,-35-36-31,35 35 16,0 0-1,0 0 17,0 1-17,0-1 1,0-17 15,0 17-15,0 0-1,0 0 1,18-35 31,35 0-47</inkml:trace>
  <inkml:trace contextRef="#ctx0" brushRef="#br0" timeOffset="31249.14">15452 2628 0,'0'-35'16,"0"70"-16,53-70 47,-18 35-47,-17 0 15,52 0 1,-34 0 15,-36 18 16,0 34-31,-18 19-1,18-36 1,-35 54-1,-1 34 1,-16 89 0,52-54-1,17-34 1,-17-1 0,53 1-1,-18-1 1,-35-70-16,36 18 15,-36-1 1,0-34 15,0 17-31,0-18 16,-18 0 0,-53 0 15,36-35-16,0 0 1,0 36 0,-18-36-1,0 0 1</inkml:trace>
  <inkml:trace contextRef="#ctx0" brushRef="#br0" timeOffset="32417.07">15875 3228 0,'0'35'47,"247"-35"-16,-176 0-31,88 0 32,-106 0-1,-53-17-16,-18-1 17,-17 18-17,35-35-15,-53 35 16,88 0 31,18 17-32,-53 19 1,0 16 0,0-16-1,0-1 1,-35-35 15,-18 53-31</inkml:trace>
  <inkml:trace contextRef="#ctx0" brushRef="#br0" timeOffset="34151.75">17304 3016 0,'0'36'62,"-35"16"-62,35-16 16,0-19-16,0 54 15,0-36 1,0-52 47,0-19-48,0 1-15,0-159 47,0 141-31,17 18-1,72 35 1,-36 88 0,-53 88 15,0-105-31,-36-36 15,1-35 1,-36 35 0,19-35-1</inkml:trace>
  <inkml:trace contextRef="#ctx0" brushRef="#br0" timeOffset="34361.71">17551 3140 0,'0'70'31,"0"1"-15,0-36-16,0 0 15,-18-70 32</inkml:trace>
  <inkml:trace contextRef="#ctx0" brushRef="#br0" timeOffset="34503.24">17639 3034 0,'0'-35'16,"0"70"15,0 0-15</inkml:trace>
  <inkml:trace contextRef="#ctx0" brushRef="#br0" timeOffset="35044.83">17816 3140 0,'-124'0'15,"89"35"1,35 0 0,0 1-1,53-36 1,0 0-1,-18 0 1,0 17 0,-35 18-1,0 71 1,0-53-16,53 141 31,-53-123-15,-53-71 15,18 0-31,-18-18 16,18-52 15,88-36-31,35-18 16,35 36 15,-105 35-16,-18 106 17,53-18-17,-53 1-15,0 17 16,0-18 15,0-53-15</inkml:trace>
  <inkml:trace contextRef="#ctx0" brushRef="#br0" timeOffset="35211.18">18115 3052 0,'0'0'0,"0"17"46,0 36-30</inkml:trace>
  <inkml:trace contextRef="#ctx0" brushRef="#br0" timeOffset="35432.15">18345 2910 0,'0'53'32,"0"0"-17,-18 106-15,18-71 16,0-35-16,0 35 31,0-17-15,-35-36-1</inkml:trace>
  <inkml:trace contextRef="#ctx0" brushRef="#br0" timeOffset="36062.9">18292 3281 0,'0'0'0,"35"0"0,0 0 15,71 0 1,-35 0-1,-71 17 1,-35-17 15,-18 0-15,53 36 0,35-1 15,88-35-16,-70 0 1,18 0 0,-36 0-1,-35 35 1,18-35 0,88 0-1,-71-17-15,35-177 47,-70 141-47,0-53 16,-35 35 15,-35 36-15,-19 70-1,54 89 1,0 35-1,35-36 1,17 36 0,-17-89-1,0-34 1,-17-1 15,-124 53-15,88-88-16</inkml:trace>
  <inkml:trace contextRef="#ctx0" brushRef="#br0" timeOffset="36661.83">17833 4004 0,'0'-35'16,"-35"35"-16,0 0 31,35 17-15,70 89-1,71 0 17,-141-35-17,0-36 1,-105-35 0,69 0-1,36-18 1,0-52-1,230-71 1,-72 52 0,-87 36-1,-36 18 1,-52 35 31,17 18-47,-106 70 15,35 88 1,36-70 0,0-35 15,35-36-31,0 0 16</inkml:trace>
  <inkml:trace contextRef="#ctx0" brushRef="#br0" timeOffset="36948">18398 4233 0,'0'36'62,"0"17"-46,0-18-16,0 18 16,17-53-1,-17 35-15,-35-35 47,0 0-47,-36 0 31,71-35-15</inkml:trace>
  <inkml:trace contextRef="#ctx0" brushRef="#br0" timeOffset="57758.55">12489 2223 0,'35'35'188,"18"-35"-173,-18 0 1,0 0 0,18 0-16,71 0 15,35 0 1,-107 0-1,125 0 1,-71 0 15,52 0-15,-52 0 0,18 53-1,-36-53-15,53 0 31,0 0-15,-35 35 0,17-35-1,-70 0-15,0 0 16,124 0 0,-124 0-1,52 0 1,19 0-1,35 0 1,-18 0 0,-124 0-1,142 0 1,-88 0 0,-36 0 15,-35 35 16,-18-35-32,-35 36-15</inkml:trace>
  <inkml:trace contextRef="#ctx0" brushRef="#br0" timeOffset="63714.68">12647 2311 0,'-35'0'16,"35"-36"-1,18 36 48,35 0-63,35 0 15,582 0 17,336 89-1,-759-89-31,246 0 15,-69 0 1,-1 53 0,-247-53-16,89 0 15,-194 0 1,-18 0-16,52 35 16,-69-35-1,17 0 1,-71 0 15</inkml:trace>
  <inkml:trace contextRef="#ctx0" brushRef="#br0" timeOffset="64008.91">15893 2434 0,'53'0'16,"0"0"0,35 0-16,159 0 15,70 0 1,-140 0-1,-142 0 1,-17 0 0,-89 0 15</inkml:trace>
  <inkml:trace contextRef="#ctx0" brushRef="#br0" timeOffset="64643.82">12418 1199 0,'-35'0'16,"52"0"15,19 0-31,17-35 16,-18 35-16,53 0 31,36 0-31,-19-35 16,-69 35-1,-54 0 17</inkml:trace>
  <inkml:trace contextRef="#ctx0" brushRef="#br0" timeOffset="64891.18">12595 935 0,'0'18'47,"0"70"-31,0-35-1,0 52 1,0-34-16,0-18 16,0-18-1,0 36 1</inkml:trace>
  <inkml:trace contextRef="#ctx0" brushRef="#br0" timeOffset="65115.31">12365 970 0,'0'35'47,"35"-35"-47,36 71 15,-36-18-15,1-53 16,34 88 0,-17-88-1</inkml:trace>
  <inkml:trace contextRef="#ctx0" brushRef="#br0" timeOffset="65326.81">12771 988 0,'-88'0'15,"17"17"1,18 54 0,0-18-1,53-18 1,-53 0-1</inkml:trace>
  <inkml:trace contextRef="#ctx0" brushRef="#br0" timeOffset="65542.72">12947 1129 0,'141'-35'16,"124"35"15,-159 0-15,-53 0-16,-18 0 16,0 0-16</inkml:trace>
  <inkml:trace contextRef="#ctx0" brushRef="#br0" timeOffset="65763.23">13494 970 0,'0'0'0,"-35"-35"16,35 88 15,-35-18-16,35 36 1,0-36-16,-36 35 31,1 54 1</inkml:trace>
  <inkml:trace contextRef="#ctx0" brushRef="#br0" timeOffset="65961.16">13106 953 0,'0'-36'16,"0"72"-1,71 16 1,52 19-1,-35-36 1,-17 18-16</inkml:trace>
  <inkml:trace contextRef="#ctx0" brushRef="#br0" timeOffset="66127.2">13600 970 0,'-71'18'16,"18"-18"-16,1 70 16,-72 1-1,36-18-15,-71-18 16</inkml:trace>
  <inkml:trace contextRef="#ctx0" brushRef="#br0" timeOffset="75903.64">8837 4639 0,'0'53'265,"-35"-18"-249,35 1-16,-53 34 16,18-17-1,35 0-15,-53 35 16,53-17-16,-71 17 15,19 71-15,16 17 32,-70 106-1,18-88 0,53-141 0,0-18-15,-1 1 15</inkml:trace>
  <inkml:trace contextRef="#ctx0" brushRef="#br0" timeOffset="76314.92">8167 6033 0,'0'-36'0,"0"54"47,0 52-32,0 1 1,0-36 0,-35 71-1,35-71 1,-35 1 0,88-36 30,17 0-46,-17-18 16,-18 18-16,1 0 16,-1-53-1,0 53 1</inkml:trace>
  <inkml:trace contextRef="#ctx0" brushRef="#br0" timeOffset="78289.84">6368 6932 0,'35'0'46,"-35"-18"17,-17 18-47,-19 0 15,1 0-16,0 0 1,0 0 0,35 18-1,-36-18-15,36 53 16,-35 18 0,0-19-1,35 19 1,106 35-1,-71-106 1,35 53 0,-34-53-1,-36 35 1,0-17 0,-18 35-1,-70-18 1,-18 0-1,35-35 1,1-17 15,70-19-31</inkml:trace>
  <inkml:trace contextRef="#ctx0" brushRef="#br0" timeOffset="78762.78">6580 7250 0</inkml:trace>
  <inkml:trace contextRef="#ctx0" brushRef="#br0" timeOffset="85707.66">6721 7197 0,'-36'0'16,"54"0"62,35 0-62,-18-36-1,1 36-15,-1 0 16,0 0-16,0 0 16,18 0-1,-17-35 1</inkml:trace>
  <inkml:trace contextRef="#ctx0" brushRef="#br0" timeOffset="85971.23">6721 7303 0,'17'0'32,"36"0"-17,18 0 1,-18 0 0,-18 0-1,0 0 1,1-36-1,-1 36 1</inkml:trace>
  <inkml:trace contextRef="#ctx0" brushRef="#br0" timeOffset="86521.7">7303 7003 0,'0'35'31,"0"35"-15,0-17-16,35 53 15,-35-70 1,0 34-1,0-52 1,35-18 15,-35-71-15,-17-17 15,17 35-31,-36-88 16,36 0-1,-35 0 1,35 105 0,0-16-1,71 16 1,-36 54 15,-35 52-31,0-34 16,0-19-1,0 54-15,0-36 32,-35 0-32,-18 1 15,53-1 17</inkml:trace>
  <inkml:trace contextRef="#ctx0" brushRef="#br0" timeOffset="86820.9">7532 7126 0,'35'0'31,"-35"71"-15,36-1 0,-36 1-1,0-36 1,35-17 0,0-18-1,89-36 16,-124-16-31</inkml:trace>
  <inkml:trace contextRef="#ctx0" brushRef="#br0" timeOffset="87136.5">7850 6791 0,'-36'-35'15,"72"70"-15,-72-53 32,36 71-17,0 35-15,18-52 16,35-36 15,-18-124-31,-35 89 16,-17-18-1,-36 53 1,17 0 0,36 18 15</inkml:trace>
  <inkml:trace contextRef="#ctx0" brushRef="#br0" timeOffset="97918.19">22067 5768 0,'0'35'125,"0"-17"-109,0 52 0,0-34-1,35-1 17,-35-17-1,35-18 0,18 0-31,18 0 16,-18 0 15,17 0-31,-17 0 31,176 0-15,-105 0-1,-71 0 1,105 0 0,-87 0-16,0 0 15,123 0 1,-89 0 0,1 0-1,-53 0 1,18 0-1,35 0 1,-36 0 15,-35 0-31,18 0 32,0 0-32,0 0 31,-18 0-16,89 53 1,-71-53 0,0 0-16,53 0 31,-54 0-15,19 0-1,-36 0 1,-17 0-1,17 0 1,1 0 15,16 0-15,19 0-16,-36 0 31,1 0-15,-19-18 15,18 18-15,1 0-1,-1 0 1,-35-35 15,0-1 16,0 1 0,0 0 15,-18 35 32</inkml:trace>
  <inkml:trace contextRef="#ctx0" brushRef="#br0" timeOffset="102678.29">11854 5786 0,'17'0'188,"-17"52"-173,18-52 1,-18 36-16,53-1 31,-18 0-15,-35 1-16,0-1 15,18-35 1,-18 35 0,35-35-1,0 0 1,36 0-1,-18 0 1,70 0 15,-70-35-31,0 35 0,71 0 16,-19-35 0,72 35 15,-36 0-16,18 0 1,35-36 0,-36 36-1,1-35 1,0-18 0,-36 53-1,-70 0 1,18 0-1,-36 0 1,-35-35 0,18 35-1,17 0 1,0 0 15,-35-35 32,-17 35-1,-19 0-46</inkml:trace>
  <inkml:trace contextRef="#ctx0" brushRef="#br0" timeOffset="117617.68">22737 6138 0,'0'-35'31,"-18"35"47,-35 18-62,0 17 31,18 0-47,-18 1 15,-17 16 1,34-52-16,1 36 16,-71 17-1,-17 17 1,17 1-1,71-71 1,-36 35 0,1 0-1,-89 89 1,53-71 0,-106 53 15,124-106-31,-18 52 15,-52 1-15,-72 53 16,1-35 0,-371 123 15,494-194-15,-282 194-1,71-88 1,52-1-1,-17-16 1,-159-1 0,141-18-1,-158 124 17,228-123-17,1 0-15,0-1 31,-18 1-15,17-18 0,89-18-1,-35 18 1,52-18 0,1-35-1,17 35 1,36 1-16,-19-36 15,19 35 1,35-35 0,-1 0-1,54-35 48,52-54-48,-34 54 1,-1 0 0,18 0-16,17-36 15,-34 18-15</inkml:trace>
  <inkml:trace contextRef="#ctx0" brushRef="#br0" timeOffset="117888.32">15664 8343 0,'-18'18'62,"-17"70"-46,35-53-1,-106 36-15,35 52 16,36-34 0,-35-37-1,70-16 32,52-36-31,1 0-1,18 0 1,-36 0-16</inkml:trace>
  <inkml:trace contextRef="#ctx0" brushRef="#br0" timeOffset="119191.89">13582 6103 0,'36'0'31,"-36"35"-15,35-35 15,-35 36-15,35-36 15,-35 17-31,71 36 31,-36-53-15,0 0-1,-35 35 1,36-35 31</inkml:trace>
  <inkml:trace contextRef="#ctx0" brushRef="#br0" timeOffset="120121.07">13670 6015 0,'0'35'32,"36"-35"-17,-1 35 1,18-35-1,0 124 1,123-54 15,-140-70-15,193 106 0,35 35 30,-87-17-30,-124-124 0,123 123-1,-52-70 1,-19 18 0,19 35-1,-54-18 1,1-18-1,35-17 1,-53 71 0,-53-89-1,35-35-15,-35 53 16,35-18 15,-35 1-15,36-1-1,-36 0 32</inkml:trace>
  <inkml:trace contextRef="#ctx0" brushRef="#br0" timeOffset="120386.35">15487 7585 0,'18'0'31,"35"0"-16,-53 17 1,123 1 15,-87-18-31,17 0 16</inkml:trace>
  <inkml:trace contextRef="#ctx0" brushRef="#br0" timeOffset="120552.62">15946 7373 0,'0'18'31,"0"17"-31,-18 0 16,-17 1-16,-71 87 15,71-88 1</inkml:trace>
  <inkml:trace contextRef="#ctx0" brushRef="#br0" timeOffset="124176.83">9225 9366 0,'36'0'62,"-1"0"-46,36 0 0,52 0 15,-70 0-31,247-17 47,-265 17-32,53 0 1,1 0 0,34 0-1,36 0 1,-18 0-1,-53 0 1,88 0 15,-70-36-31,-35 36 16,-18 0-16,35-35 16,-53 35-1,18 0 1,35 0-1,-17 0 17,-18 0-32,17 0 0,-17 0 15,53-35 1,-35 35 0,17 0-1,18 0 1,-18 0-1,35 0 1,-87 0 0,52 0-1,-53-35 1,0 35 15,-17 0 0,17 0-15,-52 0 62,-1 0-78,-17 0 16</inkml:trace>
  <inkml:trace contextRef="#ctx0" brushRef="#br0" timeOffset="129748.79">10778 9472 0,'17'0'78,"36"0"-78,177-53 16,-107-17-1,-52 70-15,87-36 32</inkml:trace>
  <inkml:trace contextRef="#ctx0" brushRef="#br0" timeOffset="129904.81">11007 9560 0,'71'0'16,"-1"-35"0,248 0-1,-265 35 1,-18-36-16</inkml:trace>
  <inkml:trace contextRef="#ctx0" brushRef="#br0" timeOffset="132100.64">1200 8220 0,'35'0'16,"-35"-36"31,-18 36-1,18-35-30,-35 35-16,18 0 16,-19 0-1,-17 88 17,53-35-17,71 35 1,-36-88-1,36 53 1,-36 18-16,0-36 16,-35 1 15,-35-36-15,0 0-16,-36 35 15,18-35 1,18 0-1,0-18 17</inkml:trace>
  <inkml:trace contextRef="#ctx0" brushRef="#br0" timeOffset="132349.57">1535 8396 0,'70'0'32,"-34"-35"-32,17 35 15,0 0-15,17-35 16,-17 35-1</inkml:trace>
  <inkml:trace contextRef="#ctx0" brushRef="#br0" timeOffset="132619.19">1623 8449 0,'18'0'31,"35"0"-15,17 0-16,-17 0 0,-18-18 16,1 18-16,-1 0 31,-35-35 0</inkml:trace>
  <inkml:trace contextRef="#ctx0" brushRef="#br0" timeOffset="133301.64">2205 8184 0,'0'-35'15,"-17"53"32,17 17-31,0 36 0,0-1-1,0-35 1,0 1-16,17 17 15,18-18 1,71-35 0,-53-18-1,0-70 1,-53 18 15,0 34-31,-17-17 16,17 18-1,-177-35 17,142 70-17,35-36 17,17 36-17,107-35 1,-18 35-1,-36 0 1,-34 0 0,-1 0 46,0 0-46,18 0-16</inkml:trace>
  <inkml:trace contextRef="#ctx0" brushRef="#br0" timeOffset="133566.7">2893 8220 0,'71'0'31,"-18"0"-31,35 0 16,-18 0-1,54-36-15,-89 36 16,-53 0 31,-17 0-32</inkml:trace>
  <inkml:trace contextRef="#ctx0" brushRef="#br0" timeOffset="133783.84">3052 8079 0,'0'35'47,"0"0"-47,0 18 16,0 18-16,0-18 15,0 17 1,18-35 0</inkml:trace>
  <inkml:trace contextRef="#ctx0" brushRef="#br0" timeOffset="134550.04">3387 8184 0,'0'-35'15,"0"53"63,0 17-62,0-17-16,35 35 16,-35 0-16,124 176 31,-71-123 0,-53-53-15,-18 0-16,-35-53 15,-17 0 1,-1 0 0,0-53-1,19-88 1</inkml:trace>
  <inkml:trace contextRef="#ctx0" brushRef="#br0" timeOffset="134731.81">3246 7796 0,'0'0'0,"35"0"47,-35 18-47</inkml:trace>
  <inkml:trace contextRef="#ctx0" brushRef="#br0" timeOffset="135513.69">3775 8167 0,'0'35'47,"53"18"-31,-53-18 0,53-35-1,-18 0 1,18 0-1,-18 0 1,1-35 15,-36-106 1,-36 70-17,-34 18-15,35-17 16,35 17-1,0-18 1,35 1 15,35 70-15,-34-35-16,34 35 16,-35 17-16,36 71 15,-36 71 16,-35-53-15,0-35 0,0-19-1,0-16 1,36-36 0,17 0-1,105 0-15,-70 0 16,-52-18-1,-36-17 17,35 35-17</inkml:trace>
  <inkml:trace contextRef="#ctx0" brushRef="#br0" timeOffset="146640.04">4004 7461 0,'0'-35'156,"0"0"-140,0-18-1,-17 18 1,17-107 15,0 107-31,-36-35 16,36 34-1,0 1 1,-35 35 31,0 0 0,35 35-32,-35 1 1,-1-36-16,36 52 16,-35 1-1,35-70 63,18-36-62,17-18 0,-35 36-16,35 35 15,-35-35 16,36 35-15,-1 0 0,88 35-1,-35 0 1,-52-35 0</inkml:trace>
  <inkml:trace contextRef="#ctx0" brushRef="#br0" timeOffset="148015.07">3228 6191 0,'0'-35'15,"-35"35"-15,35 18 110,0 17-110,-35 0 15,35 0-15,-36 18 16,36-17-1,0-89 64,0 17-79,18 1 15,-18 0-15,71-36 31,-71 1-15,35 35-16,-35 87 63,35-52-48,-35 53-15,0-17 16,35-1-1,-35 0-15,36 36 16,-1 35 15,0-71-15</inkml:trace>
  <inkml:trace contextRef="#ctx0" brushRef="#br0" timeOffset="148596.53">3105 6368 0,'53'-36'31,"53"36"-15,-18 0-1,-53-35 1,0 35-16,-35-35 16,0 0-1,36 35 48,-36 35-48,35-35-15,-35 53 16,0-18 0,0 0-1,0-70 32,0 0-31,0-18-1,35 0 1,0 53 0,1-53-1,-1 106 1,0 35 15,-35-53-15,36 1-1,34-36 1,-35 0 0</inkml:trace>
  <inkml:trace contextRef="#ctx0" brushRef="#br0" timeOffset="150206.06">3916 6174 0,'-35'0'16,"0"0"0,35 17-1,-36 19 1,36-1-16,0 0 16,18-35 30,-18-35-30,35 0-16,1-1 16,-1 36 15,-35 18-15,35 17-1,-35 0 1,35 1-1,1-36 17,-1-36-17,0-52 1,-35-35 0,0 70-16,-17-71 31,17 89-16,0 70 32,0 54-31,0-54-16,0 18 16,0 17-1,17 1 1,18-36-1,1 0 1,17-35 0,0-17-1,17-18 1,-70-1 0,0 54 77,0 17-77,53-35 0,-53 35-1,71-35-15,17 0 16,-53-17-1,-35-18 1,0-1 0,-53-17-1,-123 18 1,88 35 0,52 0-1,1 18 1,70-18 15,71 0 0,18 0-31,-54 0 32,-35-18-17,-35-17 16,36 35-15,-54 0 31,-35 17-31,53 19-1,71-36 16,17 0-15,-53 0 0,-70 53 31,35-18-47,0 88 31,35-17-16,36 18 1,-71-71-16,70 70 16,-34-52-1,-36-36 1,-18 0 15,-17-35-31,-89 0 16,89-17-1,-18-230 17,176 35-1,-17 124-15,-53 17-1</inkml:trace>
  <inkml:trace contextRef="#ctx0" brushRef="#br0" timeOffset="150927.87">5169 6015 0,'70'35'47,"-70"106"-31,0-70-16,35 105 15,-35-70 1,53-53 0,-53-18-16,36 1 15,52 34 1,-53-70 0,18-18-1,-18-52 1,-70-1-1,-36-17 1,1 35 15,-1 18-31,36-36 47,35 36-16,18 35-15,17 0 0,18 18-1,-18-18-15,36 53 16,-36 17 0,-53-70 30,-17-53-30,35 0 15,18 0-31,52 18 32,-34 35-32,16-53 15,-16 53 1</inkml:trace>
  <inkml:trace contextRef="#ctx0" brushRef="#br0" timeOffset="151600.71">5733 6244 0,'35'0'16,"1"0"-1,-1 0 1,-35-17-1,0-19 17,0 1-17,-53 35 1,0 18 15,0-18-31,18 141 31,35-88-15,70-53 0,71 0-1,-70-53 1,-18-35 0,-53 52 15,-18 36-16,-17 0 17,53 0 30,-18 18-46,35 35-1,-35 70 1,0-70 0,0-18-16,0 36 15,35-36 1,-35 1 31</inkml:trace>
  <inkml:trace contextRef="#ctx0" brushRef="#br0" timeOffset="151851.01">6174 6262 0,'35'0'109,"-35"17"-93</inkml:trace>
  <inkml:trace contextRef="#ctx0" brushRef="#br0" timeOffset="160195.06">9437 9066 0,'18'0'62,"35"0"-46,-18 0-16,18 0 16,53 0-1,-53 0 16</inkml:trace>
  <inkml:trace contextRef="#ctx0" brushRef="#br0" timeOffset="160345.09">9472 9208 0,'18'0'16,"70"-18"-1,36 18 1,-107-35 0</inkml:trace>
  <inkml:trace contextRef="#ctx0" brushRef="#br0" timeOffset="163540.72">21379 11183 0,'0'0'0,"-18"0"31,71 0 109,-35 0-140,52 0 16,18 0 0,1 0-1,16 0-15,178 0 16,-1 0 0,-18 0-1,36 0 1,-176 0-1,-1 0 17,-88 0-17,89 0 1,-89 0-16,1 0 31,-72 0 94,-17 0-125</inkml:trace>
  <inkml:trace contextRef="#ctx0" brushRef="#br0" timeOffset="171593.7">1165 13511 0,'-36'0'16,"36"-17"93,36 17-77,16 0-17,-16 17 1,-1-17-1,71 124 1,-106-89-16,35 53 31,-53-52 1,-52-54 14,105-158-14,-35 140-17,71 1 1,-36 0 0,0-1-1,18 36 16,-18 0-15</inkml:trace>
  <inkml:trace contextRef="#ctx0" brushRef="#br0" timeOffset="171776.93">1711 13582 0,'124'0'32,"-107"0"-17,19 0-15,34-18 16,-34 18 0</inkml:trace>
  <inkml:trace contextRef="#ctx0" brushRef="#br0" timeOffset="171992.77">1782 13688 0,'35'0'16,"18"0"0,0-18-16,-18 18 15,1 0 1,-1-35-1</inkml:trace>
  <inkml:trace contextRef="#ctx0" brushRef="#br0" timeOffset="172693.87">2258 13529 0,'53'35'62,"-53"1"-46,0-1-1,0-70 79,35-18-78,1 17-1,-1 36 1,18 0 0,-53 36 15,35-36-31,-35 53 15,0-18 17,-18-35-17,18-35 17,18-1-17,17 1 1,18 35-16,-17 0 15,16 88 32,-52-35-31,0-18 0,18-35-1,35 36 1,18-36-1</inkml:trace>
  <inkml:trace contextRef="#ctx0" brushRef="#br0" timeOffset="174054.71">3034 13617 0,'0'-35'0,"-17"35"15,-54 0 1,0 0-1,36 18 1,35 70 0,35-88 31,1 0-47,-1 0 15,18 0 1,-53-18-16,35 18 31,-35 18 16,0 17-47,36 0 31,-1-35-15,141-35-1,-141-18 1,1 18-16,-36 0 16,0-1-1,-71 36 17,1 0-1,70 18-16,53 17 17,-1-35-17,-52 36 32,0 16-31,0 1-16,0 18 15,53-18-15,36 123 32,-37-52-17,-52-71 1,0-18 0,-17 35-16,-54-34 31,1-36-31,52 0 15,18-18 1,0-70 0,18 17-1,35-70 1,0 18 0,-1 52-1,-52 36 1,0-18-1,36 18 1,-19 35 0,19 0 15,-36 35-31,35 0 16,-35 1-1,35 34 32,1-88 0,-36-17-31,0-35-1,35 17 1,-35 17-1,35 36-15,0 0 47,1 18-31,-36 17 0,0 1-1,35-36 1,-35 35 31,35-35-32,-35 35 1,35-35 0,-35-17 15</inkml:trace>
  <inkml:trace contextRef="#ctx0" brushRef="#br0" timeOffset="174213.99">3934 13529 0</inkml:trace>
  <inkml:trace contextRef="#ctx0" brushRef="#br0" timeOffset="174459.81">4022 13370 0,'0'18'16,"0"105"-1,18-17 1,-18-53 0,0 18-1,35 17-15,-35-53 16,0 18-1,0-18 1</inkml:trace>
  <inkml:trace contextRef="#ctx0" brushRef="#br0" timeOffset="174846.17">4075 13776 0,'18'-35'15,"17"35"-15,0-36 16,36 36 0,-18 0-1,-18 0-15,18 18 16,-53 17 0,0 1-1,17-1 32,36-53-31,-35 18 31,53 0-16,34 53-16,-52-53 1,-17 0 0</inkml:trace>
  <inkml:trace contextRef="#ctx0" brushRef="#br0" timeOffset="175495.94">4886 13705 0,'-17'0'15,"-72"0"1,19 53 0,35 0-1,-1-53 1,36 36-1,53-36 1,0 0-16,53-36 16,-71-52-1,-35 18 1,0-19 15,0 36-31,0 18 16,0 0-16,0 0 15,-17 52 17,17 18-32,0 18 0,-53 18 15,53 35 1,70 0 15,107-71-15,-124-35-1,17-35 1,-70-36 0,0 36 15,-17 35 0,17 35-15,0 18-16,0 18 15,70-36 17,-17-35-32,18 0 15,17 0 1</inkml:trace>
  <inkml:trace contextRef="#ctx0" brushRef="#br0" timeOffset="176599.03">5574 13705 0,'36'0'78,"-1"0"-78,0 0 16,36 0 0,17 0 15</inkml:trace>
  <inkml:trace contextRef="#ctx0" brushRef="#br0" timeOffset="176809.12">5610 13829 0,'35'0'47,"0"0"-47,0 0 15,1 0 1,-1 0-16,-35-18 62</inkml:trace>
  <inkml:trace contextRef="#ctx0" brushRef="#br0" timeOffset="177161">5892 13670 0,'35'0'31,"18"0"-15,-18 18 0,0-18-16,1 88 15,-36-53 1,0-70 46,0 0-46,0-1-16,35 1 16,36 0-1,-36 35 1,-35 18 15</inkml:trace>
  <inkml:trace contextRef="#ctx0" brushRef="#br0" timeOffset="178128.58">6527 13723 0,'0'-18'16,"-18"18"-16,-35 0 15,18 0 1,-36 0-1,36 18 17,35 17-17,18-35 1,35 0 15,-53-17-31,35 17 16,0 0 15,36 17 0,-1 54-15,-34-36-16,34-35 16,-35 0-1,18-17 1,-17-54-1,-36 53 1,-18 18 0,-17 0-1,-1 0 1,1 53 15,70-35 0,1-18-15,-1-35 0,-35-36-1,0-88 1,0 18 0,-18 141-1,18-35 1,-35 88 15,35 35-15,0-53-1,0 18 1,18 35 0,17-17-1,0-53-15,-35 17 31,36-35-15,-1 0-16,0-18 16,0-17 15,-35 70 16,36-35-47,-36 71 15,70-18 1,-70-18 0,35-35-16,-35 35 15</inkml:trace>
  <inkml:trace contextRef="#ctx0" brushRef="#br0" timeOffset="178310.62">7021 13617 0,'0'0'15,"0"18"32,0 35-31,17-53-16</inkml:trace>
  <inkml:trace contextRef="#ctx0" brushRef="#br0" timeOffset="179077.37">7126 13776 0,'0'71'47,"0"-19"-31,18-16-1,17-36 32,1-18-31,-36-17-1,70 35-15,-70-35 16,35 35 47,-35 17-48,0 18 1,18-35-16,-18 36 15,35-36 48,18-18-47,-17-17 30,-36 70 1,35-35-31,-35 53-16,0 0 31,0-18-31,18-35 16,17 0 15,-35-17-15,35 17-1,-35-36 1,0 54 31,0 35-32,0-18 1</inkml:trace>
  <inkml:trace contextRef="#ctx0" brushRef="#br0" timeOffset="180310.72">5909 14288 0,'0'17'516,"0"18"-500,-53 18-1,53-35 1,18-18 0,-18 35-1,159-35 1,-124-17 31,-158-54-16,87 36 0,54 35-15,17-35-16</inkml:trace>
  <inkml:trace contextRef="#ctx0" brushRef="#br0" timeOffset="180662.7">6103 14146 0,'0'-35'16,"0"70"30,36 18-46,-36 0 16,0 53 0,0 18-1,0-72 1,35 19 0,18-36-1,17-35 1,-17 0-1,-53-35 1,0-18 0,-53-17-1,18 70 1,0-36-16,0 36 16,35-35-1,-36 35-15</inkml:trace>
  <inkml:trace contextRef="#ctx0" brushRef="#br0" timeOffset="182811.18">6915 14323 0,'-18'0'0,"-17"0"31,17 0 16,-17 0-16,0 0-15,-36 88 15,71-53-31,0 1 31,88-36-15,-17 0-1,-18 0 1,-53-18 15,0-17-15,0-1 0,35 36-1</inkml:trace>
  <inkml:trace contextRef="#ctx0" brushRef="#br0" timeOffset="183096.65">6950 14393 0,'0'18'62,"0"35"-46,35-18 0,-35 0-1,36 1 1,-1-36-16,0 0 31,18 0-31,-18-36 16</inkml:trace>
  <inkml:trace contextRef="#ctx0" brushRef="#br0" timeOffset="183251.39">7126 14305 0</inkml:trace>
  <inkml:trace contextRef="#ctx0" brushRef="#br0" timeOffset="183547.62">7144 14358 0,'35'0'31,"1"0"-31,-1 53 16,0-18-1,-35 1-15,0-54 78,35 18-78,-35-53 16,53 53 0,-17-35-1,-1 35-15</inkml:trace>
  <inkml:trace contextRef="#ctx0" brushRef="#br0" timeOffset="183942.61">7603 14429 0,'-18'0'31,"-17"35"-31,35 0 31,0 0-15,0 1 0,17-36-16,19 0 15,-1-71 32,0 71-16,-35 18-15,36 17 0,-1 0-1,0-35-15,0 0 16</inkml:trace>
  <inkml:trace contextRef="#ctx0" brushRef="#br0" timeOffset="184393.5">7814 14270 0,'0'53'31,"0"-36"-31,0 19 16,36-1-16,-36 36 15,35-36 1,-35 0-16,35 0 16,0-35-1,1 0 1,-1 0 15,0-35-15,1 0-1,-36 0 1,-18 35 31,18 35-32,0 35 1,0-17-16,71-53 16,52 36 15</inkml:trace>
  <inkml:trace contextRef="#ctx0" brushRef="#br0" timeOffset="188562.09">671 15222 0,'0'0'0,"0"18"93,0 35-77,17-18 0,19 36-1,52-36 1,-35 0-1,-36-35 1,36-17 31,-53-19-31,53 36 46,0 0-46,-53 18-1,53-18-15,-18 35 16,1-35 15,-36-17-15,0-36-1,-18 0 17,18 0-32,-88 0 15,52 53 1,72 0 31,-1 0-32</inkml:trace>
  <inkml:trace contextRef="#ctx0" brushRef="#br0" timeOffset="188840.48">1429 15258 0,'53'-18'0,"-35"18"15,105-35 1,-35-1 0,-52 36-1,-54 0 32</inkml:trace>
  <inkml:trace contextRef="#ctx0" brushRef="#br0" timeOffset="189066.1">1517 15381 0,'18'0'15,"88"-18"1,-71 18-16,0 0 16,36-52-1,-36 34 1,-17 18 0</inkml:trace>
  <inkml:trace contextRef="#ctx0" brushRef="#br0" timeOffset="190448.81">2417 14993 0,'0'0'0,"0"-35"0,-18 35 172,-17 0-141,35 35-31,-53-35 16,53 53 0,-35-18-16,35 1 0,-36-1 15,36 0 1,36-35 0,34 0-16,-17 0 15,71-106 16,-142-35 1,-35 71-17,0-1 1,53 36 0,0 70 30,18 36-30,17-18 0,18 35-1,-18-53 1,36 18 0,-36-18-1,0-35 1,-35-53-1,36 18 1,-1 35 0,-17 0-1,52 35 1,-17 1 0,-18-36 15</inkml:trace>
  <inkml:trace contextRef="#ctx0" brushRef="#br0" timeOffset="190610.59">2823 14834 0,'0'0'15,"0"-35"-15,0 53 63,0 17-63</inkml:trace>
  <inkml:trace contextRef="#ctx0" brushRef="#br0" timeOffset="191190.81">2999 14923 0,'-53'0'16,"106"0"-16,-141 0 15,123 52 32,36-52-31,-36 36-16,18-36 15,-53 35 1,0 53 0,53 0-1,-53-35-15,88 71 16,0-1 0,-53 1-1,-35-71 1,-17 0-1,-71-53 17,17-53-17,0-124 1,71 54 0,36-54-1,-36 107 1,106-36-1,-106 88-15,35 18 16,35 36 15,-34 52-31,-1-53 16,-35 18 0,35-18-1,-35-52 16</inkml:trace>
  <inkml:trace contextRef="#ctx0" brushRef="#br0" timeOffset="191340.61">3387 14870 0,'0'-36'47</inkml:trace>
  <inkml:trace contextRef="#ctx0" brushRef="#br0" timeOffset="191574.6">3493 14711 0,'53'35'32,"-53"36"-17,53-1-15,17 160 32,-17-195-17,-18 35 1,-35-52-16</inkml:trace>
  <inkml:trace contextRef="#ctx0" brushRef="#br0" timeOffset="192292.58">3634 15169 0,'0'-35'16,"18"35"-1,17-53-15,88 53 16,-70 0 0,71-35-1,-89 35 1,-35-35 15,-18 35-31,-17 0 16,0 0 15,35 106 0,17-106-15,54 0 0,0-18-1,-36 18 1,-18 0 15,19 0-15,34 0-1,-17 0 1,-17-18 0,-36-52-1,0 17-15,0-88 16,-124-36-1,89 89-15,-36-35 16,54 87 0,-19 36 15,36 53-31,0 0 16,-53 35-16,71 18 15,88 71 1,-18-72 15,-53-34-15,1 0-1,-36-19 1,0-16 0,-18-1-1,-70-35 1</inkml:trace>
  <inkml:trace contextRef="#ctx0" brushRef="#br0" timeOffset="193025.65">3863 15593 0,'0'-53'0,"0"106"0,36-106 31,34 53-31,1 0 15,17 35-15,-35 0 16,17 18-16,-34 18 16,-1-1-1,-35-34 1,0-19-16,-71-17 31,36-141 16,88 18-31,0 88-1,0-1 1,-18 54 0</inkml:trace>
  <inkml:trace contextRef="#ctx0" brushRef="#br0" timeOffset="193857.99">3810 15522 0,'0'0'0,"-17"-53"31,-19 53-31,36 18 15,0 17-15,0 1 16,0-1-16,0 0 16,0 18-1,18 18-15,35-19 16,-18 37-16,53 140 31,-88-141 0,-52-88 1</inkml:trace>
  <inkml:trace contextRef="#ctx0" brushRef="#br0" timeOffset="194007.68">3757 16016 0,'124'-70'16,"35"34"0,-89 36-1,-52 0 1,17 0-16</inkml:trace>
  <inkml:trace contextRef="#ctx0" brushRef="#br0" timeOffset="194457.51">4498 15734 0,'53'0'47,"0"-35"-31,-35 35-16,17 0 16,0-36-1,-35 1-15,-35 0 16,-18 35 15,18 0-15,0 35-1,35 36 1,0-18 0,88-18-1,0-35-15,106 0 16,-159-18-1,1-17 1</inkml:trace>
  <inkml:trace contextRef="#ctx0" brushRef="#br0" timeOffset="195107.7">4975 15699 0,'-36'0'15,"-140"0"17,388 0-1,-424 17-16,265 19 1,-18-36 0,-35 35-1,35 35 1,-35-34-16,36 69 16,-1-34-1,0-36 1,-35-52 46,0-54-46,53 36 0,-53-36-1,35 1 1,1 34-16,-36 1 15,35 35 1,-35 35 31,35-35-31,-35 53-16,35-17 15,-35-72 32,0 1-31,36 35-1,-1-35 1,0 35 0,18 0-1,-18 17 1,1 19 15,-1-36-15</inkml:trace>
  <inkml:trace contextRef="#ctx0" brushRef="#br0" timeOffset="195257.76">5521 15734 0,'36'0'16,"17"0"0,-1-35-16,-52-1 15</inkml:trace>
  <inkml:trace contextRef="#ctx0" brushRef="#br0" timeOffset="196431.06">5627 15628 0,'-53'0'15,"-17"35"16,193-70-31,-282 70 0,159 1 16,0-1 0,0 0-16,89-35 31,-36 35-31,-18-35 31,0 0-15,0-35 15,1 0-15,-1 35-1,0 0 48,-35 35-63,0 36 31,0-18-15,0-18-1,35-35 1,1-35 0,-19-36-1,-17 18 1,53 18-1,-53 0 1,36 35 0,-19 0 15,-17 17-15,35 36-1,-35 0-15,0-18 16,71-35-1,-36 0 17,1 0-17,-36-17 1,0-1-16,35-35 31,-35 71 32,35-18-63,0 35 15,18-35 1,18 0 0,-36 0-1,0 0 63,-17 0-62,17 0 0,-35 71 77,36-36-77,-36 0-16,0 0 16,53 18-16,-53 0 15,35 36 1,35 52-1,-70-106 1,0 18 0,-17-53-1,-71 0 1,-54-18 0,90 18-1,16 0-15,36-35 16,-35 35-16</inkml:trace>
  <inkml:trace contextRef="#ctx0" brushRef="#br0" timeOffset="199174.06">4251 11183 0,'18'0'47,"35"0"-47,0 0 15,0 0-15,17 0 16,-52 0-16,17 0 31,-70 53 32</inkml:trace>
  <inkml:trace contextRef="#ctx0" brushRef="#br0" timeOffset="199388.7">4340 11307 0,'-36'0'0,"72"0"0,-36 0 47,70 0-32,1 0-15,70 0 16,-106 0-1</inkml:trace>
  <inkml:trace contextRef="#ctx0" brushRef="#br0" timeOffset="201072.64">1288 12629 0,'18'0'109,"17"0"-109,18 0 16,70 0 0,71-17 15,-158 17-31</inkml:trace>
  <inkml:trace contextRef="#ctx0" brushRef="#br0" timeOffset="201226.78">1482 12700 0,'0'35'31,"35"-88"-31,-17 106 16,88-53-1,-265-35-15,388 53 16,-193-18-16,17 0 16,-53-36-16</inkml:trace>
  <inkml:trace contextRef="#ctx0" brushRef="#br0" timeOffset="203036.34">8943 8643 0,'-35'0'125,"0"0"-94,-18 0-15,-18 0-1,18 0 1,0 0-1,18 0 1,0 0-16,-18 0 16,18 0-16,-54 18 31,19-18-15,17 0-1,18 0 1,-36 35-1,1-35 1,34 0 0,89 0 124,0 0-124,-18 0-16,1 0 16,-1 0-16,36-18 15</inkml:trace>
  <inkml:trace contextRef="#ctx0" brushRef="#br0" timeOffset="203543.45">8361 8537 0,'0'-35'16,"88"70"78,-35-35-79,18 0-15,-18 53 16,141-18-1,-88 18 1,-106-17 109,-36 17-109,1-1-1,0-16 1,35-1-16,-53 18 16,0 17-1,18 1 1</inkml:trace>
  <inkml:trace contextRef="#ctx0" brushRef="#br0" timeOffset="-211670.05">9296 14746 0,'0'-18'0,"-18"18"16,-17 0 15,35-35-15,-35 35 15,35-35 0,17 35 63,36 35-78,-17 0-1,34 18 1,-17 18 0,35-18-1,-17-18 1,70 0 0,-53-35-1,106 53 1,53-53-1,194 0 1,-229 0 0,-124 0-1,124 0 1,17-35 0,-176 0-1,70 0 1,-87-1-1,-54 36 126</inkml:trace>
  <inkml:trace contextRef="#ctx0" brushRef="#br0" timeOffset="-211098.8">10619 15134 0,'0'53'109,"0"-18"-109,0 1 16,0 17 0,0 105-1,18-87 1,-18-36-1,35 53 1,-35-52 47,-18-36-63</inkml:trace>
  <inkml:trace contextRef="#ctx0" brushRef="#br0" timeOffset="-210920.83">10478 15699 0,'17'0'31,"19"0"-15,-1 35-16,36-35 31,-1 35-16,1-35 1</inkml:trace>
  <inkml:trace contextRef="#ctx0" brushRef="#br0" timeOffset="-210774.93">10813 15716 0,'0'0'0,"0"18"46,-35 35-30,-36-53-16</inkml:trace>
  <inkml:trace contextRef="#ctx0" brushRef="#br0" timeOffset="-208608.64">9737 16210 0,'18'0'16,"17"-17"0,0 17-16,36 0 15,17 70 16,18 89 1,-106-106-1,-35-159 16,35 0-32,0 36 1,0 34 0,17 36-1,-17 18 1,53-18-16</inkml:trace>
  <inkml:trace contextRef="#ctx0" brushRef="#br0" timeOffset="-207258.82">10337 16316 0,'35'0'32,"18"0"-17,-18 0-15,0 0 16,18-18-1,-53-17 1,-17 35 15,-19 0-15,1 0 0,0 18-1,0 17 1,35 0-1,0 1 1,17-1 0,19-35-1,52 35-15,106-35 47,-124-18-31,1-34-1,-36 16 1,-35 19 0,-17-19-1,-54 36 17,53 0-17,18 18 1,-53 35-1,53 0 1,0-18-16,53-35 31,18-35 1,-71 0-32,53 35 15,-18 0 1,0 0-1,1 17 1,-36 18-16,53-35 16,35 0-1,18 0 1,17-35 0,-52-88-1,-71 87 1,-18-69-1,18 69 1,-53 36 15,18 0-31,-36 53 32,71 18-17,36 52 16,16-87-15,-52-1 0,36 0-1,-36 0 48,0-17 15</inkml:trace>
  <inkml:trace contextRef="#ctx0" brushRef="#br0" timeOffset="-205275.48">9878 17339 0,'0'-35'15,"-35"35"17,35-36-1,-35 36-31,-1-35 16,1 35-1,0 0 1,-1 71 15,72-18 0,105-36 1,-106-52-17,-35-18 1,-18 53 15,18 71 16,18-36-47,17 53 16,-35-53-1,0 1-15,36 34 16,-36 18-1,-18-35 1,-105-17 15,70-36-15,53-18 0,0-17-1,0-18 1,88-18-1,0 18 1,-35 0 0,-18 53-1,1 18 1,-36 53 0,35-18-1,-35-18 1,35-35-1,0-18 48,1-52-47,-1 34-1,0 36 1,0 0 46,-35 18-62,0 17 32,36-35-32,-36-17 62,35-19-46,-35 1-1,35 35 1,1 0 31,-36 18-32,0 17 1,35-35 0,-35 35-1,35-35 63,18 0-62,0 0 0</inkml:trace>
  <inkml:trace contextRef="#ctx0" brushRef="#br0" timeOffset="-204389.6">10795 17498 0,'-17'0'0,"-19"0"16,1 0-1,0 17 17,35 19-17,18-1 1,17-35 15,0 0 16,0 0-31,1 0-16,34 0 15,-17 0 1,35 0-1,-17-18 1,-36 18 0,-53-35-1,-17 35 1,0 0 0,53 0 62,-18 18-63,0 17 1,0 0-16,35 1 16,-35-1-16,70 18 15,1 70 1,-36-70-16,18 71 15,-53-71 1,0 17 0,-70-17-1,-36-71 1,70-52 0,36-36-1,0 53 1,36-18-16,34 1 15,1-1 1,-36 36 0,18 35-1,18 88 32,-36-52-31,0 16-1,-35-16 1,0-54 0,0-35-16</inkml:trace>
  <inkml:trace contextRef="#ctx0" brushRef="#br0" timeOffset="-203940.85">11536 17639 0,'35'53'16,"1"-53"-1,-36-18 32,0-17-31,35 35-1,18 0 1,35 0 0,-53 18-16,1 17 15,-1-35 1,-35 35 0,71-35-1,34-18 1</inkml:trace>
  <inkml:trace contextRef="#ctx0" brushRef="#br0" timeOffset="-203694.28">12101 17621 0,'0'-35'16,"-18"35"15,-35 0-15,18 0 0,141 35-16,-212-52 15,71 70 1,52-53 15,54 0-15,-36 0-1,18 0 1,0 0 0,-18 0 15</inkml:trace>
  <inkml:trace contextRef="#ctx0" brushRef="#br0" timeOffset="-202994.81">12259 17639 0,'0'0'15,"53"0"1,35 0 0,-17 18-1,-71 17 16,-18-35-15,18-18 15,0-17-15,18 35 0,35-35-16,0 35 15,-18 0 16,36 0 1,-36 0-1,0 0-15,-35-36-1,36 36-15,-1 0 31,0 71-15,0 35 0,-35-53-1,36 0-15,-1 105 32,-35-122-17,0-1 1,-35-35-1,-36-35 1,18-71 0,53 70-16,0-34 15,35 70 1,18-53-16,-17 18 16,17 35-1,-18 0 1,-53 0 46,-35 0-46</inkml:trace>
  <inkml:trace contextRef="#ctx0" brushRef="#br0" timeOffset="-196010.51">17110 13282 0,'0'-35'15,"35"35"95,124 0-95,-106 0-15,18 0 32,-89 0 46</inkml:trace>
  <inkml:trace contextRef="#ctx0" brushRef="#br0" timeOffset="-195731.11">17022 13388 0,'18'0'31,"17"0"-15,35 0 0,1-35-1,-36 35-15,-17 0 31,35-36-15,-36 36 15,19 0-15</inkml:trace>
  <inkml:trace contextRef="#ctx0" brushRef="#br0" timeOffset="-195243.17">17269 13123 0,'-53'-53'15,"18"53"1,70 0 31,18 0-47,0 0 16,-18 0-16,18 18 15,0 17 16,-18-35-31,18 36 32,-18-36-17,-35 35 17,0 0-17,-17 0 1,-1 1-1,-17 17 1,-1 0 0,1-53-16,35 35 15</inkml:trace>
  <inkml:trace contextRef="#ctx0" brushRef="#br0" timeOffset="-189380.73">17040 14676 0,'-18'0'0,"-17"0"32,-1 0-1,1-18-16,0 18 17,-1 0 30,1 0-46,70 0 31,36 0-32,-18 0 1,35 0-16,-53-53 16,18 53-1,-17-35 1,-1 35 15,0 0-15</inkml:trace>
  <inkml:trace contextRef="#ctx0" brushRef="#br0" timeOffset="-189109.98">16951 14676 0,'36'0'31,"-1"0"-31,35 0 16,-17 0-16,0 0 15,18 0-15,-36 0 31</inkml:trace>
  <inkml:trace contextRef="#ctx0" brushRef="#br0" timeOffset="-185544.92">19897 15205 0,'-35'-36'16,"52"36"46,19 0-62,17 0 16,52 0 15,-69 0-31,17 0 31</inkml:trace>
  <inkml:trace contextRef="#ctx0" brushRef="#br0" timeOffset="-185307.01">19862 15258 0,'17'0'31,"19"0"-31,-1 0 16,-17 0-16,17 0 16,0 0-1,36 0 1,-89 0 46</inkml:trace>
  <inkml:trace contextRef="#ctx0" brushRef="#br0" timeOffset="-183078.81">16969 12506 0,'-18'0'62,"-52"0"-46,17 0-1,18 0 1,-1 0-16,-158 0 31,159 0 1,35 35 30,0 1-31,0 52-15,0 0 0,0-18-16,0-17 15,0 177 1,0-72-1,0 1 1,-35-18 0,-18 106-1,18-88 1,35-53 0,-36 17 15,36-17-31,-53 0 31,53-35-15,0 52-1,0-88 1,0 53 0,0-52-16,0-1 15,0 0 1,0 54-1,0-54 1,0 53 15,0-53-15,0 18 0,0 18-1,0-54 1,0 19 15,18-36-31,70 0 31,-17 0-15,-71 35-16,88-35 16,18 35-1</inkml:trace>
  <inkml:trace contextRef="#ctx0" brushRef="#br0" timeOffset="-181526.06">20902 12418 0,'0'0'0,"18"0"31,70 0-16,18 17 17,-53-17-1,-18 0 0,-35 36 0,0-1-15,0 53 0,0-53-1,0 1-15,-35 70 16,-71 70 0,18 36 15,0 52-31,35-34 31,53-36-15,0-71-1,0-17 1,0-53-16,0 0 16,-35 123-1,35-52 1,-36-19-1,36-16 1,0-37-16,0 72 16,18-18-1,-18-71 1,0 53 0,0 18-1,0-53-15,35-18 31,-35 36-15,0-18 0,0-18-1,0 0 1,0 1-16,0-19 16,-17-17-1,-89 53 1,-35-53-1,52-35 1,19 0 0</inkml:trace>
  <inkml:trace contextRef="#ctx0" brushRef="#br0" timeOffset="-180314.03">16299 13776 0,'-18'0'47,"-17"0"-31,-1 0-1,-16 0 1,-125 18 15,124-18-15,-158 88 0,69 53 30,107-88-46,0-18 16,-71 36-16,0 52 16,36-35-1,34-17 1,-16 141 0,52-89-1,0-70 1,-36 159-1,36-36 17,0-70-17,0 0-15,0-53 16,0-18 0,0 18-1,18-18 1,-18 71 31,35-106 15,-35-18-46</inkml:trace>
  <inkml:trace contextRef="#ctx0" brushRef="#br0" timeOffset="-180090.33">15434 15363 0,'0'18'46,"-17"17"-46,17 1 16,0 34 0,-36-34-1,36-1-15,-35 18 16,0-18 0,-18-35-1</inkml:trace>
  <inkml:trace contextRef="#ctx0" brushRef="#br0" timeOffset="-179930.01">14940 15734 0,'36'0'47,"70"0"-47,193-35 15,-69 35 1,-195 0-1</inkml:trace>
  <inkml:trace contextRef="#ctx0" brushRef="#br0" timeOffset="-176292.64">14270 16281 0,'0'-18'15,"0"53"48,0 1-63,0-1 15,0 0-15,18 36 16,17-1 15,-70-228 32,52-36-16,54 158-32,53 36 1,-72 53 0,-52 18-1,0-1 1,0-34-1,0 16 1,0-69 15,0-71-15,53 52 0,-17 1-16,-1 0 15,18 35 1,-18 70 15,-35 1-15,35-1-1,1-52 1,17-18 0,17 0-1,18-35 1,-88-18-1,-17 0 1,17 18 0,-36 35-1,1 0 1,0 17 0,0 54-1,35-36 16,17-35-15,36 0 15,-18 0-15,18 53 0,-17-18 15,17-35-16,-1 0 1,-16-53 0,-36 1-1,35 16 1,-35 54 15,53 70-15,-53-35-1,0 194 17,0-141-17,35-53 1,-35-89 31,0-34-32,0 17-15,0-53 16,-35-17 0,35-1-1,-35 1 1,35 17 15,0 71-15,35 35-16,0 0 15,0 17 17,-35 54-32,0-18 31,0-18-15,-17-35-1,-18 0 1,17 0-1</inkml:trace>
  <inkml:trace contextRef="#ctx0" brushRef="#br0" timeOffset="-175453.32">15540 16263 0</inkml:trace>
  <inkml:trace contextRef="#ctx0" brushRef="#br0" timeOffset="-174680.02">15611 16351 0,'53'0'62,"0"0"-46,17 0-1,18 0-15,124 36 16,-141-36 15,-71-53 0</inkml:trace>
  <inkml:trace contextRef="#ctx0" brushRef="#br0" timeOffset="-174475.75">16140 16298 0,'-53'-35'16,"18"35"15,52 0-15,72 18-1,-107-1-15,106 1 16,-53 35-16,18-18 15,-53 0 1,-35 1 0,0-1 15,35 18-15</inkml:trace>
  <inkml:trace contextRef="#ctx0" brushRef="#br0" timeOffset="-173797.25">17357 16298 0,'-123'0'15,"246"0"-15,-282-35 0,124 35 16,35 35 0,0 18-1,0-17 1,53 52-16,35-18 15,-53 18 17,-52-52-17,-142-1 17,124-35-17,35-18 1,35 18-1,36-35-15</inkml:trace>
  <inkml:trace contextRef="#ctx0" brushRef="#br0" timeOffset="-173622.28">17533 16581 0,'124'-36'16,"-36"36"-16,-17 0 16,70 0-1,-106 0 1</inkml:trace>
  <inkml:trace contextRef="#ctx0" brushRef="#br0" timeOffset="-173159.6">18133 16528 0,'0'53'16,"0"-1"-16,0 125 31,0-89-16,0-35 1,0-88 31,0-36-47,0 18 16,0-106-1,-18 18 1,18 88-16,18-35 15,70 53 17,-35 88-17,-53-18-15,0 18 16,0 18 0,-17-36-1,-36-35 1,17 0-1</inkml:trace>
  <inkml:trace contextRef="#ctx0" brushRef="#br0" timeOffset="-172626.06">18398 16104 0,'35'0'15,"-35"18"1,35 53-16,-35-1 16,53 18-16,-53 71 15,88 0 16,1-124-15,16-35 0,-69-53 15,-1 0-15,-35 0-1,-18 18 1,-17 35-1,0 35 17,35 18-32,-36 35 15,72-88 17,52 0-17,-35 0 1,-18 0-1,-35 18 1,0 17 0,35-35-1</inkml:trace>
  <inkml:trace contextRef="#ctx0" brushRef="#br0" timeOffset="-172146.9">19068 16651 0,'0'18'16,"35"-18"0,-35 53-1,0-18 1,0-70 31,0-1-32,36 1-15,-1 35 32,0 0-17,18 53 1,18-18 0,-19 1-1,1-36 1,36-36-1,-54-34 1,18 34 0,-53 1-1,0 88 17,-53 18-1,53-18-31,18 0 15,52-53 1,71 52 0,-106-52-16</inkml:trace>
  <inkml:trace contextRef="#ctx0" brushRef="#br0" timeOffset="-171514.18">16405 17339 0,'17'-18'47,"18"18"-47,36 0 16,-53 0-1,52 0 1,-35 0 0,1 0-1,-36 36 16,0-1-15,0 0 0,-53 1-1,0 16 1,-18-16 0,71-1-1,36 0 1,-19-35-1,107 36 1,-71-1-16,35-35 16,53 0-1</inkml:trace>
  <inkml:trace contextRef="#ctx0" brushRef="#br0" timeOffset="-171346.9">17128 17533 0,'17'0'16,"19"0"-16,17 0 15,17 0 1,18 0-16,-52 0 16</inkml:trace>
  <inkml:trace contextRef="#ctx0" brushRef="#br0" timeOffset="-170923.46">17463 17533 0,'0'18'31,"35"70"-31,-35-35 16,0 17-1,0 1 1,35-36-1,-35-52 32,36-19-31,-36-70 0,0 54-16,0-19 15,35-88 16,0 124-15,1 35 0,-1 88-1,-35-35 17,-18 0-32,-88-53 15,71 0 1</inkml:trace>
  <inkml:trace contextRef="#ctx0" brushRef="#br0" timeOffset="-170394.89">17957 17251 0,'0'53'47,"0"17"-31,0-17-16,0 0 16,0-18-16,35 1 15,-35-1-15,71 18 16,70 0-1,-35-53 1,-1-18 0,-105-35-1,0-17 1,-17 52 15,-19 18-15,1 0-1,35 35 17,0 1-17,0-1 1,18 0 15,17 0 0,53 18-15,-52-53-16,34 0 16</inkml:trace>
  <inkml:trace contextRef="#ctx0" brushRef="#br0" timeOffset="-170029.13">18645 17639 0,'0'35'31,"0"18"-15,35-53 46,-35-18-62,53-34 32,-18 16-1,-35 54-15,0 52-1,0-34-15,0 17 16,35-18-1,54-35 1,-54 0-16</inkml:trace>
  <inkml:trace contextRef="#ctx0" brushRef="#br0" timeOffset="-169714.43">19086 17692 0,'0'0'15,"35"0"16,18 17-15,17-17 0,-17-35-1,-17 0 1,-36 0 15,-18 35 0,-35 17-15,-18 54 0,71-18-16,0-18 15,71-35 1,52 35 0,-34-35-1</inkml:trace>
  <inkml:trace contextRef="#ctx0" brushRef="#br0" timeOffset="-169525.11">19632 17815 0,'0'-17'31,"-17"17"16</inkml:trace>
  <inkml:trace contextRef="#ctx0" brushRef="#br0" timeOffset="-106145.69">9596 2575 0,'-35'-35'0,"35"0"62,-36-1-15,36 1-16,-35 35-15,0 0-1,35-35 1,-35 35 0,-1 0-16,1-35 15,0 35 1,-1 0 0,1 0-1,35-36 1,-53 36-16,0 0 15,-53 0 1,36-35 0,35 35-1,-18 0 1,17 0 0,1 0 15,-53 0-16,17 0 1,18 0 0,-105 0 15,105 18-15,18-18-1,35 35 1,-36-35-1,1 35 1,0 1 15,-1-1-15,36 0 0,-35-35-16,0 35 31,35-17-16,-35 17 1,-1 18 0,1-35-1,0 17 1,35 0 0,-36-35-1,36 36-15,0-1 16,-35-35-1,35 53 1,-35 17 0,0 1 15,35-36-15,0 1-1,0 16 16,0 1-31,-36-53 16,36 36 0,0-1-1,0 0 1,0 124 15,0-106-15,0-18-1,0 0 1,0 18 0,0 53-1,0-53 17,0 53-17,18-106-15,-18 53 31,35 17-15,-35-17 0,36 53-1,-36-71 1,52 36 0,-52-18-1,36-18 1,-36 18-1,35-18-15,0 36 16,-35-18 0,36-18 15,-1 0-15,0 1-1,-35-1 1,53 0-1,-18 1 1,1-1 0,-1 0-1,-35 0 1,35-17 0,36 17-1,-36 1 1,53 34 15,-35-70-15,-18 35-1,54-35 1,-54 36 0,0-36 15,18 0-16,-18 0-15,36 35 16,-1-35 0,-17 0-1,0 0 1,18 35 0,-36-35-16,18 0 15,18 0 1,-18 0-1,17 0 1,-17 0 0,35-17-1,-17 17 1,-1-36 0,1 36 15,-18-35-31,0 35 15,17-53 17,-34 53-17,-1-35-15,18 35 16,0-35 0,17-1-1,-35 36 1,36-70 15,-36 34-15,-17 36-1,35-35 1,35-35 15,-88 34-31,35 1 31,-35-18-15,36-17 0,-1 17-1,-35 0 1,35-88 0,-35 88 15,0 0-31,0 18 15,0-54 1,0 36 0,0-17 15,0 35-31,0-18 16,0-18-1,0 18 1,0 0-1,0 0 1,0 0 0,-17-17-1,-19-1 1,36 1 0,-35 17-1,0 0 1,-1 0-1,36-18 1,-53 19-16,53 16 16,-52-17-1,-19-17 17,36 35-17,-36-1 16,36 1-15,-18 0 0,0-18-1,-17 0 1,34 18 0,1-1-1,0 1 16,-1 35-31,1-35 16,0-1 0,0 36-1,-1-35 1,-52 0 15,35 35-15,53-35-16,-35 35 15,0 0 1,-1 0 0,1 0-1,0 0 63,35-36-78,-35 36 125,35 18-93,-36-18-32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30T05:14:28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3475 12541 0,'0'-35'15,"-35"35"1,35-18 0,0-17-1,18 35 63,17 18-62,0 35 0,-35 35-1,35 35 17,-35-87-32,36 69 15,-36-69 1,0-1-16,0 36 15,0-36 1,0 18 0,35-53-1,36 0 1,-19 0 0,19 0-1,17-18 1,-53 18-1,-35-35 1,36 35 15,-1-35-15</inkml:trace>
  <inkml:trace contextRef="#ctx0" brushRef="#br0" timeOffset="839.95">4075 12559 0,'0'0'16,"0"-35"-16,0 52 62,35-17-46,-35 53-16,0-18 15,35 1 1,-35-1-16,0 0 0,36 1 16,-36-1-16,0 0 15,35 36 1,-35-18 0,0-18-1,35-35 16,-52-53 32,17 18-47,0 17-1,0-17 1,17 35 15,54-53-31,-36 53 16,36 0-1,-36 0 1,0-35 0,-35-1-1,0 1 1,0 0-1,0-1 1,-17 36 0,17-17-1,0 52 32,0 36-31,17 34-1,-17-52-15,53 18 16,-53 0 0,35-36-1</inkml:trace>
  <inkml:trace contextRef="#ctx0" brushRef="#br0" timeOffset="1385.4">4692 12771 0,'0'0'15,"0"17"17,53 18-32,-53 1 15,53 17 1,-53 0-16,35 17 15,-35 1 1,0-54 15,-17-17 1,17-70-17,0 35-15,-36-54 16,36-17-1,-52-17 1,52 17 15,-36-17-15,36 52 0,36 71-1,87 53 1,-70 18-1,-18-18 1,-35-18 0,-70 0 15,-1 0-31,-17-35 16,53 36-1,35-1 1</inkml:trace>
  <inkml:trace contextRef="#ctx0" brushRef="#br0" timeOffset="25715.48">14905 16104 0,'0'53'15,"0"-106"-15,71 106 0,-54-17 16,19-1 0,-36 0-1,123-17 1,36 105 15,88-17 47,-212-71-78</inkml:trace>
  <inkml:trace contextRef="#ctx0" brushRef="#br0" timeOffset="28249.91">15505 12929 0,'0'0'15,"-35"0"63,35-17-78,-18 17 16,18-36 0,-53 1-1,18 0 1,-142-177 31,177 177-47,-52-36 15,16 1 1,36 17 0,-35 0-1,35 18 1,-35 35-1,35-36 1,0 72 31,-36 34-31,36-34-1,-53 16 1,53-16-1,0-54 64,0-52-79,0 34 15,18-17 1,-18 18-1,35 35-15,1-35 32,52 35-17,-35 0 1,17 0-16,107 35 16</inkml:trace>
  <inkml:trace contextRef="#ctx0" brushRef="#br0" timeOffset="30131.32">13318 11483 0,'0'35'94,"0"53"-63,17-35-15,36-17 15,0-1-15,0-35-1,-18-18 1,-35-17 0,0-18-1,0 0 1,0 18 0,36 35-1,-36 17 32,35 19-31,-35-1-16,35 36 15,-35-36 1,35 18 0,-35-18-1</inkml:trace>
  <inkml:trace contextRef="#ctx0" brushRef="#br0" timeOffset="30748.6">13759 11553 0,'0'71'47,"35"-36"-47,-35 1 31,0-72 32,0-34-48,53 34 1,-35 36 15,52 0-15,-70 36 0,35 17-16,-35-36 31,36-17-16,-1-35 48,0-18-47,0 53-1,1 0 16,-36 35-31,35-35 16,-35 36 0,0-1-16,35-35 15</inkml:trace>
  <inkml:trace contextRef="#ctx0" brushRef="#br0" timeOffset="30899.4">14200 11289 0,'0'18'47,"0"34"-47,0-16 16</inkml:trace>
  <inkml:trace contextRef="#ctx0" brushRef="#br0" timeOffset="31201.45">14305 11095 0,'36'53'32,"-36"-18"-17,0 18-15,0 18 0,0-1 16,53-17-16,-53 0 16,35 70-1,0-87 1,18-36-1,0 0 1,0 0 0,0-71-1</inkml:trace>
  <inkml:trace contextRef="#ctx0" brushRef="#br0" timeOffset="31466">14288 11412 0,'35'-35'31,"106"35"-15,-70 0-16,17 0 15,0-53 1,-53 53-1,-70 0 32,35 18-31,-35-18-16</inkml:trace>
  <inkml:trace contextRef="#ctx0" brushRef="#br0" timeOffset="55144.66">18398 1235 0,'-36'0'1203,"54"0"-1015,0 0-157,70 0-15,-35 0-16,17 35 15,-17-35-15,-17 35 16,-1-35-16,-35 53 15,35-53-15,-35 71 32,0-36-1,-53-35 0,53-141 0,0 106-31,0-106 47,18 105-15,17 36-17,0 0 1,1 0-16</inkml:trace>
  <inkml:trace contextRef="#ctx0" brushRef="#br0" timeOffset="55344.7">19139 1199 0,'0'0'16,"88"0"-16,0 0 16,-53 0-16,0 0 15,18 0 1,-53 36-16</inkml:trace>
  <inkml:trace contextRef="#ctx0" brushRef="#br0" timeOffset="55544.4">19191 1341 0,'0'0'16,"53"0"-1,-17 0 1,-19 0-16,89 0 16,-71 0-1,18 0 1</inkml:trace>
  <inkml:trace contextRef="#ctx0" brushRef="#br0" timeOffset="56496.39">20126 1217 0,'0'18'47,"36"-18"-32,-1 0 1,18 0 0,-18 0-1,0 0 1,-35-18 0,0-17 15,0 0 0,0-1 32,-17 36-1,17-35-46,-36 35-1,1 0 17,0 0-17,0 0 16,17 0-15,18 18 0,-35-18-1,35 53-15,-53 17 32,53-35-32,0 1 15,-36 17 1,36 35-1,53-18 1,89-34 0,16-36-1,-34 35 1,-54-35 0</inkml:trace>
  <inkml:trace contextRef="#ctx0" brushRef="#br0" timeOffset="58982.51">20444 741 0,'17'0'859,"19"0"-843,-1 0-1,0 0 1,1 0 0,-72 0 140,-34 0-141,52 0 1,-17 0 0,0-53-1,-36 53 1,36 0 0,-1 0-1,89 0 95,0 0-95,-17 0 1,-1 0-16,18 0 15,-18 0 1,-70 0 93,-1 0-93,-16 0-16,-19 0 31,36 0-31,-1 0 32,54 0 30,17 0-62,1 0 16,-1 0-1,18 0 1,-18 0 0</inkml:trace>
  <inkml:trace contextRef="#ctx0" brushRef="#br0" timeOffset="59454.48">20832 670 0,'0'-35'16,"35"53"46,-35 35-46,35-53-16,-35 141 31,0-106-15,0 0-16,0 18 15,36-18 1,-36 1 15</inkml:trace>
  <inkml:trace contextRef="#ctx0" brushRef="#br0" timeOffset="60018.77">20797 617 0,'35'0'125,"0"0"-125,18 0 31,18 0-15,-1 0-1,-17 0 1,-71 0 109</inkml:trace>
  <inkml:trace contextRef="#ctx0" brushRef="#br0" timeOffset="60985.57">20691 582 0,'17'0'110,"19"0"-95,-36 18-15,53-18 16,52 0 15,-52 0 0,-53 35 48</inkml:trace>
  <inkml:trace contextRef="#ctx0" brushRef="#br0" timeOffset="69143.35">19368 2240 0,'0'35'94,"70"-35"-79,-17 0-15,18 0 0,88 0 47</inkml:trace>
  <inkml:trace contextRef="#ctx0" brushRef="#br0" timeOffset="69293.92">19421 2417 0,'17'0'32,"125"0"-17,16 0 1,-105 0-16,53 0 15</inkml:trace>
  <inkml:trace contextRef="#ctx0" brushRef="#br0" timeOffset="69728.7">20779 2134 0,'-18'0'15,"36"0"-15,-36-53 0,18 89 94,18 34-78,-18-17-16,0 0 0,0 35 15,0 36 17</inkml:trace>
  <inkml:trace contextRef="#ctx0" brushRef="#br0" timeOffset="69993.57">20391 2663 0,'0'0'16,"35"-17"-1,18 17-15,71 0 16,140 0-1,-105 17 1,-89-17-16,72 0 16,-107 0-1,0 0 1,-35 36 0</inkml:trace>
  <inkml:trace contextRef="#ctx0" brushRef="#br0" timeOffset="70579.37">20850 3369 0,'52'0'47,"1"0"-32,0 0-15,0 0 16,-18 0-16,1 0 16,-1-53-16,-35 18 31,-18 35-31,-123-71 31,18 89 0,35 158 16,88-140-47,35-1 16,71 35-16,-36-34 15,71-1 1,-70-35 0,-36 0-1</inkml:trace>
  <inkml:trace contextRef="#ctx0" brushRef="#br0" timeOffset="70878.25">21502 3104 0,'0'0'16,"0"18"15,35 17-31,-35 36 15,36-36 1,-36 0-16,0 1 16,0 34-1,0-17 1,35-17 0,-70-36-1</inkml:trace>
  <inkml:trace contextRef="#ctx0" brushRef="#br0" timeOffset="71168.58">21273 3034 0,'88'0'31,"18"0"-15,0 0-16,123 0 16,-158 0-1,-36 0 1</inkml:trace>
  <inkml:trace contextRef="#ctx0" brushRef="#br0" timeOffset="79059.42">23301 2346 0,'0'-35'31,"-17"52"126,-19-17-142,1 0-15,0 36 16,0-36-16,-1 0 15,-34 53 1,34-18-16,1-35 16,-35 35-1,70 0 1,0 1 31,0-1-47,70 0 15,107 18 1,-125 18 0,72-36-1,-89-35 1,-35 35 0</inkml:trace>
  <inkml:trace contextRef="#ctx0" brushRef="#br0" timeOffset="79464.5">23778 2399 0,'35'0'16,"-35"35"31,0 0-32,35 36 1,-35 0-16,0 17 0,35 53 31,-35-88-31,0-18 16,0 18-1</inkml:trace>
  <inkml:trace contextRef="#ctx0" brushRef="#br0" timeOffset="83709.7">12824 2205 0,'35'0'47,"0"0"-47,1 0 15,-1-18-15,35-17 16,1 0-1,17-1 17</inkml:trace>
  <inkml:trace contextRef="#ctx0" brushRef="#br0" timeOffset="83897.42">13000 2205 0,'35'0'16,"18"0"0,0 0-16,18 0 15,-18 0 1,17-18 0,-87 18 15</inkml:trace>
  <inkml:trace contextRef="#ctx0" brushRef="#br0" timeOffset="87736.77">6756 14799 0,'0'-35'63,"0"-1"-32,0 1 16,0 0 0,0 53 343,0 17-358,35-35 15,18 0-47,-17-18 15,-36-17 16,-18 35 16,0 0-31,-17 0 0,35 18-1,18-18 48,-36 0 15,36 0 16,-71 0-48,17 0-30,36 35 47,18-35-48,-18-18 32</inkml:trace>
  <inkml:trace contextRef="#ctx0" brushRef="#br0" timeOffset="90836.4">6668 14764 0,'0'35'125,"-35"-35"-78,-1 0-31,1 0 15,0 0-15,-18 35-1,18-35 1,-36 0-1,-35 36 1,36-36 0,34 0-1,-17 0 1,18 53 0,-88-53-1,87 0 16,-69 0-15,52 0 0,-18 35-1,36-35 1,17 0 0,-17 0-1,0 0 1,-1 0-1,36 17 17,-35-17 30,53 0 94,35 0-124,-18 0-1,-35-35-15,35 35-16,0-35 31,-35 0 0,-17 52 110,-36 19-126,18-1 1,-1-35 0,36 35-1,-17-35 1,17 35-16,-36-35 15,36 36 1,18-36 93,0 0-109,17 0 16,0 0 0,1 35-16,-1-35 0,0 0 15,0 35 1,1-35 93</inkml:trace>
  <inkml:trace contextRef="#ctx0" brushRef="#br0" timeOffset="91788.93">7074 14834 0,'-18'0'47,"-17"18"16,35 17-48,0 1 1,17-19 15,54 36 0,-18-53-31,17-35 16,-34 35 15,-36-35-15,0 17-1,0-17 1,-18-1 15,-17 36-15,35-35-16,-36 35 16,1 0 15,0 0-16</inkml:trace>
  <inkml:trace contextRef="#ctx0" brushRef="#br0" timeOffset="102755.12">16281 14834 0,'53'0'234,"-18"0"-218,-35-35 62,-17 35-47,17 18 0,17-18 32,-17-18-16,-17 18-32,-19 0 1,72 0 62,-54 0 0,18 18 0,18-18-62,-36 0 46,-17 0 63,52 0-46,-17-36-64</inkml:trace>
  <inkml:trace contextRef="#ctx0" brushRef="#br0" timeOffset="103930.7">16193 12912 0,'-53'-36'16,"53"54"31,18 17-16,17-35-16,-35-17 1,-18 17 15,-17 0-15,53 17 62</inkml:trace>
  <inkml:trace contextRef="#ctx0" brushRef="#br0" timeOffset="105192.29">18433 14799 0,'0'18'125,"0"-36"-79,0-17-14,-18 35-17,-17 0 17,35 17-17,0 19 16,18-54 1,-18-17-1,-18 35-15,-17 0 62</inkml:trace>
  <inkml:trace contextRef="#ctx0" brushRef="#br0" timeOffset="106573.39">14147 14834 0,'-18'0'16,"-17"0"15,0 0-15,35 18 15,17 17 0,18-35 1,-35-17-1,-35 17 0,53 53 16,35-18-31,-18-35-1</inkml:trace>
  <inkml:trace contextRef="#ctx0" brushRef="#br0" timeOffset="107778.66">16299 16951 0,'35'0'31,"-35"-18"0,-18 18 32,36 0 31,-36 0-47,-17 0-32,0-35 110,35 0-109,0 0-1,-36 35-15</inkml:trace>
  <inkml:trace contextRef="#ctx0" brushRef="#br0" timeOffset="121202.27">847 13176 0,'0'-17'16,"0"-19"15,-18 36-15,-17 0 15,0 36-15,0 17-1,35 35 1,0-35 0,70 17 15,1-35-31,-18-35 15,52 89 1,-105-54 0,0 0-1,-17 18 1,-54 0 0,-35-18-1,71-35 1,-18 36-1,88-89 17</inkml:trace>
  <inkml:trace contextRef="#ctx0" brushRef="#br0" timeOffset="121503.01">970 13123 0,'0'0'0,"36"0"32,-1 36-17,-35 17 1,35 52-1,1 1 1,52 0 0,-53-53-1,-35-18 1,0 1 15,-18-36-31</inkml:trace>
  <inkml:trace contextRef="#ctx0" brushRef="#br0" timeOffset="122303.25">1059 13600 0,'0'0'15,"35"-36"1,247-52 15,-194 53-15,-52 35-16,-1 0 15,-35-35 1,-18 35 15,-17 0-15,0 17 15,35 18-15,0 1-1,0-1 1,17 0 47,54 18-48,-53-53-15,52 0 16,-17 0-16,35 0 15,-52-17 1,-36-36 0,0-18-1,-53-52 1,-18-54 0,18 1-1,53 141 1,0 52 15,53 36-31,0 106 16,0-36-1,-53-87 1,35-1 0,0-123 30,18 52-30,0 72 15,18 17-31,-71 0 16,0-18 0,-18-35-1,-35 0 1,18 0-1,-18 0 1,53-18-16</inkml:trace>
  <inkml:trace contextRef="#ctx0" brushRef="#br0" timeOffset="122720.35">1923 12894 0,'0'18'16,"53"-18"-16,0 53 15,-18 0-15,0-18 16,1 18-16,34 35 16,-17-35 15,0-53-31,18-53 15,-18 0 1,-53-53 0,-53 36 15,17 70-15,1 0-1,35 17-15,0 54 16,106-1 15,0-34-15,-36-36-1</inkml:trace>
  <inkml:trace contextRef="#ctx0" brushRef="#br0" timeOffset="123057.32">1641 13829 0,'0'35'0,"35"-35"31,53-17-15,36-36-16,176-53 16,-177 53-16,1 18 15,-160 35 48</inkml:trace>
  <inkml:trace contextRef="#ctx0" brushRef="#br0" timeOffset="123285.46">2064 13899 0,'53'0'31,"18"-35"-31,52 35 16,1-70-16,70 34 31,-159 36-31,0 0 31,-88 0 0</inkml:trace>
  <inkml:trace contextRef="#ctx0" brushRef="#br0" timeOffset="124684.68">1535 13582 0,'0'-35'16,"-35"35"0,-1 0 31,1 0-32,0 17 16,35 19 1,0-1-17,17-35 17,36 0-17,-17-18 1,-36-17-1,0 0 1,35 52 62,0 19-62,0-1-1,18 0 1</inkml:trace>
  <inkml:trace contextRef="#ctx0" brushRef="#br0" timeOffset="129969.03">12259 15099 0,'18'35'15,"17"0"1,-52-52 62,-36 17-62,17 0-1,1 0 1,-18 70 15,141 89 0,-88-124-31,71 107 32,-89-107-17,-140-35 1,69 0-1,54-18 17,53-17-17,17 35 1,0 0-16</inkml:trace>
  <inkml:trace contextRef="#ctx0" brushRef="#br0" timeOffset="130220.23">12418 15099 0,'0'-35'16,"0"70"-16,0-35 31,35 176 0,-35-123-31,0 0 0,0-18 16,0 54 0</inkml:trace>
  <inkml:trace contextRef="#ctx0" brushRef="#br0" timeOffset="130355.29">12418 15487 0,'18'0'16,"52"-35"0,-17 35-16,0 0 15,88 0 1,-105 0 0</inkml:trace>
  <inkml:trace contextRef="#ctx0" brushRef="#br0" timeOffset="130973.93">12718 15452 0,'-88'0'16,"176"0"-16,-211 0 15,70 17 17,53 19-17,53-36 1,-1 0 0,-16 0-1,-1 0 1,0 0 15,1 0-31,16 0 16,19 53-1,-36-53 1,-35-18 15,0-70-15,0 35-16,0-53 15,36 0 1,-36 124 31,0 17-31,0 0-16,0 53 31,0-52-16,0-1 1,0-53 15,88-17-15,-18 35 0,1 18-1,-36 17 1,-88 0-1,-17-35 1,52 0 0,-53 0-16,1-17 47</inkml:trace>
  <inkml:trace contextRef="#ctx0" brushRef="#br0" timeOffset="131386.1">13335 15134 0,'0'88'16,"0"-52"0,0-19-1,0 54-15,0-1 16,36-34-1,-1-1 1,53-35 15,-53 0-15,-35-35 0,0-1-1,-17 1 1,-19 35-1,36 18 1,-35-18-16,35 88 16,35-17-1,54-36 1,-54-35 0,0 0-1</inkml:trace>
  <inkml:trace contextRef="#ctx0" brushRef="#br0" timeOffset="131585.09">13141 15822 0,'18'0'31,"70"0"-15,124 0 0,-142 0-16,1 0 15,-36 0-15</inkml:trace>
  <inkml:trace contextRef="#ctx0" brushRef="#br0" timeOffset="131786.03">13247 16016 0,'18'0'15,"52"0"-15,36 0 0,53-18 32,-53 18-32,-124 0 46,-17-35-46</inkml:trace>
  <inkml:trace contextRef="#ctx0" brushRef="#br0" timeOffset="143685.23">7303 15240 0,'17'0'188,"36"0"-172,-17 0-16,-1 0 15,0 0 1,177 35 15,-159-35-15,0 0-16,105 0 15,-105 0-15,-17 0 16,-1 0 0,0 0-16,1 0 15,87 36 1,124-36 31,-106 0-16,-88 52-31,0-52 16,-18 0-1,0 0 16,1 0 1,-36 18 77,35-18-109</inkml:trace>
  <inkml:trace contextRef="#ctx0" brushRef="#br0" timeOffset="144156.13">8696 15258 0,'0'0'15,"0"17"95,53 19-95,-17-36-15,-1 52 16,0-52-16,18 36 31,-53-1-15,0 0 31,0 1-32,-18-36-15,-17 17 16,-18 19 0,0-1-1,0 0 1,-17 0-1</inkml:trace>
  <inkml:trace contextRef="#ctx0" brushRef="#br0" timeOffset="159098.07">18451 12771 0,'35'0'31,"53"35"-31,0 0 0,0 36 16,-17-1-16,-36 18 15,1 1-15,-36-19 16,0 142 0,0-124-16,-18 212 62,18-247-31,0-18-31,-35-35 16</inkml:trace>
  <inkml:trace contextRef="#ctx0" brushRef="#br0" timeOffset="159865.18">15911 11553 0,'53'0'0,"52"0"15</inkml:trace>
  <inkml:trace contextRef="#ctx0" brushRef="#br0" timeOffset="160319.1">17939 12929 0,'35'0'32,"71"0"-32,88-35 15,194-18 1,-123-35-16,-53 88 15,-36 0-15,141-53 32,-281 53-17</inkml:trace>
  <inkml:trace contextRef="#ctx0" brushRef="#br0" timeOffset="160502.24">18698 13018 0,'0'35'16,"299"-35"0,54 0-1,-141 53 1,17 0-16,-194-18 31</inkml:trace>
  <inkml:trace contextRef="#ctx0" brushRef="#br0" timeOffset="160784.69">18786 13494 0,'0'0'0,"-194"53"0,-18 53 16,212-71-1,0 0 1,300-35 0,123 88-1,54-35 1,-354-18-1,-264-35 17,-53 53-17,88-53-15,-17 71 16,123-36 0,194-35-1,176 53 1,-211-53 15</inkml:trace>
  <inkml:trace contextRef="#ctx0" brushRef="#br0" timeOffset="161303.22">18750 15752 0,'71'0'16,"0"0"-16,17 0 0,-18 0 15,19 0-15,-37 0 16,-16 0-16</inkml:trace>
  <inkml:trace contextRef="#ctx0" brushRef="#br0" timeOffset="161499.07">18380 16140 0,'0'0'0,"88"0"16,18 0-16,0 0 15,53 53 1,-36-53 0</inkml:trace>
  <inkml:trace contextRef="#ctx0" brushRef="#br0" timeOffset="161652.71">18098 16563 0,'123'35'16,"18"-35"-16,247 53 15,-264-53-15,-71 0 16,-18 0-1</inkml:trace>
  <inkml:trace contextRef="#ctx0" brushRef="#br0" timeOffset="162064.99">15558 16792 0,'35'0'16,"0"36"-16,-35-1 16,0 18-16,0 53 15,-70-1 16,70-34-31,-53 35 16,-18 17 0,18-87-16</inkml:trace>
  <inkml:trace contextRef="#ctx0" brushRef="#br0" timeOffset="162297.31">14905 17374 0,'0'0'16,"-53"89"0,18-54-16,0 35 15,35-34 1,-53-1-1,0 0 1,18-35-16</inkml:trace>
  <inkml:trace contextRef="#ctx0" brushRef="#br0" timeOffset="162485.18">14535 16898 0,'0'0'15,"-35"0"-15,-1 88 16,1-52-16,-53 52 16,17-18-1,1 1 1,34-71 0</inkml:trace>
  <inkml:trace contextRef="#ctx0" brushRef="#br0" timeOffset="162978.13">13494 14093 0,'0'36'31,"71"-36"-31,34 70 16,37-70-16,16 53 15,-52-53-15,-18 0 16,-35 36-16,-17-36 16</inkml:trace>
  <inkml:trace contextRef="#ctx0" brushRef="#br0" timeOffset="163170.21">13723 13811 0,'18'0'15,"53"0"1,-18 0-1,-18 0-15,0 36 16,0-36-16</inkml:trace>
  <inkml:trace contextRef="#ctx0" brushRef="#br0" timeOffset="163347.22">13829 13600 0,'88'0'31,"-35"0"-31,-17 35 16,-1-35-16,0 0 31,0 0-31</inkml:trace>
  <inkml:trace contextRef="#ctx0" brushRef="#br0" timeOffset="163499.12">14111 13458 0,'53'0'15,"0"0"1,-17 0-16,-1 0 16,0-35-1</inkml:trace>
  <inkml:trace contextRef="#ctx0" brushRef="#br0" timeOffset="163648.01">14323 13229 0,'0'-53'16,"53"53"0,18-53-1,-1 53 1,-35 0-16</inkml:trace>
  <inkml:trace contextRef="#ctx0" brushRef="#br0" timeOffset="164501.17">18927 12982 0,'-35'0'15,"70"0"-15,-70-53 0,35 18 16,35-18 0,0-17-16,71-72 15,106-122 1,423-389 15,-89-88 32,-510 653-63,-36 35 15,0 18 16,-18 35-31,-35 0 32,-70 0-17,176 18 17,-18-18-17,18 0-15,70 0 16,-70 0-1,-18 0 1,-35 53 0,0-18-16,0 71 15,0 0 1,-17-1 0,17 19-1</inkml:trace>
  <inkml:trace contextRef="#ctx0" brushRef="#br0" timeOffset="165783.99">20814 9984 0,'0'-36'16,"0"1"-16,0 0 31,0 70 16,36 106-31,-1-88-16,88 88 31,-70-106-16,-18-35 1,36-70 0,-71-89-16,0-52 15,0 105 1,0 53 0,0 70 30,53-17-46</inkml:trace>
  <inkml:trace contextRef="#ctx0" brushRef="#br0" timeOffset="166114.41">21343 10001 0,'0'36'0,"0"34"15,0-17 1,18-18 0,17-35 15,36-35-15,-71 0-1,88-1-15,-35 36 31,-53-35-15,35 53 0,-35 35-1,0 0 1,53-18 0,35 0-16</inkml:trace>
  <inkml:trace contextRef="#ctx0" brushRef="#br0" timeOffset="166597.26">21925 10037 0,'0'17'32,"0"36"-17,106-18 1,-70 89-1,-1-71 17,-70-18-32,-36-35 15,-52 0 1,87 0 0,54-71-1,194-52 1,35 17-1,-53-158 1,-194 211 0,0-88-1,-18 105 1,-17 89 15,-1 0-15,36 106-1,36 70 1,-1-70 0,-35-53-1,0-53 1,-88-53-16</inkml:trace>
  <inkml:trace contextRef="#ctx0" brushRef="#br0" timeOffset="167297.31">22455 10213 0,'35'-35'16,"18"35"-16,70-36 15,-34 36 1,-89-35 15,-18 35-15,-35 35-1,-18 18 1,36 18 0,35-36 15,53-35-15,18-18-1,-36-17 1,0 70-1,-35 54 1,35-89 0,36 53-1,-36-53-15,18-124 32,-18-70-17,-35 53 1,53 0-16,-53 53 0,36 52 31,-36 54 0,0 35-31,0 141 16,0-35 0,0-124-1,0 18 1,88-71 15,-35 18-31,-18 0 16,0 18-1,-35 52 1,-35-52 0,-71 35 15,71-53-31,0-35 31,35-36-31</inkml:trace>
  <inkml:trace contextRef="#ctx0" brushRef="#br0" timeOffset="167652.01">23636 9754 0,'36'18'15,"-36"17"-15,0 18 16,0 0-16,0 53 16,35 17-1,53-52 1,-35-18 0,0-71-1,-18-52 16,-35-1-15,-35 124 15,35 0-15,0-18 0,71 36-1,-1-18-15,-17-18 16</inkml:trace>
  <inkml:trace contextRef="#ctx0" brushRef="#br0" timeOffset="168080.08">21573 10918 0,'0'0'0,"-18"-35"15,-35 35-15,18 0 16,0 0-1,35 35 1,70 89 0,18-53-1,-35-19-15,0 19 0,-53 17 16,0-17 15,-88-36-31,53-35 16,35-35 15,141-71-15,159-35-1,-142 106-15</inkml:trace>
  <inkml:trace contextRef="#ctx0" brushRef="#br0" timeOffset="168266.78">22314 11007 0,'0'-36'16,"0"-17"-1,0 18 1,-18 70 15,36 54-31,-36-125 0,-35 230 16,18 36-1,-18 34 1,0-123 0,18-35-1,35-70 1</inkml:trace>
  <inkml:trace contextRef="#ctx0" brushRef="#br0" timeOffset="168580.53">22578 11624 0,'0'-35'16,"0"70"31,0 0-47,0 1 15,0-1-15,0 0 16,35 0-16,1 1 31,-36-1-31,-71-35 31,-52-18 1,123-17-17,-36 35-15</inkml:trace>
  <inkml:trace contextRef="#ctx0" brushRef="#br0" timeOffset="168722.12">22949 12012 0</inkml:trace>
  <inkml:trace contextRef="#ctx0" brushRef="#br0" timeOffset="178377.15">6809 11783 0,'0'-18'31,"-35"18"-31,35-35 219,0 0-172,17-18-31,-17 17 15,53 1 16,53-106 15,123-53-15,-193 194-31,34-53-1,36-17 1,-35 17 0,-1 17-1,1 1 1,-1-18-16,1 18 31,17 0-15,35-1 15,-87 1-15,-1 0-1,18 35 1,35-36-1,-35 36-15,53-35 16,53 35 15,-89-35-15,71 35 0,0 0-1,1-53 1,16 53-1,-34 0 17,-54 0-32,19 0 15,34 0 1,-17 0 0,35 0-1,-18 35 1,-17-35-1,-18 0 1,-17 36 0,35-1-1,-71-35 1,141 35 0,-70 0-1,-35-35 1,35 89-1,-36-54 1,1 0 15,35 0-15,-53 1 0,70-1-1,-52 0 1,34 89-1,-69-124 1,70 123 0,-54-70-1,19 0 1,17 35 0,-53-53-16,1 1 15,34 34 1,54 36-1,-54-53 17,-17 0-32,18 18 31,-18-36-15,17 35-1,-17-17 1,-18 18-1,54 17 1,-54-53 0,0 1 15,89 17-15,-54-18-16,-34 0 15,316 124 79,-316-159-78,-36 35-1,88-35-15,-53 0 16,71 35-1,-36 1 1,1-36 0,0 35-1,-1-35 1,36 35 0,-35 0-1,-19-35 1,54 36 15,-35-36-15,-1 0-1,-17 35 1,71-35 0,-54 35-1,-17-35 1,0 0-1,-18 36 1,1-36 0,17 0-1,35 0 17,-53 0-17,0 0 1,18 0 15,-17 35-15,-1-35 15,0 0 0,0 0 0,1 0-15,-36 35 15,35-35 1,-70 0 108</inkml:trace>
  <inkml:trace contextRef="#ctx0" brushRef="#br0" timeOffset="179149.99">14923 12823 0,'0'-17'32,"-35"17"-17,-1 0 110,36-35-62,0 52 15,0 1-62,18-18-1,-18 35-15,35-35 16,0 35-1,1-35 1,-1 36 0,-35-1 109,-18-35-125,-17 35 15,-35-35 1,70 36 0,-53-36-16,0 35 15,0-35 1,18 0-1</inkml:trace>
  <inkml:trace contextRef="#ctx0" brushRef="#br0" timeOffset="187696.13">6121 11130 0,'-35'0'63,"88"0"15,194 0-63,-53-35 1,370-18 0,-423 53-16,-53 0 15,1 0 1,-89-35 15,0 70 32</inkml:trace>
  <inkml:trace contextRef="#ctx0" brushRef="#br0" timeOffset="188567.13">10072 11236 0,'18'0'110,"35"0"-110,17 0 15,71 0 1,36 0-16,758-35 31,-600 35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30T05:17:48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5204 3440 0,'0'17'328,"17"36"-297,-17-35-15,36 35 31,-1-53-16,18 0-15,0 0 15,-18 0-31,0 0 0,36 0 31,0 0-15,-19 0-16,72 0 15,-18 0 1,35 0 0,-71 35-1,-34-35-15,-1 0 16,18 0-16,53 0 16,17 0-1,-17 35 1,70-35 15,-70 0-31,-35 0 16,-1 0-1,1 0 1,17 0 15,-17 0-15,-1 0-1,-35 0-15,36 0 16,-18 0 0,0 0-1,17 0 17,-34 0-1,-36-17 0,35-19-15,-35 1 62,-35 35 31</inkml:trace>
  <inkml:trace contextRef="#ctx0" brushRef="#br0" timeOffset="4087.43">5433 2663 0,'0'-35'141,"0"0"-126,0 0 1,0-18 0,0-88 15,0 17 0,0 71-15,-35 124 62,35-36-78,-35 0 16,35 18-1,0-17 16,0-72 16,0 1-47,0-36 16,0 36 0,17-18-1,18 53 1,1 0-1,-1 0 1,0 36 0,54 16-1,-89-16 1</inkml:trace>
  <inkml:trace contextRef="#ctx0" brushRef="#br0" timeOffset="4954.3">5063 1605 0,'0'53'62,"0"0"-46,0-18-16,0 18 16,0-18-1,17-35 1,-17 36 0,0-54 77,0-17-61,0 0-17,-17-1 1,17-17-1,0-17 1,0 17 0,0 0-1,0 18 1,0-1 0,17 36-1,54 0 1,-1 18-1,-34 53 1,17-18-16,-18 17 31,-35-17-15,-18 35 15,-35-53-15,-17 1-1,17-36 1,18 0 0,-1 0-1</inkml:trace>
  <inkml:trace contextRef="#ctx0" brushRef="#br0" timeOffset="5371.22">5504 1676 0,'0'35'32,"0"71"-1,35-18-16,-35-53 1,35-35 0,-35-35 15,0 0-15,0-1-16,-17-69 15,-19 34 1,36 36-1,0-18 1,0 18 0,18-1-1,17 36 17,1 0-17,-36 36-15</inkml:trace>
  <inkml:trace contextRef="#ctx0" brushRef="#br0" timeOffset="5506.2">5468 1711 0,'53'-35'16,"0"35"-1,106 0 1</inkml:trace>
  <inkml:trace contextRef="#ctx0" brushRef="#br0" timeOffset="6612.72">7620 2628 0</inkml:trace>
  <inkml:trace contextRef="#ctx0" brushRef="#br0" timeOffset="7356.48">7215 2611 0,'-36'0'15,"72"-36"32,-36 1-31,0 0-1,35-1 1,-35 1-16,0-18 16,0 0-16,0 0 15,35-88 1,-35 88 0,35-17 15,-35 35-16,0 52 32,0 18-15,-35-35-32,-35 106 31,52-106-16,18 36 1,0-54 15,0-53-15,0 1 0,0 35-1,0-18 1,35 53 15,36 53 0,-71-18-31,53 35 16,0 1 0,-18-18-16</inkml:trace>
  <inkml:trace contextRef="#ctx0" brushRef="#br0" timeOffset="7873.25">7620 1729 0,'0'17'47,"0"19"-31,0-1-16,0 0 0,0 0 15,-17 1 1,17 17-1,0-106 32,17-177-31,-17 160 0,0-18-16,53-18 15,-17 35 1,-1 71 15,-35 18-31,35 52 16,0 1-1,1 35 17,-36-36-17,0-34 1</inkml:trace>
  <inkml:trace contextRef="#ctx0" brushRef="#br0" timeOffset="8386.25">7550 1623 0,'0'-35'16,"70"35"-16,-17 0 15,124 0 1,-142 0 0,-17 0-1,-18 17 17,35 18-17,-35 1 1,0 17-16,0-18 31,0-53 0,0-52-15,0-18 0,0 52-1,0 1-15,0-18 16,35-35-1,-35 0 17,53 52-17,-18 36 1,18 0 15,53 106-15</inkml:trace>
  <inkml:trace contextRef="#ctx0" brushRef="#br0" timeOffset="8536.56">8061 1605 0,'71'0'16,"123"0"-1,-53 0 1</inkml:trace>
  <inkml:trace contextRef="#ctx0" brushRef="#br0" timeOffset="38515.75">6844 6191 0,'53'-35'31,"-35"35"-15,70-35 0,0 35-16,0-36 15,-17 36-15,70 0 16,-106-52-16</inkml:trace>
  <inkml:trace contextRef="#ctx0" brushRef="#br0" timeOffset="38703.75">6880 6279 0,'0'0'15,"70"0"16,1 0-31,34-35 16,89 35 0,-17-35-1</inkml:trace>
  <inkml:trace contextRef="#ctx0" brushRef="#br0" timeOffset="43932.59">8573 5680 0,'-35'0'63</inkml:trace>
  <inkml:trace contextRef="#ctx0" brushRef="#br0" timeOffset="44767.31">8555 5556 0,'0'-35'16,"35"35"0,-35-35-1,53 35-15,-17 0 16,17 0-16,17 0 15,-70 35 17,0 18-17,-70 70 1,-1-34 0,18-54-1,53 18 1,0-18-1,71-35 1,87 0 0,19-53-1,-142 18 1,18-71 0,-53 71-1,-18-53 16,18 105 16,0 18-31,-35 54 0,35-36-16,0-18 15,-53 35 1,53-34-1,0-54 32,0-17-47,0-18 16,35 0-16,1-71 16,17 36-1,-18 53 1,-35 0 15,35 35-15,0 123-1,1 18 1,17-70 0,-18-1-1,0-34 1</inkml:trace>
  <inkml:trace contextRef="#ctx0" brushRef="#br0" timeOffset="44953.28">9049 5627 0,'0'-35'31,"71"35"-31,-18 0 16,35 0 0,-18 0-16,54 0 15,-54-36 1</inkml:trace>
  <inkml:trace contextRef="#ctx0" brushRef="#br0" timeOffset="45667.2">9049 4957 0,'0'0'0,"-70"0"0,-19-36 15,19 36-15,-71 0 16,35 0 0,-18 0-1,71 36 1,-70 52 0,88 18-1,-36 35 1,36 106-1,35-142 1,0 37 0,35-19-1,89 1 1,140-1 0,-87-70-1,-36 0 1,17-53-1,72 0 1,123-53 0,-159-18 15,-71-52-15,-17-18-1,-71 35 1,-35-18-1,0 36 1,-35-18 0,0 36-16,-89-54 15,-70 19 1,35 16 0,-17 19-1,-53 17 1,-18 53-1,194 0 1</inkml:trace>
  <inkml:trace contextRef="#ctx0" brushRef="#br0" timeOffset="51304.18">12506 3757 0,'0'-18'62,"0"-17"-30,36 0-17,-36 0 1,0-1-16,105-140 31,-69 88 0,-54 123 32,-17 0-63,0 36 16,-54 17-1,54-53 16,88-70 1,-18 0-17,1 0-15,34-18 16,1 17 15,-36 36-31,35 0 16,-17 0-1,18 36 17</inkml:trace>
  <inkml:trace contextRef="#ctx0" brushRef="#br0" timeOffset="52634.39">13600 3140 0,'35'0'32,"36"0"-17,-36 0 1,0 0-16,18 17 16,-176 213 46,282-160 1,52-87-32,-176-54-16,-35 18-15,0 18 16,0 0 0,-35 87 31,-35 19-32,17 0 1,0-18-1,53-18 17,0-70-1,35-1-15,-35 1-16,53 0 15,-53-1-15,53 36 16,-18-35-1,0 70 17,-35 36-17,36 0 1,17-36-16,-36 71 31,19-106-31,-36 53 16</inkml:trace>
  <inkml:trace contextRef="#ctx0" brushRef="#br0" timeOffset="52833.09">14076 3263 0,'0'0'16,"53"-35"-1,176 35 1,-140 0 0,52 0-1</inkml:trace>
  <inkml:trace contextRef="#ctx0" brushRef="#br0" timeOffset="61180.36">9649 7479 0,'35'0'47,"0"0"-31,18 0-16,0 0 16,0 0-16,106 0 31,-89 0-16</inkml:trace>
  <inkml:trace contextRef="#ctx0" brushRef="#br0" timeOffset="61332.21">9790 7549 0,'0'18'16,"88"-18"-1,124 0 1,35 0 0,-212 0-1</inkml:trace>
  <inkml:trace contextRef="#ctx0" brushRef="#br0" timeOffset="67886.39">11924 7373 0,'0'-35'16,"0"52"124,0 19-124,0-1-1,0 0 1,0 1 0,0-19 15,-70 107 0,34-36 0,1-53-15,0 0 0,0 18-1,-54 18 1,54-36 0,-53 0 15,35 1-16,18-36 1,-1 35 0,-34-35-16,-1 35 15,1 1 1,34-36 0,-16 0-1,-72 0 1,71 35-1,-17-35 1,-54 53 15,1-53-15,70 0 0,17 0-16,1 0 15,-71 35 1,71-35-1,-35 0 1,-36 35 0,-35-35-1,52 0 1,-34 0 0,70 0-1,-70 0 1,52 0-1,0 0 1,-34 36 15,52-36-15,17 0-16,-17 0 16,18 0-1,-71 0 16,89 0-31,-19 0 16,-34 0 0,17 0-1,18 0 1,-1 0 0,1 0-1,18 0 16,17-18 94,35 18-109,18-53 0,17 0-1,-52 53-15,70-53 16,-53 0 0,54 0-1,-89 18 1,-18 35 78,-17 0-79,35 18-15,-53-18 16,0 35-1,18 0 1,-1 18-16,-34 0 16,34-18-1,1 1 1,0-1 0,0 18 15,35-36 0,0 19 0,35-1-31,88 0 32,-87 18-17,34-17 1,-17-36-1,-53 35-15,0 0 94</inkml:trace>
  <inkml:trace contextRef="#ctx0" brushRef="#br0" timeOffset="71783.92">3175 8537 0,'0'0'0,"0"18"172,0 17-157,0 0 17,18-35-1,-18 36-16,35-1 1,1 0 0,-1-35-1,0 36 1,0-36-16,18 0 16,0 0-1,-18 0 1,1 0-16,-1 0 15,89 35 1,-1-35 0,-17 0-1,35 0 17,-71 0-17,1 0 1,0 0-1,52 0 1,-17 0 0,17 0-1,-87 0-15,34 0 16,89 0 15,17 35-15,-70-35-1,18 0 1,34 0 15,-34 0-31,-18 0 32,-18 0-17,88 0 1,-123 0-1,-18 0-15,36 0 16,0 0 0,-1 0-1,-17 0 1,123 0 0,-70 0-1,-35 0 1,-36 0-16,18 0 15,18 0 1,34 0 0,-34-18-1,-18 18 1,0 0 15,-18-35-15,0 35-1,1 0 1,-1 0 0,0 0-1,-35-35 95</inkml:trace>
  <inkml:trace contextRef="#ctx0" brushRef="#br0" timeOffset="76027.39">3669 9701 0,'36'0'47,"16"0"-47,125-53 15,70 53 17,-212 0-17,0 0-15</inkml:trace>
  <inkml:trace contextRef="#ctx0" brushRef="#br0" timeOffset="76235.06">4128 9737 0,'17'0'31,"19"0"-15,70 0 0,-53-18-16,35 18 15,176-35 17,-193 35-17</inkml:trace>
  <inkml:trace contextRef="#ctx0" brushRef="#br0" timeOffset="78712.14">16881 9913 0,'70'0'157,"-17"0"-157,0 0 0,53 0 31,-71 0-31,36 0 31,-36 0 0</inkml:trace>
  <inkml:trace contextRef="#ctx0" brushRef="#br0" timeOffset="78982.36">17092 9948 0,'0'0'16,"18"0"15,35 0 0,18 0-31,-36 0 16,18 0-1,-18 0 17,-53 0 15,1 0-47</inkml:trace>
  <inkml:trace contextRef="#ctx0" brushRef="#br0" timeOffset="88408.38">16263 8273 0,'0'-36'15,"0"1"48,18 35-47,53 0 15,-36 0-31,18 0 15,17 0 1,-70 18-16,0 17 16,-35 18 15,-71 0-15,71 0-1,0-36 1,105-17 15,36 0-15,-18 0-1,-52-35 1,16 35 0,-52-53-16,0 0 15,0 0 16,0 18-15,0 53 15,0 35-15,-17 17 0,17 1-1,-35-36-15,35 0 16,0-52 46,0-36-46,17 17-16,54-52 16,-36 35 15,0 53-16,1 0 17,-1 53-17,-35 18 1,35-1 0,0-34-1,1-1 1,-1-35-1</inkml:trace>
  <inkml:trace contextRef="#ctx0" brushRef="#br0" timeOffset="88593.23">16651 8290 0,'0'-35'31,"53"35"-31,0 0 0,88 0 16,1-53 15,-90 53-31</inkml:trace>
  <inkml:trace contextRef="#ctx0" brushRef="#br0" timeOffset="89192.49">16775 7885 0,'0'0'16,"-35"0"-16,-71 0 15,71 0-15,-36 0 16,0 17-1,1 54 17,-71 35-17,88-36 1,18 1 0,35 35-1,0-54 1,70 125-1,89-89 1,70-35 0,-17-18-1,88-35 1,-159 0 0,-18-35 15,-52-18-16,-1-88 1,-34 70 0,-36 1-1,0-1 1,-371-140 15,195 122-15,52 37-1,-17 52 1,106 0 0,0 0-16</inkml:trace>
  <inkml:trace contextRef="#ctx0" brushRef="#br0" timeOffset="94981.25">11483 11077 0,'36'18'265,"16"17"-249,-16 0-1,17 1 17,-18-36-17,88 53 17,-17-36-1,-18-17-16,-17 53 1,-36-53 0,36 0-1,-1 35 1,1-35 0,-1 0-1,-34 36-15,34-36 16,-17 0-1,53 35 1,-35-35 0,34 0 15,-16 0-15,-19 35-1,1-35 1,-36 0-1,36 0 1,34 0 0,-52 0-1,0 36 1,35-36 0,1 0-1,16 0 1,1 0-1,-35 0 1,-1 0 0,89 0 31,-124 0-47,71 0 15,-35 0 16,-18 0-15,17 0 0,36 0-1,-53 0 1,71 0 0,-1-18-1,-52 18 1,-19 0-1,1 0 1,36 0 0,-1 0 15,-35 0-31,35-35 16,-35 35 15,0 0-31,0-36 15,-18 36 1,18 0 0,0-35-1,-18 35 1,71-35 0,-88 0-1,34-1 1,1 36-1,0-35 1,-17 0 0,-1 35 15,-35-18-15,35 18 15,-35-35-31,35 35 15,-35-35 1,36 35 0,-36-36 15,35 36-15</inkml:trace>
  <inkml:trace contextRef="#ctx0" brushRef="#br0" timeOffset="117575.07">15381 10301 0,'0'-35'46,"-17"35"48,-18-35-78,-1 35-1,36-36 1,-70 1 15,-142 0 16,159-1-31,18 36-1,-36 0 1,-17-35 0,0 35-1,53 0 17,-18-35-17,0 35 1,0 0-16,-18 0 15,-52 0 1,88 0 0,-71-35-1,35 35 1,1 0 0,-36 0-1,-18 0 1,18-53-1,36 53 1,-18 0 0,35 0-16,-18 0 31,-105 0-15,-1 0 15,54 0-16,70 0 1,18 0-16,0 0 16,-89 0-1,54 0 1,-1 0 0,0 17 15,-17-17-16,0 53 1,35-53 0,-17 36-16,-1-1 15,18-35 1,0 35 0,18-35 15,0 35-16,-1 1 17,1-36-17,17 35 1,-17-35 0,35 35-1,-35-35-15,0 0 31,35 35-15,-36-35 15,36 36-15,-35-36 0,35 35-1,-35-35 16,-1 0-15,36 35 0,-35-35-1,0 36 1,0-36 0,35 35 15,-36-35 0,36 35-31,-17-35 16,17 18 15,-36-18-15,36 35-1,-52 18 16,52-35-15,0 17 15,0 0-15,0 0 15,0 1-15,0-1 15,17-35-31,-17 35 31,35-35-31,-35 36 16,36-1 15,-36 0-15,35-35-1,-35 35-15,35-35 16,-35 36 0,36-1-1,-1-35 17,-35 35-17,53-35 63</inkml:trace>
  <inkml:trace contextRef="#ctx0" brushRef="#br0" timeOffset="121205.4">15523 10089 0,'-36'0'31,"19"0"94,-19 0-47,1 0-47,35 36 1,18-36 171,17 35-188,0-35 1,-35 35-16,36-35 16,-36 36-1,52-36-15,1 35 16,18-35 0,-36 53-1,18-36 1,-18 19-1,1-1 1,-1-35 15,0 88 1,1-35-17,-1-18 1,-35-17-1,0 17 1,0 36 0,0-54-1,0 19 1,0-1 0,0 36-1,0-54 1,0 18-1,0 1 1,0-1 15,0 0-15,0 1 31,-18-36-32,18 35 1,-35-35 0,35 35-1,0 0 63,0-52 407,0-18-454,0-1-15,0 1-1,0 0 1,18-1 0,-18-52 15,0 18 0,-18 34-15,18 1-1,-35-18 1,35 0 0,-36-17-1,1 34 1,0 1 15,0 0-15,35 0-16,-36-1 31,1 36-15,0-35-1,35 0-15,-36-1 16,19 36-1,-19-35 1,1 35 0,0 0 15,0-35 0,-1 35-15,-17 0-1,18 0 1,0 0 15,0 0 1,-1 0-1,1 0 31,0 0-46,0 0 15,52-35 141,18 35-156,18 0-16,18 0 15</inkml:trace>
  <inkml:trace contextRef="#ctx0" brushRef="#br0" timeOffset="123937.19">18468 9878 0,'0'35'296,"0"0"-280,0 1 0,-35-1-1,35 0 1,-123 36 31,87-1-47,-52-17 15,53-18 1,-18 1 0,-35-1-1,52-35-15,1 53 16,0-53-16,-36 35 16,-35 53 15,1-52-16,16-36-15,19 35 16,-36 0 15,0-35-15,36 36 0,-19-36-16,54 52 15,-18-52 1,18 0 15,35-17 94,18 17-125,-18-71 16,35 71-16,-35-53 15,88-35-15,18 0 47,-124 88 0,-52 35-31,17 1-1,0-1 1,0 0 0,53 0-1,0 1 1,0-1-1,0 18 1,18 0 15,35 17-31,17-17 32,-70 0-32,35-18 15,-35 1 16,36-36 1</inkml:trace>
  <inkml:trace contextRef="#ctx0" brushRef="#br0" timeOffset="125474.08">19597 12153 0,'-35'0'31,"70"0"110,36 0-125,-36 0-16,18 0 15,35 0-15,335 0 31,142 0 1,-301 0 15,-246 0-32,53 0 1,-71-17 62,-36 17-78</inkml:trace>
  <inkml:trace contextRef="#ctx0" brushRef="#br0" timeOffset="134839.09">1288 13529 0,'35'0'93,"18"0"-77,-18 0-16,89 0 31,-71 0-31,123 0 31,-140 0-15,16 0 0,-16 0-1,-1 0 95,0 0-79,-35-18-31</inkml:trace>
  <inkml:trace contextRef="#ctx0" brushRef="#br0" timeOffset="139271.72">653 14093 0,'35'0'31,"1"0"-16,-36 36 1,52 34 0,-52-52-1,71 70 17,-36-88-1,18-70-16,53-54 1,106-70 0,-124 124-1,0 34-15,18-17 16,-88 18 0,-18 88 30</inkml:trace>
  <inkml:trace contextRef="#ctx0" brushRef="#br0" timeOffset="139654.07">900 14358 0,'0'88'47,"0"-35"-31,35-18-1,18-35 16,106-229-15,-53 106 0,88-71-1,-88 70 1,-71 89 0,-35 0-1,0 52 16</inkml:trace>
  <inkml:trace contextRef="#ctx0" brushRef="#br0" timeOffset="140288.23">812 15311 0,'-36'0'31,"36"17"0,0 18-15,0 18-1,0 71-15,0-54 16,18 54 0,-18-89-1,0-88 16,0 36-15</inkml:trace>
  <inkml:trace contextRef="#ctx0" brushRef="#br0" timeOffset="140587.57">794 15469 0,'0'-35'0,"0"70"0,-18-70 16,18-18 0,0 18-1,0 0 16,36 35-15,-1 0-16,36 70 16,17 18-1,-35-17 1,-53 17 0,0 88 15,0-123-16,-53-17 1,53-1 0</inkml:trace>
  <inkml:trace contextRef="#ctx0" brushRef="#br0" timeOffset="140786.01">1235 15610 0,'0'18'31,"35"-18"-15,-35 71-16,89 52 31,-89-105-31</inkml:trace>
  <inkml:trace contextRef="#ctx0" brushRef="#br0" timeOffset="140925.12">1253 15469 0,'0'0'0,"-36"0"16,54 0 15,53 0-15,-36 0-16</inkml:trace>
  <inkml:trace contextRef="#ctx0" brushRef="#br0" timeOffset="141887.46">1500 15469 0,'-18'0'15,"18"18"1,0 17 15,35 1-31,18-36 16,0 0-16,18 0 16,17 35-1,-53 0 1,-35 89-1,-106-89 1,71-35 0,35-88 15,71 17-31,-1 36 16,107-71-1,-142 71 1,0 35-1,-53 0 17,-17 17-17,-35 19 1,70 34 0,0-52-1,35-18 1,35 0 15,-17-35-15,-17 35-1,-1 0 17,18 35-17,0 0-15,-36-35 16,19 0-1,87-35-15,1-53 16,-89 17 0,-35 36 15,-18 35-15,18 35-1,-35 36 1,53-36 15,17-35-15,-35-18-16,53-52 15,-53-1 1,0 1 0,-35-1-1,-36 36 1,18-1-1,53 160 17,53-18-17,0-36 1,17 36 0,-34-35-1,-1-1 1,-35-34-16</inkml:trace>
  <inkml:trace contextRef="#ctx0" brushRef="#br0" timeOffset="142084.84">2382 16087 0,'70'-53'15,"18"17"-15,89-52 16,-36 0 0,-71 88-1</inkml:trace>
  <inkml:trace contextRef="#ctx0" brushRef="#br0" timeOffset="142287.14">2629 16069 0,'17'0'16,"160"-71"-1,-54 36-15,1-18 16,34 18 0,-175 35 30,-1 0-46,-35 18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30T05:20:44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12418 12859 0,'-18'0'15,"18"-36"32</inkml:trace>
  <inkml:trace contextRef="#ctx0" brushRef="#br0" timeOffset="4327.78">865 2663 0,'0'-35'0,"0"53"203,17-18-203,-17 70 16,36-34-1,34 52-15,-70-53 16,53-35-16,-53 71 16,35-71-16,-35 53 15,36-53 1,-36-18 31,123-105-47,106-177 31,177 0 16,-282 212-32,-89 35 1,-18 53-16,-17-36 16,0 72 46,-17-1-46</inkml:trace>
  <inkml:trace contextRef="#ctx0" brushRef="#br0" timeOffset="4840.85">882 3387 0,'0'35'93,"18"-35"-93,-18 35 16,35-35 0,-35 36-16,35-36 15,54-18 1,-36-35 0,105-106-1,-17 36-15,18-36 16,282-194-1,-282 283 1,-124 34 0,-35 72 62</inkml:trace>
  <inkml:trace contextRef="#ctx0" brushRef="#br0" timeOffset="13048.8">16405 5168 0,'35'0'15,"-18"0"1,-3932-17 0,7936 17-16,-3950 0 15,-71-36 1,35 36-16,-35 53 78,35 159-47,1-106-15,-36 229 0,88 106 15,-88-300-16,0-88 1,0 0-16,0 158 16,-18-87 15,18-36-15,-35-17-1,0-18 1,-18 70-1,-35-52 1,52-36 0,-17-35-1,0 0 1,-17 0-16</inkml:trace>
  <inkml:trace contextRef="#ctx0" brushRef="#br0" timeOffset="16880.48">6844 7020 0,'53'0'31,"0"0"-15,18 0-16,52-35 15,53 35 1,-87 0-1,-19 0 1</inkml:trace>
  <inkml:trace contextRef="#ctx0" brushRef="#br0" timeOffset="17118.52">6668 7197 0,'35'0'32,"36"0"-32,-18 0 15,52 0 1,125 0-16,-160 0 16,-34 0-1,-1 0-15,-70 0 47,-1 0-47</inkml:trace>
  <inkml:trace contextRef="#ctx0" brushRef="#br0" timeOffset="28097.9">6509 9966 0,'0'-35'46,"35"35"33,18 0-79,35 0 15,18 0-15,0 0 16,123-53-1,89 53 17,-212 0-1</inkml:trace>
  <inkml:trace contextRef="#ctx0" brushRef="#br0" timeOffset="28485.77">6897 10019 0,'-35'0'16,"70"0"15,106 0-15,-70 0-16,17 0 16,194 0-1,-176 0 1,88 0-1,-159-18 1,1 18 0,-36 18 77,-18-18-77</inkml:trace>
  <inkml:trace contextRef="#ctx0" brushRef="#br0" timeOffset="30735.4">14182 10019 0,'18'0'78,"17"0"-62,18 0-1,-18 0-15,106 0 31,0 0 1,-123 0-32,53 0 15,34 0 17,-34 0-17,-36 0-15,53 0 31,18 0-15,-18 0 0,1 0-1,16 35 1,-34-35 0,0 0-1,-19 0 1,19 35-1,35 18 1,-36-53 0,54 0 15,-89 0-15,0 36-16,36-36 0,52 0 15,-52 35 16,53-35-15,-19 35 0,-34-35-1,-18 0 1,17 0-16,-34 0 16,34 0-1,1 0 1,52 0 15,-52 0-15,-36 0-16,18 0 15,18 0 1,-36 0 15</inkml:trace>
  <inkml:trace contextRef="#ctx0" brushRef="#br0" timeOffset="32619.05">5521 11236 0,'0'-35'16,"36"35"171,-1 0-187,0 0 16,0 0-16,18 0 15,18 0-15,88 0 16,176-36 15,70 1 16,-246-18-16,-123 18-15,-1 35 0,0 0-1,-53 0 32</inkml:trace>
  <inkml:trace contextRef="#ctx0" brushRef="#br0" timeOffset="33038.03">5980 11183 0,'53'0'47,"0"0"-31,17 0-16,19 0 16,34 0-1,-52 0 1,-19 0-1,-87-18 48</inkml:trace>
  <inkml:trace contextRef="#ctx0" brushRef="#br0" timeOffset="58219.61">13177 6668 0,'-18'0'313,"18"17"-298,-35 18-15,-1 18 16,1 0 0,-53 71 31,17-18-16,36-36 0,0-70 0</inkml:trace>
  <inkml:trace contextRef="#ctx0" brushRef="#br0" timeOffset="58656.67">12718 6738 0,'0'0'0,"18"18"94,70 52-79,-35-34-15,0 16 16,17-16-16,-17-1 16,18 36-1,-1-1 1,-34-35 0,-1-35 15</inkml:trace>
  <inkml:trace contextRef="#ctx0" brushRef="#br0" timeOffset="59166.09">13212 6756 0,'-53'17'63,"0"36"-48,53-17 1,-71 34 0,19-35-16,16 18 0,1 0 15,-53 71 17,53-89-17,-1 0 1,36-70 62</inkml:trace>
  <inkml:trace contextRef="#ctx0" brushRef="#br0" timeOffset="59482.25">12771 6862 0,'0'-36'16,"35"54"31,0 17-32,1 0-15,-1 18 16,0-17-16,53 34 16,-52-35-1,34 18 1,-87-53 46</inkml:trace>
  <inkml:trace contextRef="#ctx0" brushRef="#br0" timeOffset="91072.5">18539 3210 0,'0'-35'16,"53"35"0,35 0-1,-35 0-15,17 0 16,19 0-16,-19 0 15,18 0 1,-17 0-16,70 0 16,-88 0-16,53 0 31</inkml:trace>
  <inkml:trace contextRef="#ctx0" brushRef="#br0" timeOffset="91274.58">18803 3316 0,'36'0'31,"158"35"-15,17-35-1,-52 0 1,-106 0-1,0 0-15,-53 36 0,35-36 16,-88 53 15</inkml:trace>
  <inkml:trace contextRef="#ctx0" brushRef="#br0" timeOffset="95718.57">11589 10213 0,'18'0'78,"17"0"-63,18 0 1,53 0 31,-36 0-47,-34 0 15,69 0 1,1 0 0,18 0-1,-18 0 1,-1 0 0,-16 0-1,-1 0 1,18 0-1,17 0 1,1 0 0,-54 0-1,18 0 1,18 0 0,-35-53-1,35 53 1,-18 0-1,18 0 1,-71 0 0,71 0-1,-36-35 1,1 35 0,-1 0-1,1 0 1,35-36-1,-36 36 1,-17 0 0,18 0-1,35-35 1,35 35 0,0-35 30,-71 35-30,71 0 0,1 0-1,-37 0 1,-34 0 0,0 0-1,34 0 1,-52 0 15,124-35-15,-54 35-1,-70 0-15,35 0 16,18 0 15,-71 0-15,89 0-1,-36 0 1,-53 0-16,1 0 16,34 0-1,1 0 1,35 0 0,17-53-1,-70 53 1,53 0-1,17 0 1,-17 0 0,-71 0-1,18 0 1,35 0 0,54 0 15,-54 0-16,-18 0 1,71 35 15,36-35-15,-54 0 0,1 0-1,-54 0 1,19 35-1,-54-35-15,71 0 16,17 0 0,36 0 15,-89 0-31,19 0 31,-19 0-15,1 36-1,-1-36 1,-17 0 0,0 0-1,18 0-15,-18 0 32,-1 0-32,1 0 15,0 0 1,18 0-1,-36 0 1,-17 0 15,17 0-15,0 0 0,1 0-1,-1 0 16,-35 35-15,35-35 0,0 0 15,1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30T05:21:52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13088 5168 0,'-35'0'125,"35"53"-110,-35-18-15,-18 36 16,18 0 0,35-36-1,-36 35 1,1 1-16,0-36 15,0 0 1</inkml:trace>
  <inkml:trace contextRef="#ctx0" brushRef="#br0" timeOffset="233.9">12736 5221 0,'0'0'0,"53"18"47,-18 17-47,53 0 16,0 36-16,0-18 15,1-18-15,-1 53 16,-53-17-1,0-36 1</inkml:trace>
  <inkml:trace contextRef="#ctx0" brushRef="#br0" timeOffset="636.63">13124 5168 0,'-53'18'47,"53"70"-32,-36-53 1,1 1-1,35 17-15,-35-53 16,0 105 0,-18-105-1</inkml:trace>
  <inkml:trace contextRef="#ctx0" brushRef="#br0" timeOffset="821.53">12789 5398 0,'52'17'31,"1"-17"-15,106 71-1,-71 17-15,-35-88 16</inkml:trace>
  <inkml:trace contextRef="#ctx0" brushRef="#br0" timeOffset="2683.09">16881 4498 0,'17'0'109,"36"0"-109,53 0 16,123 0-1,-158 0-15,17 0 16,-53 0 15</inkml:trace>
  <inkml:trace contextRef="#ctx0" brushRef="#br0" timeOffset="2860.01">17092 4604 0,'71'0'16,"70"0"15,-53 0-31,71-18 15,-106 18-15,18 0 16</inkml:trace>
  <inkml:trace contextRef="#ctx0" brushRef="#br0" timeOffset="3352.83">19280 3739 0,'-36'-35'15,"72"70"-15,-72 1 47,36 17-47,36 0 16,-36-1-16,0 37 16,35 316 15,-35-316-16</inkml:trace>
  <inkml:trace contextRef="#ctx0" brushRef="#br0" timeOffset="3700.07">18698 4586 0,'0'0'16,"-53"0"-16,70 0 31,54 0-15,282 53-1,246-53 1,-281 0-16,334 0 15,72 0 17,-724-18-17,-18 18 32,-35 0-47,0 0 0</inkml:trace>
  <inkml:trace contextRef="#ctx0" brushRef="#br0" timeOffset="4622.89">19280 5168 0,'0'0'0,"-18"0"16,-35 0-1,-88 18 17,106 105-1,193 18 0,-105-141-15,53 106 15,-282-35 0,88-71-15,52 0-1,72 0 17</inkml:trace>
  <inkml:trace contextRef="#ctx0" brushRef="#br0" timeOffset="4801.63">19421 5503 0,'441'-53'31,"-388"53"-31,88-35 32</inkml:trace>
  <inkml:trace contextRef="#ctx0" brushRef="#br0" timeOffset="5006.34">19756 5256 0,'18'36'31,"-18"-1"-15,0 18-16,52 70 15,-52-70-15,0-17 16,0-1-16,0 0 16</inkml:trace>
  <inkml:trace contextRef="#ctx0" brushRef="#br0" timeOffset="5216.96">20162 5274 0,'70'71'47,"-70"-18"-47,35 88 16,-35-53-1,36 0 1,-36-53-16,-36 1 15</inkml:trace>
  <inkml:trace contextRef="#ctx0" brushRef="#br0" timeOffset="5567.03">18680 5027 0,'0'0'15,"0"71"-15,-53 123 32,159 158-17,53-105 1,-54-123-16,125-1 16,-19-123-1,36 0-15</inkml:trace>
  <inkml:trace contextRef="#ctx0" brushRef="#br0" timeOffset="5836.96">20761 5256 0,'124'-17'31,"-248"34"-31,407 107 16,-231-36-16,-52 18 15,0 176 17,-88-211-17,18-1 1,34-70-16</inkml:trace>
  <inkml:trace contextRef="#ctx0" brushRef="#br0" timeOffset="6782.98">21661 5062 0,'-35'0'16,"35"18"0,-36 35-16,1 35 15,35 0-15,-53 1 16,53 69-1,53-105-15,159 141 47,-177-159-31</inkml:trace>
  <inkml:trace contextRef="#ctx0" brushRef="#br0" timeOffset="7182.32">22031 5256 0,'-17'0'16,"34"0"-16,-87 36 31,70 52-15,53-53 0,17 36-1,1-1 1,-18 1-1,-124-36 1,-52-35 0,105 0-1,-17 0 1,70-35 0,18 35-1</inkml:trace>
  <inkml:trace contextRef="#ctx0" brushRef="#br0" timeOffset="7344.28">22314 5539 0,'105'-36'0,"-34"36"16,17 0-1,71 0 1,-36-35-1</inkml:trace>
  <inkml:trace contextRef="#ctx0" brushRef="#br0" timeOffset="7534.28">22578 5327 0,'0'0'16,"0"35"30,0 71-46,18-35 16,-18 52 15,0-70-31,0-18 16</inkml:trace>
  <inkml:trace contextRef="#ctx0" brushRef="#br0" timeOffset="7951.3">23037 5256 0,'88'-35'31,"-53"35"-31,0 18 16,1 35-16,-36 0 15,0 105 1,-141-52 0,123-71-1,283-35 32,-195 0-47,1-35 16</inkml:trace>
  <inkml:trace contextRef="#ctx0" brushRef="#br0" timeOffset="8166.08">23495 5256 0,'0'-35'16,"89"70"15,-54 1-16,-35 17-15,53 105 16,-106 1 0,-18-88 15,-35-18-31,36-18 16</inkml:trace>
  <inkml:trace contextRef="#ctx0" brushRef="#br0" timeOffset="8837.16">21396 4692 0,'36'-35'15,"-1"35"-15,18 0 16,53 0-16,282-53 31,811 0-15,-758 0 15,-335 18-15</inkml:trace>
  <inkml:trace contextRef="#ctx0" brushRef="#br0" timeOffset="14014.49">6368 4427 0,'0'-35'31,"18"35"31,-18 35-46,53 89 0,-18-89-16,0 36 31,106-124-15,-17-88-1,17-71 1,-18 18-1,-123 159 1</inkml:trace>
  <inkml:trace contextRef="#ctx0" brushRef="#br0" timeOffset="14429.9">6386 4498 0,'0'35'15,"0"36"1,35-18 0,-35 0-1,18-53-15,-18 35 16,70-35 15,283-212 0,-230 142-31,36-54 16,-53 18 0,-71 71-1</inkml:trace>
  <inkml:trace contextRef="#ctx0" brushRef="#br0" timeOffset="70526.92">17551 5539 0,'0'-36'16,"-18"36"156,18 18-157,-35-18-15,35 53 16,-35-53-16,-36 88 31,-52 71 16,17-106-31,71 0-1,-53 17 1,-18-34-1,-35 34 1,17-17 0,54-18-1,-1 1 1,-52-1 0,-19 0-1,54 0 1,-18 18-1,-35-17 1,-17-1 15,-19 0-15,124 18 0,-53-53-1,36 35 1,17-35-1,53 36-15,-35-36 16,-1 35 0,1-35-1,0 0 1,0 35 0,-1-35-1,1 0 1,0 35-1,-1-35 17,19 0 15,17-35 46,35 35-93,-35-70 16</inkml:trace>
  <inkml:trace contextRef="#ctx0" brushRef="#br0" timeOffset="70957.06">15240 6385 0,'-17'18'47,"-19"35"-32,-52 0 1,18-18-1,34 18 1,1-53 0,35 35-1,0-17 1,0 52 0,18-34-1,35 17 1,0-18 15,0 18-31,-18-53 16,-35 35-1,35-35 1,-35 18 0,35-18 15</inkml:trace>
  <inkml:trace contextRef="#ctx0" brushRef="#br0" timeOffset="72607.25">16369 6809 0,'0'17'63,"0"19"-63,18 34 15,-18-17-15,0 0 16,0 0-16,0 17 15,0-34-15,0 17 16,0-18 15,0-141 32,0 35-63,-18-34 15,18-19 1,0 36 0,0 17-1,0 54 1,71-36-16,35 18 31,-71 35 0,-35 35-31,-18 0 16,-17 18 0,0-18-1,-18 1 1,18-1 0,-1 0 15,54 0-16</inkml:trace>
  <inkml:trace contextRef="#ctx0" brushRef="#br0" timeOffset="73092.64">16775 6791 0,'-35'-35'16,"70"70"-16,-106-70 16,36 52-1,-35 54 1,17-36-16,53 0 15,0 1 1,17-36 15,36-53-15,-53 18 0,53-36-1,0 36 1,-18 35-1,1 17 1,-36 19 0,0-1-16,0 35 15,0 1 1,0-18 0,0-18-1</inkml:trace>
  <inkml:trace contextRef="#ctx0" brushRef="#br0" timeOffset="73392.14">16987 6862 0,'105'0'15,"-87"35"17,-18 18-17,0-18 1,-35-35 0,35-35 30,17-1-46,19-16 16,87-1 0,-35 0-1</inkml:trace>
  <inkml:trace contextRef="#ctx0" brushRef="#br0" timeOffset="73591.03">17410 6509 0,'0'0'0,"0"35"47,35 89-32,-35 17 1,0-71 0,0-17-16,-17 18 15,17-36 1,-36-35-1</inkml:trace>
  <inkml:trace contextRef="#ctx0" brushRef="#br0" timeOffset="73875.28">17286 6897 0,'71'0'31,"-18"0"-31,70 0 15,-34-35 1,-36-18 0,-53 106 31,0-36-32,0 54 1,0-36-1,0 0 1,-18-35 0</inkml:trace>
  <inkml:trace contextRef="#ctx0" brushRef="#br0" timeOffset="74028.67">17763 6703 0,'0'0'16,"0"35"15,0 0-15</inkml:trace>
  <inkml:trace contextRef="#ctx0" brushRef="#br0" timeOffset="74632.98">18045 6950 0,'-53'0'16,"-18"0"-1,19 0 1,16 35 15,54-35 0,141 0-15,-124 0 0,0 0-1,0 35 1,1 1-16,-1-36 15,36 0 17,-1-18-17,-17-70 1,0-89 0,-53 124-16,0 1 15,0-72 1,0 53-1,-18 71 1,-17 0 0,0 89-1,35 17 1,0 17 0,17-17-1,19 0 1,-36-89-16,0 19 15,0 34 1,0-52-16,-53 35 16,0-18-1</inkml:trace>
  <inkml:trace contextRef="#ctx0" brushRef="#br0" timeOffset="75511.14">17251 7585 0,'0'0'15,"35"70"1,-35-17 0,53 0-1,-53 35-15,0 71 16,0 0 0,0-36-1,0-87 16,36-36-31,-19 0 16,19 0 15,-36-18-31,0-35 32,-36-18-17,-17 19 1,-17-19-1,17 36 1,212 35 31,-71 0-31,18 17-16,-71-17 15,53 124 1,-88-89-1,-17-35 48,17-18-47,0-52-1,17 35-15,-17-1 16,53-17-1,-18 53 1,1 18 0,-1 35-1</inkml:trace>
  <inkml:trace contextRef="#ctx0" brushRef="#br0" timeOffset="75858.03">18115 8132 0,'0'-36'16,"0"72"-16,0-107 16,-52 71-1,16 0-15,19 0 16,-19 0-16,-17 18 16,1 35-1,52 17 1,0-35-1,17-35 1,71-53 0,-17 18 31,-71 70-32,35-35 1,-35 53-1,71 0-15,-18-53 16</inkml:trace>
  <inkml:trace contextRef="#ctx0" brushRef="#br0" timeOffset="76257.03">18310 8114 0,'0'18'31,"0"-1"-31,0 18 16,0 1-16,35-1 16,0-35-1,18 0 1,53-35 0,-106-53-1,0 52 1,0 1-1,0-53-15,0 17 16,0 36 0,0 53 15,0 70 0,0 35-15,0-35-1,0-52 1,0-1-16,35-35 16</inkml:trace>
  <inkml:trace contextRef="#ctx0" brushRef="#br0" timeOffset="76533.67">18504 8061 0,'52'0'16,"72"0"0,-36 0-1,0 0 1,-52 0 0,-36 18-1,0 35 16,0 35-15,0-35 0,0-18-1</inkml:trace>
  <inkml:trace contextRef="#ctx0" brushRef="#br0" timeOffset="76696.7">18856 7955 0,'18'0'16,"17"0"15</inkml:trace>
  <inkml:trace contextRef="#ctx0" brushRef="#br0" timeOffset="77306.78">19191 8043 0,'-17'0'15,"-18"0"1,-1 71 15,36-18-15,0-18 0,0 0-16,0-70 62,0-18-46,0 18-1,36 35 17,-1 0-1,18 18-16,-53 34 1,53-16 0,-53-54 31,35-35-32,0 53-15,0 0 16,18 0-1,-17 0 1,-1 35 0,-35 18-1,35-17 1,1-1 0</inkml:trace>
  <inkml:trace contextRef="#ctx0" brushRef="#br0" timeOffset="78022.07">20020 8132 0,'0'17'47,"0"18"-31,0 1-16,0-1 16,0-17-16,0 52 15,0-87 48,0-19-63,0 1 15,0 0 1,36-1 0,-1 36-1,-35 36 1,53-1-1,-53 0 1,0 1 0,0-72 15,53 36 0,-18 0 0,0 71-15,-35-18 0,0 17-1</inkml:trace>
  <inkml:trace contextRef="#ctx0" brushRef="#br0" timeOffset="78559.23">20461 8308 0,'89'0'15,"-178"0"-15,213 0 16,-89 0 0,-35-35 15,-53-1-16,18 36 1,0 18 0,35 17-1,0 36 1,17-36 0,72 18-1,34-53 1,-88 0-16,1-71 31,-36-52-15,0 17-1,0 36 1,0 34 0,35 36-1,-35 18 1,0 88-1,0 141 17,35-177-17,0-17 1</inkml:trace>
  <inkml:trace contextRef="#ctx0" brushRef="#br0" timeOffset="79040.95">20779 8326 0,'18'0'0,"17"0"16,71 0 0,88-36-1,-71-70 1,-123 71-1,-17-53 1,-19 53 0,36-1-1,-53 36-15,53 36 16,-70 34 0,35 54-1,35 17 16,17-88-31,-17-36 16,35-17 15,-35-35-31,53 0 16,-17 35 15,-1 53-15,-35 17-1,35 1 1,0-71 15,36-71-15</inkml:trace>
  <inkml:trace contextRef="#ctx0" brushRef="#br0" timeOffset="79509.36">21467 8449 0,'0'0'16,"35"35"15,-35 1-31,35-36 16,-35 53-16,36-53 15,-36 35 1,0-70 15,0-1-15,-18 1 15,-17 35-15,0 0-1,52 0 17,36 0-32,106 0 15,0 0 1,-1 0-1,-105-35 1,-88 35 15,-89 0-15,89 35 0,-35 0-1,70 1 1,105-1 15,1-35-15,-53-53-1</inkml:trace>
  <inkml:trace contextRef="#ctx0" brushRef="#br0" timeOffset="79689.75">22049 8361 0,'0'-53'0,"0"-35"15,35 352-15,-70-564 16,35 477-16,0-389 0,0 230 47,0 35-47,35 123 15,-35-17 1,36-89 0,-36 72-1,-18-107-15</inkml:trace>
  <inkml:trace contextRef="#ctx0" brushRef="#br0" timeOffset="79850.14">22296 8784 0,'0'18'31,"-18"-18"-31</inkml:trace>
  <inkml:trace contextRef="#ctx0" brushRef="#br0" timeOffset="80056.34">21943 8890 0,'18'0'15,"-1"0"-15,54 0 16,-18 0-16,88 0 16,-53 0-1</inkml:trace>
  <inkml:trace contextRef="#ctx0" brushRef="#br0" timeOffset="80242.73">21855 8961 0,'0'35'16,"0"-70"-16,53 70 31,35-35-15,53 0-1,-106 0-15,1 0 16,-54 0 15,-17 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30T05:24:15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6897 5944 0,'0'-35'31,"18"35"16,17 176-16,0-105-15,18 0-1,-17-19 1,16 19 0,54-36-1,-35 1 17,-18-36-32,0 0 15,211 0 1,71 0-1,-229 0 1,141 0 0,0 0-1,-88-36-15,35 36 16,-35 0 0,70-35-1,-158 0 1,34-36-1,-52 36 1,-17 0 15,-36-1-15,0 1-16,0 0 16,0 17 15,-18-17-16,-17 35 17</inkml:trace>
  <inkml:trace contextRef="#ctx0" brushRef="#br0" timeOffset="1029.47">8538 6279 0,'0'36'62,"35"-36"-46,106 141 15,-70-141-31,493 176 31,283 54 1,299-107-1,-158-123 0,-494 0-15,35 53-1,-388-53 1,-17 0 0,87 0-16,-52-18 15,-71 18 1,-53 0 0,-35-35 15,36 0-16,-1 35 17,-53 0-1,-17 0-15,-35-36-1,34 36-15,-17-35 16,18 0 31,88 53-32,-35-18 1,35 52 0,17 1-1,1 18 1,-36-1-1,-35 36 1,-35-35 0,-36-36-1,1 36 1</inkml:trace>
  <inkml:trace contextRef="#ctx0" brushRef="#br0" timeOffset="3260.29">16069 5503 0,'0'-35'16,"0"70"46,18 1-46,-18 17-16,0 17 16,0 1-16,53 123 31,-53 158 0,0-246-15</inkml:trace>
  <inkml:trace contextRef="#ctx0" brushRef="#br0" timeOffset="3626.72">15593 6368 0,'-35'0'16,"70"0"-16,-53 0 46,230 0-30,-18 0-16,194 35 16,0-35-1,212 0 1,-441 0 0,35 0-1,-159-18 1,-53 18 15,-17 0-15,-18 0-16</inkml:trace>
  <inkml:trace contextRef="#ctx0" brushRef="#br0" timeOffset="4695.96">15805 7126 0,'0'-35'47,"-35"35"15,-18 0-46,0 0 0,0 0-1,-53 70 16,106-34-31,-35 122 32,352-16-1,-229-107-15,-35 0-1,-106 0 16,-35 1-15,35-36-16,-17 0 16,34 0-1,-17 0 1,18 0 0</inkml:trace>
  <inkml:trace contextRef="#ctx0" brushRef="#br0" timeOffset="6324.81">16228 7373 0,'-35'0'16,"52"0"687,36 0-688,-17 0 1,-1 0-16,0 0 16,1 0-16,-1 0 15,-18 0-15,54 0 16,-36-35 15,-52 35 32,-107 0-48,89 0 1,0 17 0,-54-17-1,54 0 1,53 0 46,17 0-46,36 0 0,-36 0-16,18 0 15,-18 0 1</inkml:trace>
  <inkml:trace contextRef="#ctx0" brushRef="#br0" timeOffset="6953.86">16916 7003 0,'-35'0'31,"35"53"-15,-36-53-16,36 52 15,0-16-15,-35-1 16,35 0-16,0 18 16,0 0-16,0 71 15,0-107 1,194 107 31,-141-89-32</inkml:trace>
  <inkml:trace contextRef="#ctx0" brushRef="#br0" timeOffset="7268.23">17075 7303 0,'53'0'32,"0"-36"-17,17 36-15,-17 0 16,0 0-16,0 0 0,-18 0 31</inkml:trace>
  <inkml:trace contextRef="#ctx0" brushRef="#br0" timeOffset="7559.71">17551 7020 0,'0'0'15,"35"0"32,-35 53-31,36 0-1,-36 0-15,70 71 16,-35-19 0,1 36-1,-36-105 1,0 17 0</inkml:trace>
  <inkml:trace contextRef="#ctx0" brushRef="#br0" timeOffset="8844.66">17833 6914 0,'0'0'0,"0"-35"16,18 35 30,52 18-30,-52-18 0,70 123-1,-52-52-15,16-18 16,37 264 15,-107-158 32,-17-124-32,35 1-15</inkml:trace>
  <inkml:trace contextRef="#ctx0" brushRef="#br0" timeOffset="10155.85">18486 6156 0,'35'0'125,"36"0"-125,-1 0 16,18 0-1,-17 0-15,282 0 32,-230 0-1,-87 0-16,-1 0 17</inkml:trace>
  <inkml:trace contextRef="#ctx0" brushRef="#br0" timeOffset="10496.44">19086 6015 0,'-36'0'16,"72"0"-16,-54 0 47,53 0-47,71 0 15,18 18 1,-89 17 0,35 18-1,-17 17 1,-53-17-16,0-18 16,-35 18-1,0 18 1,35-36-1,-36-17 1</inkml:trace>
  <inkml:trace contextRef="#ctx0" brushRef="#br0" timeOffset="12257.64">21731 5256 0,'0'0'0,"0"-35"0,0 0 31,0 88 16,18 17-31,17 160-1,-35-142 1,53 53-1,-53-35 1,-17 0 0</inkml:trace>
  <inkml:trace contextRef="#ctx0" brushRef="#br0" timeOffset="12843.1">20391 6209 0,'53'0'47,"-18"0"-32,212-18 1,-106 18 0,36 0-16,510 0 15,-193-70 1,0 70 15,0 0-15,106-53-1,-406 53 1,-53 0 0,-53-35-1,-35 35 1,-88 0 31,-36 17-32</inkml:trace>
  <inkml:trace contextRef="#ctx0" brushRef="#br0" timeOffset="15120.87">20197 7003 0,'-35'-36'16,"35"1"15,0 0 16,0 52 62,0 72-93,0-54-1,70 282 17,-35-211-1,-35-53 0,0-18-15,36-35 62</inkml:trace>
  <inkml:trace contextRef="#ctx0" brushRef="#br0" timeOffset="15716.74">20532 7232 0,'71'0'141,"-19"0"-141,1-35 15,0 35-15,18 0 16,-1 0 15,-17 0 78</inkml:trace>
  <inkml:trace contextRef="#ctx0" brushRef="#br0" timeOffset="16553.16">21273 7126 0,'17'0'47,"19"0"-47,-1 0 16,36 0 0,-1 0-1,1-35 1,-18 0-1,-18-18 1,-35 17 0,0 19-1,0-19 1,-18 1 0,-17 35-1,-53 0 16,53 0-31,-71 71 32,70-36-17,1 18 1,35 17 0,0-17-1,0 0 1,35 0-1,1-17 1,70 16 0,-1-16 15,-34-1-31,-1-35 31,-17 0-15,18 0-1,-36-18 1,-52 18 47</inkml:trace>
  <inkml:trace contextRef="#ctx0" brushRef="#br0" timeOffset="21565.69">21555 6597 0,'0'18'31,"53"-18"110,0 0-125,-18 0-1,53 0 1,-35 0-16,88 0 31,-105 0 0,-36 35 141</inkml:trace>
  <inkml:trace contextRef="#ctx0" brushRef="#br0" timeOffset="23145.14">22120 6421 0,'0'-36'15,"0"54"110,0 35-109,0 17 15,0-34-31,0 87 31,35-88-15,-35 1 0,0-1 15,0 0-31</inkml:trace>
  <inkml:trace contextRef="#ctx0" brushRef="#br0" timeOffset="29764.86">22278 7003 0,'71'0'125,"-18"0"-109,0 0-16,211 0 46,-211-18-14,-70 53 30,17 1-46,-53-1-16,53 0 15,-89 18-15,54-18 16,0 36 0,-36-1-1,18-17 1,18-17 0,35-1 15,71-35-16,34 0 1,1 0 0,18 0-1,-36 0 1,-35 0 0,-18 0-1,-35-18 63</inkml:trace>
  <inkml:trace contextRef="#ctx0" brushRef="#br0" timeOffset="30287.6">22931 7003 0,'0'0'16,"35"0"30,-35-36-30,88 36 0,-17 0-1,-36 0 1,0 0-16,1 0 16,-1-35-1</inkml:trace>
  <inkml:trace contextRef="#ctx0" brushRef="#br0" timeOffset="31097.96">23425 6650 0,'0'-35'31,"35"70"0,-35 71-15,35-71 0,-35 18-16,0 17 15,0 1-15,36 35 16,-36-71-1,0 53 1,35-88 0,-35 36-1</inkml:trace>
  <inkml:trace contextRef="#ctx0" brushRef="#br0" timeOffset="35587.48">12224 4233 0,'-35'0'15,"35"-17"1,0-19-1,0 19 1,17 17 0,-17-71-1,89-105 17,52-89-17,18 124 1,-89 106-1,36-36 1,123 1 0,-35 34-1,0 36 1,-106 0 0,18 18-1,-35 53 16,-1-18-15,1 17 0,-36-70-1,-35 35 1,36-35-16,-1 0 47</inkml:trace>
  <inkml:trace contextRef="#ctx0" brushRef="#br0" timeOffset="35841.93">13953 3228 0,'0'0'0,"0"35"62,0 0-62,17 1 16,-17-1-16,0 36 16,0-36-1,0 0-15,0 36 16,-17-18-1</inkml:trace>
  <inkml:trace contextRef="#ctx0" brushRef="#br0" timeOffset="36022.37">13653 3739 0,'17'-17'31,"36"17"-31,71-35 15,-54 35 1,72-53 0,-107 53-1,0 0-15</inkml:trace>
  <inkml:trace contextRef="#ctx0" brushRef="#br0" timeOffset="37140.53">15822 2487 0,'0'0'16,"0"-35"-16,0 0 15,0 105 64,0-52-79,18 211 31,70 89 0,-88-195-31,0 0 16</inkml:trace>
  <inkml:trace contextRef="#ctx0" brushRef="#br0" timeOffset="37554.64">15187 3404 0,'-35'0'16,"35"-17"-16,18 17 31,35 0-31,35 0 16,124 0-1,352 0 1,-70 0 0,88 0 15,-441 0-31,35-53 31,-176 17-31,-52 72 63,-1-36-63</inkml:trace>
  <inkml:trace contextRef="#ctx0" brushRef="#br0" timeOffset="38289.21">15752 3986 0,'0'0'16,"0"-70"-1,0 35 1,-18 35 15,-17 0-31,0 17 16,-1-17-16,36 35 16,-53 18-1,53 71 16,18-89-31,211 71 32,-158-35-1,-142-19 0,36-52-31,-35 0 16,-36 36-1,35-36 1,36 0 15,53-18-15</inkml:trace>
  <inkml:trace contextRef="#ctx0" brushRef="#br0" timeOffset="38594.86">16034 4216 0,'71'0'0,"-18"-36"16,88 36 15,-106 0-31,0 0 16</inkml:trace>
  <inkml:trace contextRef="#ctx0" brushRef="#br0" timeOffset="39008.21">16687 3898 0,'-36'0'31,"-16"35"-15,-1 36-1,53-36-15,-36 71 16,36-18 0,18-17 15,53-18-31,-19 0 15,1-53 1,-17 0 0</inkml:trace>
  <inkml:trace contextRef="#ctx0" brushRef="#br0" timeOffset="39208.92">16775 4269 0,'35'0'31,"0"0"-15,36 0 0,-36 0-16,-17 0 15,-18-36 1</inkml:trace>
  <inkml:trace contextRef="#ctx0" brushRef="#br0" timeOffset="39525.78">17075 4057 0,'53'0'16,"-18"0"-16,0 0 15,1 0 1,-1 0-16,35 18 16,-70 35-1,-17 17 1,-142 36 0,124-106-1,70 53 32,18-53-47,123 0 16,-35 0-1,-52-53 1</inkml:trace>
  <inkml:trace contextRef="#ctx0" brushRef="#br0" timeOffset="39788.86">17604 3828 0,'0'-36'31,"18"36"-31,17 0 16,18 53-1,-18 0-15,0 88 16,1 0-1,-36-35 1,0-35 0,0-18-1,-71 35 1,1-53-16</inkml:trace>
  <inkml:trace contextRef="#ctx0" brushRef="#br0" timeOffset="40940.96">18257 3175 0,'35'0'62,"53"0"-62,300 0 32,-159 0-17,-123 18 1,18-18-16,-89 0 16,-35-36-1</inkml:trace>
  <inkml:trace contextRef="#ctx0" brushRef="#br0" timeOffset="41171.94">19139 3052 0,'0'0'0,"-36"0"16,72 0 15,-1 0-15,0 17-16,0-17 15,36 106 1,-71-53-1,0 0 1,-18-53-16,18 123 31,0-70-15,18-53 0</inkml:trace>
  <inkml:trace contextRef="#ctx0" brushRef="#br0" timeOffset="42387.39">21555 1958 0,'0'0'0,"0"-35"15,35 35 32,-35 88-31,36-18-16,-36 89 31,35 106-15,-35-124-1,0-35 1,0-36 0</inkml:trace>
  <inkml:trace contextRef="#ctx0" brushRef="#br0" timeOffset="42857.67">20603 2946 0,'-18'0'15,"-53"0"1,36 0-16,53 0 47,70 0-47,71 0 16,299 0-1,-211 0-15,35 0 16,777 0 15,-19 0-15,-757 0-1,228-71 1,-493 71 0,-18-35-1,-18 70 16,-35-35-31</inkml:trace>
  <inkml:trace contextRef="#ctx0" brushRef="#br0" timeOffset="43705.62">20285 3598 0,'0'-35'31,"0"53"16,0 17-47,0 0 15,0 18-15,0 88 16,0-53 0,0-17-16,35 88 31,-35-106 0,0-18 0,36-35 32,-36-18-63</inkml:trace>
  <inkml:trace contextRef="#ctx0" brushRef="#br0" timeOffset="44034.68">20620 4022 0,'18'0'47,"17"0"-47,18 0 15,35 0-15,36 0 16,-1 0 0,-88 0-1,1 0 1</inkml:trace>
  <inkml:trace contextRef="#ctx0" brushRef="#br0" timeOffset="44771.67">21485 3916 0,'35'0'47,"88"0"-31,-70 0 0,0 0-16,-18 0 15,18-35 1,-53-1-1,0 1 1,0 0 0,-17-1-1,-19 36 1,-17 0 0,1 0-1,-1 18 1,17 17-1,1 1 1,35 17 0,0-18-1,-35 35 1,35 1 0,0-36-1,35 53 1,89-52-1,-19-36 1,-34 35 0,-1-35-1,-34 0-15,-1 0 16,0 0 0,-52 0 77</inkml:trace>
  <inkml:trace contextRef="#ctx0" brushRef="#br0" timeOffset="53053.55">21873 3510 0,'17'0'62,"54"0"-46,-36 0-16,-17 0 16,17 0-16,0 0 15,18 0 1,-18 0 46</inkml:trace>
  <inkml:trace contextRef="#ctx0" brushRef="#br0" timeOffset="53593.49">22314 3369 0,'35'-35'16,"0"35"-1,18 0 1,-18 0 0,1 17-1,-36 19 1,0 17-1,-18 0 1,-53-18 0,71 0-16,-35-35 15,35 35 1,18-35 15,17 0-15,36 0-1,-36 0 1,-18 0-16,19 0 16</inkml:trace>
  <inkml:trace contextRef="#ctx0" brushRef="#br0" timeOffset="54901.47">22860 3210 0,'-35'0'63,"-18"36"-48,18 34 1,0 18-1,-1 53 17,54-88-17,88-17 17,-106-1-32,53-35 15,-53 35 1</inkml:trace>
  <inkml:trace contextRef="#ctx0" brushRef="#br0" timeOffset="55243.82">22984 3440 0,'0'0'16,"0"-36"-16,35 36 47,-35 18-16,0 35-31,0 17 16,35-17-1,-35-17 1,0-1 15</inkml:trace>
  <inkml:trace contextRef="#ctx0" brushRef="#br0" timeOffset="55603.61">23125 3281 0,'0'0'16,"0"-35"-16,35 35 31,0 17 0,-35 18-31,53 36 16,-53-36-1,36 1-15,-36-1 16,0 35-16,0-17 16,0-17 15,0-1-15,-18-35-1,-17 0 1,-1 0-1</inkml:trace>
  <inkml:trace contextRef="#ctx0" brushRef="#br0" timeOffset="57352.77">23390 3863 0,'-36'0'32,"36"-35"61,18 35-46,17 0-31,36 0 0,-36 0-16,18 0 15,-18 0 1,-35 17 78,0 19-79,-35-36-15,35 35 16,-35-35-16,35 35 15,-53-35-15,53 18 16,-71 17 0,71 36-1,-35-36 1,70-35 15,0 0-15,71 35-1,-53-35-15,-18 0 16,36 0 0,-71 35 62,18-35-63,17-17-15</inkml:trace>
  <inkml:trace contextRef="#ctx0" brushRef="#br0" timeOffset="57634.88">23954 3775 0,'0'0'16,"88"0"15,0 0-15,-52 0-16,-1 0 15,0 0-15,0 0 16</inkml:trace>
  <inkml:trace contextRef="#ctx0" brushRef="#br0" timeOffset="57885.81">24342 3563 0,'0'-35'16,"0"70"31,0 0-32,0 1-15,35 34 16,1 159 15,-36-176-31,0 36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41CFC-E501-42DF-8B74-BE7743777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C013F-6DE2-439C-9327-8EB3A83D5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6F92A-51A5-423A-98D1-F246CBBD5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A2C47-F352-4B54-A7A2-64A54F754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C5B1B-A16E-49AA-857D-CEB6A31F5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6FDE7-E2F2-4A9C-BF42-AB0424A33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D6CEC-2D0A-47A0-A160-E28AF35C1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D266E-4EA0-45DD-B627-F9EDEA9E3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DF76-5E62-462C-915C-9AB15D0A3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BA6DF-222E-4EA7-8ABF-56E5670BA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430A-62BE-4ED8-A5AE-6DD018785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13B94EC-83F2-44E1-AE8D-13302D352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5" Type="http://schemas.openxmlformats.org/officeDocument/2006/relationships/customXml" Target="../ink/ink9.xml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emf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customXml" Target="../ink/ink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6.emf"/><Relationship Id="rId5" Type="http://schemas.openxmlformats.org/officeDocument/2006/relationships/image" Target="../media/image27.png"/><Relationship Id="rId10" Type="http://schemas.openxmlformats.org/officeDocument/2006/relationships/customXml" Target="../ink/ink5.xml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4.emf"/><Relationship Id="rId4" Type="http://schemas.openxmlformats.org/officeDocument/2006/relationships/image" Target="../media/image34.png"/><Relationship Id="rId9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5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458200" cy="4495800"/>
          </a:xfrm>
        </p:spPr>
        <p:txBody>
          <a:bodyPr/>
          <a:lstStyle/>
          <a:p>
            <a:pPr algn="ctr">
              <a:buNone/>
            </a:pPr>
            <a:r>
              <a:rPr lang="en-US" sz="4000" b="1" dirty="0"/>
              <a:t>Digital Signal Processing(BEC-42)</a:t>
            </a:r>
            <a:endParaRPr lang="en-US" sz="3800" b="1" dirty="0"/>
          </a:p>
          <a:p>
            <a:pPr algn="ctr">
              <a:buNone/>
            </a:pPr>
            <a:endParaRPr lang="en-US" sz="3800" b="1" dirty="0"/>
          </a:p>
          <a:p>
            <a:pPr algn="ctr">
              <a:buNone/>
            </a:pPr>
            <a:r>
              <a:rPr lang="en-US" sz="3800" b="1" dirty="0"/>
              <a:t>Unit-2</a:t>
            </a:r>
          </a:p>
          <a:p>
            <a:pPr algn="ctr">
              <a:buNone/>
            </a:pPr>
            <a:endParaRPr lang="en-US" sz="3800" b="1" dirty="0"/>
          </a:p>
          <a:p>
            <a:pPr algn="ctr">
              <a:buNone/>
            </a:pPr>
            <a:r>
              <a:rPr lang="en-US" sz="3800" b="1" dirty="0"/>
              <a:t>Lecture-2</a:t>
            </a:r>
          </a:p>
          <a:p>
            <a:pPr algn="ctr">
              <a:buNone/>
            </a:pPr>
            <a:r>
              <a:rPr lang="en-US" sz="3800" b="1" dirty="0"/>
              <a:t>Impulse Invariant Method</a:t>
            </a:r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en-US" b="1" dirty="0"/>
              <a:t>Date:30/09/2020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72200" y="6400800"/>
            <a:ext cx="2895600" cy="457200"/>
          </a:xfrm>
        </p:spPr>
        <p:txBody>
          <a:bodyPr/>
          <a:lstStyle/>
          <a:p>
            <a:r>
              <a:rPr lang="en-US" b="1"/>
              <a:t>Digital Signal Processing (BEC-42)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 (BEC-42)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85900" y="1371600"/>
            <a:ext cx="2933700" cy="76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68133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we can get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3000375"/>
            <a:ext cx="2552700" cy="7334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38200" y="2438400"/>
            <a:ext cx="4148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we use following relation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395793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we get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4875" y="4714875"/>
            <a:ext cx="4810125" cy="77152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4BD3F2-8F77-4989-A170-7D7524051D3D}"/>
                  </a:ext>
                </a:extLst>
              </p14:cNvPr>
              <p14:cNvContentPartPr/>
              <p14:nvPr/>
            </p14:nvContentPartPr>
            <p14:xfrm>
              <a:off x="2482920" y="692280"/>
              <a:ext cx="6388560" cy="207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4BD3F2-8F77-4989-A170-7D7524051D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3560" y="682920"/>
                <a:ext cx="6407280" cy="209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1722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 (BEC-42)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838200"/>
            <a:ext cx="8394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After simplifying the above equation and putting T=1s, we get the </a:t>
            </a:r>
          </a:p>
          <a:p>
            <a:r>
              <a:rPr lang="en-US" sz="2400" dirty="0"/>
              <a:t>answer as  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75" y="2133600"/>
            <a:ext cx="5114925" cy="81915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0AFF6A-F0CB-4616-A525-56325A8165B0}"/>
                  </a:ext>
                </a:extLst>
              </p14:cNvPr>
              <p14:cNvContentPartPr/>
              <p14:nvPr/>
            </p14:nvContentPartPr>
            <p14:xfrm>
              <a:off x="57240" y="2108160"/>
              <a:ext cx="6572520" cy="1918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0AFF6A-F0CB-4616-A525-56325A8165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80" y="2098800"/>
                <a:ext cx="6591240" cy="193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15C80E-A2FD-458F-826F-E9A2A72D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68C792-BCD1-43B6-B261-C62C8359EB23}"/>
                  </a:ext>
                </a:extLst>
              </p14:cNvPr>
              <p14:cNvContentPartPr/>
              <p14:nvPr/>
            </p14:nvContentPartPr>
            <p14:xfrm>
              <a:off x="108000" y="343080"/>
              <a:ext cx="8617320" cy="5353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68C792-BCD1-43B6-B261-C62C8359EB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40" y="333720"/>
                <a:ext cx="8636040" cy="537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4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F0DE91-9C37-45E2-9B42-6FD6EBEE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1846D4-D819-4C7C-9A61-30632389B90E}"/>
                  </a:ext>
                </a:extLst>
              </p14:cNvPr>
              <p14:cNvContentPartPr/>
              <p14:nvPr/>
            </p14:nvContentPartPr>
            <p14:xfrm>
              <a:off x="133560" y="241200"/>
              <a:ext cx="8623440" cy="596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1846D4-D819-4C7C-9A61-30632389B9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200" y="231840"/>
                <a:ext cx="8642160" cy="59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36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4E76A0-F276-48EF-B6B0-F2AA8DDF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3AC9CD-20A5-4EBC-BBB6-946D5534A95F}"/>
                  </a:ext>
                </a:extLst>
              </p14:cNvPr>
              <p14:cNvContentPartPr/>
              <p14:nvPr/>
            </p14:nvContentPartPr>
            <p14:xfrm>
              <a:off x="-355320" y="76320"/>
              <a:ext cx="9518760" cy="5893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3AC9CD-20A5-4EBC-BBB6-946D5534A9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680" y="66960"/>
                <a:ext cx="9537480" cy="59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21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2B2413-736C-4C2B-8F34-7214CA7C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1580BE-FBAA-48AF-9986-555C913BC0C5}"/>
                  </a:ext>
                </a:extLst>
              </p14:cNvPr>
              <p14:cNvContentPartPr/>
              <p14:nvPr/>
            </p14:nvContentPartPr>
            <p14:xfrm>
              <a:off x="-984240" y="387360"/>
              <a:ext cx="8630280" cy="5378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1580BE-FBAA-48AF-9986-555C913BC0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93600" y="378000"/>
                <a:ext cx="8649000" cy="53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301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260FC1-2EFA-48C4-9894-5C01F510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F09510-F3BC-48F5-9A9C-3CB7123DA7AA}"/>
                  </a:ext>
                </a:extLst>
              </p14:cNvPr>
              <p14:cNvContentPartPr/>
              <p14:nvPr/>
            </p14:nvContentPartPr>
            <p14:xfrm>
              <a:off x="-1269720" y="108000"/>
              <a:ext cx="10249200" cy="6026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F09510-F3BC-48F5-9A9C-3CB7123DA7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79080" y="98640"/>
                <a:ext cx="10267920" cy="60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06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7C04FE-591D-4CE8-A9E5-71FDB797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24E6B7-2E42-44F6-85CD-73D4F3330578}"/>
                  </a:ext>
                </a:extLst>
              </p14:cNvPr>
              <p14:cNvContentPartPr/>
              <p14:nvPr/>
            </p14:nvContentPartPr>
            <p14:xfrm>
              <a:off x="362160" y="374760"/>
              <a:ext cx="8820360" cy="5569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24E6B7-2E42-44F6-85CD-73D4F33305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00" y="365400"/>
                <a:ext cx="8839080" cy="55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2651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7BF2F0-4B30-436F-9ED8-B532C811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AF220F-6853-4EC5-A7CB-8B748F9B84B3}"/>
                  </a:ext>
                </a:extLst>
              </p14:cNvPr>
              <p14:cNvContentPartPr/>
              <p14:nvPr/>
            </p14:nvContentPartPr>
            <p14:xfrm>
              <a:off x="463680" y="412920"/>
              <a:ext cx="6712200" cy="351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AF220F-6853-4EC5-A7CB-8B748F9B84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320" y="403560"/>
                <a:ext cx="6730920" cy="353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3866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B39AAD-6E93-41E1-B699-DA9A2697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FB891F-D3B0-4F16-BA87-44F4F35E68BB}"/>
                  </a:ext>
                </a:extLst>
              </p14:cNvPr>
              <p14:cNvContentPartPr/>
              <p14:nvPr/>
            </p14:nvContentPartPr>
            <p14:xfrm>
              <a:off x="-742680" y="254160"/>
              <a:ext cx="9093240" cy="492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FB891F-D3B0-4F16-BA87-44F4F35E68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52040" y="244800"/>
                <a:ext cx="9111960" cy="49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47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457200" y="76200"/>
            <a:ext cx="81534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IIR Filter Design by Impulse Invariant Method</a:t>
            </a:r>
            <a:endParaRPr lang="en-US" sz="2400" dirty="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801" name="Rectangle 2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803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805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806" name="Rectangle 30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6172200" y="64770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 (BEC-42)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28600" y="1752600"/>
            <a:ext cx="1524000" cy="1143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514600" y="1752600"/>
            <a:ext cx="1524000" cy="1143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1752600"/>
            <a:ext cx="1524000" cy="1143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086600" y="1752600"/>
            <a:ext cx="1524000" cy="1143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Arrow Connector 35"/>
          <p:cNvCxnSpPr>
            <a:stCxn id="29" idx="3"/>
            <a:endCxn id="30" idx="1"/>
          </p:cNvCxnSpPr>
          <p:nvPr/>
        </p:nvCxnSpPr>
        <p:spPr bwMode="auto">
          <a:xfrm>
            <a:off x="1752600" y="2324100"/>
            <a:ext cx="762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4038600" y="2360612"/>
            <a:ext cx="762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6324600" y="2362200"/>
            <a:ext cx="762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 flipH="1" flipV="1">
            <a:off x="1371600" y="3048000"/>
            <a:ext cx="1524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 flipH="1" flipV="1">
            <a:off x="3656806" y="3123406"/>
            <a:ext cx="1524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5400000" flipH="1" flipV="1">
            <a:off x="6019006" y="3123406"/>
            <a:ext cx="1524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1066800" y="3886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Apply inverse Laplace Transform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57600" y="3886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Apply sampling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1200" y="3886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Apply Z- Transform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2105025"/>
            <a:ext cx="847725" cy="409575"/>
          </a:xfrm>
          <a:prstGeom prst="rect">
            <a:avLst/>
          </a:prstGeom>
          <a:noFill/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6075" y="2105025"/>
            <a:ext cx="771525" cy="409575"/>
          </a:xfrm>
          <a:prstGeom prst="rect">
            <a:avLst/>
          </a:prstGeom>
          <a:noFill/>
        </p:spPr>
      </p:pic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67300" y="2105025"/>
            <a:ext cx="1028700" cy="409575"/>
          </a:xfrm>
          <a:prstGeom prst="rect">
            <a:avLst/>
          </a:prstGeom>
          <a:noFill/>
        </p:spPr>
      </p:pic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208" name="Picture 1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5700" y="2133600"/>
            <a:ext cx="647700" cy="409575"/>
          </a:xfrm>
          <a:prstGeom prst="rect">
            <a:avLst/>
          </a:prstGeom>
          <a:noFill/>
        </p:spPr>
      </p:pic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21911C-D220-4A11-BA7B-D7D175C8EB1E}"/>
                  </a:ext>
                </a:extLst>
              </p14:cNvPr>
              <p14:cNvContentPartPr/>
              <p14:nvPr/>
            </p14:nvContentPartPr>
            <p14:xfrm>
              <a:off x="609840" y="514440"/>
              <a:ext cx="8382240" cy="3981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21911C-D220-4A11-BA7B-D7D175C8EB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0480" y="505080"/>
                <a:ext cx="8400960" cy="400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CF7A4C-CCFD-4DF4-9F4D-ECEE300A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EEFC05-DFF4-41F5-ABCD-E935CBA67DDF}"/>
                  </a:ext>
                </a:extLst>
              </p14:cNvPr>
              <p14:cNvContentPartPr/>
              <p14:nvPr/>
            </p14:nvContentPartPr>
            <p14:xfrm>
              <a:off x="362160" y="165240"/>
              <a:ext cx="6890040" cy="4140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EEFC05-DFF4-41F5-ABCD-E935CBA67D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00" y="155880"/>
                <a:ext cx="6908760" cy="41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40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457200" y="76200"/>
            <a:ext cx="81534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IIR Filter Design by Impulse Invariant Method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60950"/>
            <a:ext cx="9144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Desired impulse response of digital filter is obtained by uniformly sampling the impulse response of equivalent analog filter, that is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                                                                                    where T is sampling interval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Consider a simple distinct pole case for the analog filter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                                                                                                                   </a:t>
            </a:r>
            <a:r>
              <a:rPr lang="en-US" sz="2400" b="1" dirty="0"/>
              <a:t>(1)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The impulse response system specified by equation 1 can be obained by taking inverse Laplace transform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After uniformly sampling of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                                                                                                                </a:t>
            </a:r>
            <a:r>
              <a:rPr lang="en-US" sz="2400" b="1" dirty="0"/>
              <a:t> (2)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5787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67050" y="1381125"/>
            <a:ext cx="2190750" cy="447675"/>
          </a:xfrm>
          <a:prstGeom prst="rect">
            <a:avLst/>
          </a:prstGeom>
          <a:noFill/>
        </p:spPr>
      </p:pic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5793" name="Picture 1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38475" y="2209800"/>
            <a:ext cx="2219325" cy="990600"/>
          </a:xfrm>
          <a:prstGeom prst="rect">
            <a:avLst/>
          </a:prstGeom>
          <a:noFill/>
        </p:spPr>
      </p:pic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5799" name="Picture 2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52725" y="4038600"/>
            <a:ext cx="2886075" cy="990600"/>
          </a:xfrm>
          <a:prstGeom prst="rect">
            <a:avLst/>
          </a:prstGeom>
          <a:noFill/>
        </p:spPr>
      </p:pic>
      <p:sp>
        <p:nvSpPr>
          <p:cNvPr id="75801" name="Rectangle 2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803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5802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5257800"/>
            <a:ext cx="666750" cy="381000"/>
          </a:xfrm>
          <a:prstGeom prst="rect">
            <a:avLst/>
          </a:prstGeom>
          <a:noFill/>
        </p:spPr>
      </p:pic>
      <p:sp>
        <p:nvSpPr>
          <p:cNvPr id="75805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5804" name="Picture 2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47900" y="5638800"/>
            <a:ext cx="4457700" cy="990600"/>
          </a:xfrm>
          <a:prstGeom prst="rect">
            <a:avLst/>
          </a:prstGeom>
          <a:noFill/>
        </p:spPr>
      </p:pic>
      <p:sp>
        <p:nvSpPr>
          <p:cNvPr id="75806" name="Rectangle 30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6172200" y="64770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 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96FBA6-81AB-4BF3-B974-56578214EA73}"/>
                  </a:ext>
                </a:extLst>
              </p14:cNvPr>
              <p14:cNvContentPartPr/>
              <p14:nvPr/>
            </p14:nvContentPartPr>
            <p14:xfrm>
              <a:off x="222480" y="1797120"/>
              <a:ext cx="8731440" cy="4610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96FBA6-81AB-4BF3-B974-56578214EA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3120" y="1787760"/>
                <a:ext cx="8750160" cy="462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7924800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taking the Z transform i.e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Using equation 2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Interchanging the order of summation,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                                                                                               </a:t>
            </a:r>
            <a:r>
              <a:rPr lang="en-US" sz="2400" b="1" dirty="0"/>
              <a:t>(3)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68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5575" y="942975"/>
            <a:ext cx="2409825" cy="962025"/>
          </a:xfrm>
          <a:prstGeom prst="rect">
            <a:avLst/>
          </a:prstGeom>
          <a:noFill/>
        </p:spPr>
      </p:pic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6950" y="2362200"/>
            <a:ext cx="4362450" cy="990600"/>
          </a:xfrm>
          <a:prstGeom prst="rect">
            <a:avLst/>
          </a:prstGeom>
          <a:noFill/>
        </p:spPr>
      </p:pic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3150" y="3810000"/>
            <a:ext cx="4362450" cy="990600"/>
          </a:xfrm>
          <a:prstGeom prst="rect">
            <a:avLst/>
          </a:prstGeom>
          <a:noFill/>
        </p:spPr>
      </p:pic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6807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5029200"/>
            <a:ext cx="2781300" cy="990600"/>
          </a:xfrm>
          <a:prstGeom prst="rect">
            <a:avLst/>
          </a:prstGeom>
          <a:noFill/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 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4EB3C5-3C8E-4981-85ED-95EA9D041EAE}"/>
                  </a:ext>
                </a:extLst>
              </p14:cNvPr>
              <p14:cNvContentPartPr/>
              <p14:nvPr/>
            </p14:nvContentPartPr>
            <p14:xfrm>
              <a:off x="1835280" y="787320"/>
              <a:ext cx="7207560" cy="5086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4EB3C5-3C8E-4981-85ED-95EA9D041E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5920" y="777960"/>
                <a:ext cx="7226280" cy="510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876300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Now , by comparing equation 1 and 3, the mapping formula is given as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above equation shows analog pole at              mapped into digital pole at</a:t>
            </a:r>
          </a:p>
          <a:p>
            <a:endParaRPr lang="en-US" sz="2000" dirty="0"/>
          </a:p>
          <a:p>
            <a:r>
              <a:rPr lang="en-US" sz="2000" dirty="0"/>
              <a:t>Therefore </a:t>
            </a:r>
          </a:p>
          <a:p>
            <a:endParaRPr lang="en-US" sz="2000" dirty="0"/>
          </a:p>
          <a:p>
            <a:r>
              <a:rPr lang="en-US" sz="2000" dirty="0"/>
              <a:t>                                                                                                      </a:t>
            </a:r>
            <a:r>
              <a:rPr lang="en-US" sz="2200" b="1" dirty="0"/>
              <a:t> (4)</a:t>
            </a:r>
          </a:p>
          <a:p>
            <a:endParaRPr lang="en-US" sz="20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Substituting</a:t>
            </a:r>
            <a:r>
              <a:rPr lang="en-US" sz="2200" b="1" dirty="0"/>
              <a:t>                        </a:t>
            </a:r>
            <a:r>
              <a:rPr lang="en-US" sz="2000" dirty="0"/>
              <a:t>and expressing the complex variable z in the polar form as                    , the </a:t>
            </a:r>
            <a:r>
              <a:rPr lang="en-US" sz="2000" b="1" dirty="0"/>
              <a:t>equation 4 </a:t>
            </a:r>
            <a:r>
              <a:rPr lang="en-US" sz="2000" dirty="0"/>
              <a:t>becomes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9900" y="914400"/>
            <a:ext cx="2552700" cy="733425"/>
          </a:xfrm>
          <a:prstGeom prst="rect">
            <a:avLst/>
          </a:prstGeom>
          <a:noFill/>
        </p:spPr>
      </p:pic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1752600"/>
            <a:ext cx="733425" cy="381000"/>
          </a:xfrm>
          <a:prstGeom prst="rect">
            <a:avLst/>
          </a:prstGeom>
          <a:noFill/>
        </p:spPr>
      </p:pic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1752600"/>
            <a:ext cx="1000125" cy="381000"/>
          </a:xfrm>
          <a:prstGeom prst="rect">
            <a:avLst/>
          </a:prstGeom>
          <a:noFill/>
        </p:spPr>
      </p:pic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0" y="885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7838" name="Picture 1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2819400"/>
            <a:ext cx="1143000" cy="495300"/>
          </a:xfrm>
          <a:prstGeom prst="rect">
            <a:avLst/>
          </a:prstGeom>
          <a:noFill/>
        </p:spPr>
      </p:pic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3733800"/>
            <a:ext cx="1295400" cy="381000"/>
          </a:xfrm>
          <a:prstGeom prst="rect">
            <a:avLst/>
          </a:prstGeom>
          <a:noFill/>
        </p:spPr>
      </p:pic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4181475"/>
            <a:ext cx="1066800" cy="390525"/>
          </a:xfrm>
          <a:prstGeom prst="rect">
            <a:avLst/>
          </a:prstGeom>
          <a:noFill/>
        </p:spPr>
      </p:pic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6184900" y="4343400"/>
            <a:ext cx="21971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4763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25" y="4495800"/>
            <a:ext cx="1095375" cy="457200"/>
          </a:xfrm>
          <a:prstGeom prst="rect">
            <a:avLst/>
          </a:prstGeom>
          <a:noFill/>
        </p:spPr>
      </p:pic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4766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2750" y="4800600"/>
            <a:ext cx="2152650" cy="457200"/>
          </a:xfrm>
          <a:prstGeom prst="rect">
            <a:avLst/>
          </a:prstGeom>
          <a:noFill/>
        </p:spPr>
      </p:pic>
      <p:pic>
        <p:nvPicPr>
          <p:cNvPr id="74769" name="Picture 1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00" y="5038725"/>
            <a:ext cx="266700" cy="447675"/>
          </a:xfrm>
          <a:prstGeom prst="rect">
            <a:avLst/>
          </a:prstGeom>
          <a:noFill/>
        </p:spPr>
      </p:pic>
      <p:pic>
        <p:nvPicPr>
          <p:cNvPr id="74768" name="Picture 16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5105400"/>
            <a:ext cx="409575" cy="381000"/>
          </a:xfrm>
          <a:prstGeom prst="rect">
            <a:avLst/>
          </a:prstGeom>
          <a:noFill/>
        </p:spPr>
      </p:pic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29400" y="502920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 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120C86-C241-49F9-8575-BAE73EE9198D}"/>
                  </a:ext>
                </a:extLst>
              </p14:cNvPr>
              <p14:cNvContentPartPr/>
              <p14:nvPr/>
            </p14:nvContentPartPr>
            <p14:xfrm>
              <a:off x="241560" y="330120"/>
              <a:ext cx="8750520" cy="622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120C86-C241-49F9-8575-BAE73EE919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2200" y="320760"/>
                <a:ext cx="8769240" cy="624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ChangeArrowheads="1"/>
          </p:cNvSpPr>
          <p:nvPr/>
        </p:nvSpPr>
        <p:spPr bwMode="auto">
          <a:xfrm>
            <a:off x="76200" y="3595687"/>
            <a:ext cx="86106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Mapping from s-plane to z-plane</a:t>
            </a:r>
            <a:endParaRPr lang="en-US" i="1" dirty="0"/>
          </a:p>
        </p:txBody>
      </p:sp>
      <p:sp>
        <p:nvSpPr>
          <p:cNvPr id="7176" name="Line 3"/>
          <p:cNvSpPr>
            <a:spLocks noChangeShapeType="1"/>
          </p:cNvSpPr>
          <p:nvPr/>
        </p:nvSpPr>
        <p:spPr bwMode="auto">
          <a:xfrm>
            <a:off x="2438400" y="4191000"/>
            <a:ext cx="0" cy="2057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7" name="Oval 4" descr="Wide upward diagonal"/>
          <p:cNvSpPr>
            <a:spLocks noChangeArrowheads="1"/>
          </p:cNvSpPr>
          <p:nvPr/>
        </p:nvSpPr>
        <p:spPr bwMode="auto">
          <a:xfrm>
            <a:off x="5029200" y="4648200"/>
            <a:ext cx="1600200" cy="144780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5" descr="Wide downward diagonal"/>
          <p:cNvSpPr>
            <a:spLocks noChangeArrowheads="1"/>
          </p:cNvSpPr>
          <p:nvPr/>
        </p:nvSpPr>
        <p:spPr bwMode="auto">
          <a:xfrm>
            <a:off x="1295400" y="4876800"/>
            <a:ext cx="1143000" cy="7620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6"/>
          <p:cNvSpPr>
            <a:spLocks noChangeShapeType="1"/>
          </p:cNvSpPr>
          <p:nvPr/>
        </p:nvSpPr>
        <p:spPr bwMode="auto">
          <a:xfrm>
            <a:off x="4724400" y="53340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80" name="Line 7"/>
          <p:cNvSpPr>
            <a:spLocks noChangeShapeType="1"/>
          </p:cNvSpPr>
          <p:nvPr/>
        </p:nvSpPr>
        <p:spPr bwMode="auto">
          <a:xfrm>
            <a:off x="5867400" y="43434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81" name="Line 8"/>
          <p:cNvSpPr>
            <a:spLocks noChangeShapeType="1"/>
          </p:cNvSpPr>
          <p:nvPr/>
        </p:nvSpPr>
        <p:spPr bwMode="auto">
          <a:xfrm>
            <a:off x="1295400" y="52578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82" name="Rectangle 9"/>
          <p:cNvSpPr>
            <a:spLocks noChangeArrowheads="1"/>
          </p:cNvSpPr>
          <p:nvPr/>
        </p:nvSpPr>
        <p:spPr bwMode="auto">
          <a:xfrm>
            <a:off x="2438400" y="6415087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s-plane</a:t>
            </a:r>
          </a:p>
        </p:txBody>
      </p:sp>
      <p:sp>
        <p:nvSpPr>
          <p:cNvPr id="7183" name="Rectangle 10"/>
          <p:cNvSpPr>
            <a:spLocks noChangeArrowheads="1"/>
          </p:cNvSpPr>
          <p:nvPr/>
        </p:nvSpPr>
        <p:spPr bwMode="auto">
          <a:xfrm>
            <a:off x="5562600" y="6415087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z-plane</a:t>
            </a:r>
          </a:p>
        </p:txBody>
      </p:sp>
      <p:sp>
        <p:nvSpPr>
          <p:cNvPr id="7187" name="Line 25"/>
          <p:cNvSpPr>
            <a:spLocks noChangeShapeType="1"/>
          </p:cNvSpPr>
          <p:nvPr/>
        </p:nvSpPr>
        <p:spPr bwMode="auto">
          <a:xfrm>
            <a:off x="2209800" y="5029200"/>
            <a:ext cx="30480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438400" y="381000"/>
            <a:ext cx="2819400" cy="16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8858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4175" y="457200"/>
            <a:ext cx="1724025" cy="381000"/>
          </a:xfrm>
          <a:prstGeom prst="rect">
            <a:avLst/>
          </a:prstGeom>
          <a:noFill/>
        </p:spPr>
      </p:pic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8861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914400"/>
            <a:ext cx="1819275" cy="381000"/>
          </a:xfrm>
          <a:prstGeom prst="rect">
            <a:avLst/>
          </a:prstGeom>
          <a:noFill/>
        </p:spPr>
      </p:pic>
      <p:sp>
        <p:nvSpPr>
          <p:cNvPr id="788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1325" y="1371600"/>
            <a:ext cx="1819275" cy="381000"/>
          </a:xfrm>
          <a:prstGeom prst="rect">
            <a:avLst/>
          </a:prstGeom>
          <a:noFill/>
        </p:spPr>
      </p:pic>
      <p:sp>
        <p:nvSpPr>
          <p:cNvPr id="78865" name="Rectangle 17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2209800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/>
              <a:t>LHP of s-plane is mapped inside the unit circle in the z-plane and RHP of s-plane is mapped outside of unit circle of z-plane.</a:t>
            </a:r>
          </a:p>
          <a:p>
            <a:pPr algn="just"/>
            <a:r>
              <a:rPr lang="en-US" sz="2200" b="1" dirty="0"/>
              <a:t>The      - axis mapped into the unit circle in z-plane. </a:t>
            </a:r>
          </a:p>
        </p:txBody>
      </p:sp>
      <p:sp>
        <p:nvSpPr>
          <p:cNvPr id="7886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8866" name="Picture 1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28950" y="5257800"/>
            <a:ext cx="171450" cy="381000"/>
          </a:xfrm>
          <a:prstGeom prst="rect">
            <a:avLst/>
          </a:prstGeom>
          <a:noFill/>
        </p:spPr>
      </p:pic>
      <p:sp>
        <p:nvSpPr>
          <p:cNvPr id="7886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8868" name="Picture 2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09850" y="4114800"/>
            <a:ext cx="285750" cy="381000"/>
          </a:xfrm>
          <a:prstGeom prst="rect">
            <a:avLst/>
          </a:prstGeom>
          <a:noFill/>
        </p:spPr>
      </p:pic>
      <p:sp>
        <p:nvSpPr>
          <p:cNvPr id="7887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8870" name="Picture 2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4267200"/>
            <a:ext cx="581025" cy="381000"/>
          </a:xfrm>
          <a:prstGeom prst="rect">
            <a:avLst/>
          </a:prstGeom>
          <a:noFill/>
        </p:spPr>
      </p:pic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8872" name="Picture 2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53250" y="5410200"/>
            <a:ext cx="590550" cy="381000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2971800"/>
            <a:ext cx="295275" cy="381000"/>
          </a:xfrm>
          <a:prstGeom prst="rect">
            <a:avLst/>
          </a:prstGeom>
          <a:noFill/>
        </p:spPr>
      </p:pic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>
          <a:xfrm>
            <a:off x="6324600" y="65532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 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0C207F-FBA6-495F-9AF5-A11F833B98F4}"/>
                  </a:ext>
                </a:extLst>
              </p14:cNvPr>
              <p14:cNvContentPartPr/>
              <p14:nvPr/>
            </p14:nvContentPartPr>
            <p14:xfrm>
              <a:off x="260640" y="209520"/>
              <a:ext cx="8413920" cy="6153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0C207F-FBA6-495F-9AF5-A11F833B98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1280" y="200160"/>
                <a:ext cx="8432640" cy="617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0"/>
            <a:ext cx="8001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The mapping                    implies that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/>
              <a:t>Frequency interval                                     maps into the corresponding values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/>
              <a:t>Frequency interval                                     maps into the corresponding values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/>
              <a:t>In general, any frequency interval                                                          maps into the corresponding values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b="1" dirty="0"/>
              <a:t> The mapping from </a:t>
            </a:r>
            <a:r>
              <a:rPr lang="en-IN" sz="2000" b="1" dirty="0" err="1"/>
              <a:t>analog</a:t>
            </a:r>
            <a:r>
              <a:rPr lang="en-IN" sz="2000" b="1" dirty="0"/>
              <a:t>  frequency     to frequency      is many to one.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b="1" dirty="0">
                <a:solidFill>
                  <a:srgbClr val="FF0000"/>
                </a:solidFill>
              </a:rPr>
              <a:t>Effect of aliasing due to sampling of impulse response.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IN" sz="2000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914400"/>
            <a:ext cx="1009650" cy="381000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1371600"/>
            <a:ext cx="2133600" cy="381000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1828800"/>
            <a:ext cx="1543050" cy="381000"/>
          </a:xfrm>
          <a:prstGeom prst="rect">
            <a:avLst/>
          </a:prstGeom>
          <a:noFill/>
        </p:spPr>
      </p:pic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2286000"/>
            <a:ext cx="2095500" cy="381000"/>
          </a:xfrm>
          <a:prstGeom prst="rect">
            <a:avLst/>
          </a:prstGeom>
          <a:noFill/>
        </p:spPr>
      </p:pic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2743200"/>
            <a:ext cx="1543050" cy="381000"/>
          </a:xfrm>
          <a:prstGeom prst="rect">
            <a:avLst/>
          </a:prstGeom>
          <a:noFill/>
        </p:spPr>
      </p:pic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200400"/>
            <a:ext cx="4067175" cy="381000"/>
          </a:xfrm>
          <a:prstGeom prst="rect">
            <a:avLst/>
          </a:prstGeom>
          <a:noFill/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657600"/>
            <a:ext cx="1543050" cy="381000"/>
          </a:xfrm>
          <a:prstGeom prst="rect">
            <a:avLst/>
          </a:prstGeom>
          <a:noFill/>
        </p:spPr>
      </p:pic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62500" y="4114800"/>
            <a:ext cx="190500" cy="381000"/>
          </a:xfrm>
          <a:prstGeom prst="rect">
            <a:avLst/>
          </a:prstGeom>
          <a:noFill/>
        </p:spPr>
      </p:pic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4114800"/>
            <a:ext cx="219075" cy="381000"/>
          </a:xfrm>
          <a:prstGeom prst="rect">
            <a:avLst/>
          </a:prstGeom>
          <a:noFill/>
        </p:spPr>
      </p:pic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6172200" y="64770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 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5D2987-7EAA-49E9-B92E-8598A4DBCFBC}"/>
                  </a:ext>
                </a:extLst>
              </p14:cNvPr>
              <p14:cNvContentPartPr/>
              <p14:nvPr/>
            </p14:nvContentPartPr>
            <p14:xfrm>
              <a:off x="235080" y="450720"/>
              <a:ext cx="7391880" cy="5340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5D2987-7EAA-49E9-B92E-8598A4DBCF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720" y="441360"/>
                <a:ext cx="7410600" cy="535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8077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Problem: </a:t>
            </a:r>
            <a:r>
              <a:rPr lang="en-IN" sz="2800" dirty="0"/>
              <a:t>Convert the </a:t>
            </a:r>
            <a:r>
              <a:rPr lang="en-IN" sz="2800" dirty="0" err="1"/>
              <a:t>analog</a:t>
            </a:r>
            <a:r>
              <a:rPr lang="en-IN" sz="2800" dirty="0"/>
              <a:t> filter into a digital filter whose system function is </a:t>
            </a:r>
          </a:p>
          <a:p>
            <a:endParaRPr lang="en-IN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 (BEC-42)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6025" y="1905000"/>
            <a:ext cx="3305175" cy="790575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3124200"/>
            <a:ext cx="8077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Determine H(z) using impulse invariant method. Assume T=1s.</a:t>
            </a:r>
          </a:p>
          <a:p>
            <a:endParaRPr lang="en-IN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4402CB-0200-45F1-BC9D-1209D26A5334}"/>
                  </a:ext>
                </a:extLst>
              </p14:cNvPr>
              <p14:cNvContentPartPr/>
              <p14:nvPr/>
            </p14:nvContentPartPr>
            <p14:xfrm>
              <a:off x="311400" y="749160"/>
              <a:ext cx="6851880" cy="3880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4402CB-0200-45F1-BC9D-1209D26A53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040" y="739800"/>
                <a:ext cx="6870600" cy="3899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7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Solution: </a:t>
            </a:r>
            <a:r>
              <a:rPr lang="en-IN" sz="2800" dirty="0"/>
              <a:t>Using partial fractions, H(s) can be written as 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 (BEC-42)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6025" y="1343025"/>
            <a:ext cx="3305175" cy="790575"/>
          </a:xfrm>
          <a:prstGeom prst="rect">
            <a:avLst/>
          </a:prstGeom>
          <a:noFill/>
        </p:spPr>
      </p:pic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3124200" y="2438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=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42" name="Picture 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450" y="2362200"/>
            <a:ext cx="1352550" cy="676275"/>
          </a:xfrm>
          <a:prstGeom prst="rect">
            <a:avLst/>
          </a:prstGeom>
          <a:noFill/>
        </p:spPr>
      </p:pic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3200400" y="3429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=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47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8075" y="3381375"/>
            <a:ext cx="2143125" cy="733425"/>
          </a:xfrm>
          <a:prstGeom prst="rect">
            <a:avLst/>
          </a:prstGeom>
          <a:noFill/>
        </p:spPr>
      </p:pic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50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62275" y="4343400"/>
            <a:ext cx="4124325" cy="476250"/>
          </a:xfrm>
          <a:prstGeom prst="rect">
            <a:avLst/>
          </a:prstGeom>
          <a:noFill/>
        </p:spPr>
      </p:pic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6800" y="5334000"/>
            <a:ext cx="6667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s=-2, then we get                 and when s=-1, then we get 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56" name="Picture 2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5410200"/>
            <a:ext cx="942975" cy="342900"/>
          </a:xfrm>
          <a:prstGeom prst="rect">
            <a:avLst/>
          </a:prstGeom>
          <a:noFill/>
        </p:spPr>
      </p:pic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59" name="Picture 3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62850" y="5410200"/>
            <a:ext cx="742950" cy="342900"/>
          </a:xfrm>
          <a:prstGeom prst="rect">
            <a:avLst/>
          </a:prstGeom>
          <a:noFill/>
        </p:spPr>
      </p:pic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C68734-26D1-46D8-B579-881E7A1CF3DD}"/>
                  </a:ext>
                </a:extLst>
              </p14:cNvPr>
              <p14:cNvContentPartPr/>
              <p14:nvPr/>
            </p14:nvContentPartPr>
            <p14:xfrm>
              <a:off x="2292480" y="1333440"/>
              <a:ext cx="6261480" cy="1905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C68734-26D1-46D8-B579-881E7A1CF3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3120" y="1324080"/>
                <a:ext cx="6280200" cy="192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485</Words>
  <Application>Microsoft Office PowerPoint</Application>
  <PresentationFormat>On-screen Show (4:3)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roberto</dc:creator>
  <cp:lastModifiedBy>Pratosh Kumar Pal</cp:lastModifiedBy>
  <cp:revision>113</cp:revision>
  <cp:lastPrinted>1999-10-27T19:22:18Z</cp:lastPrinted>
  <dcterms:created xsi:type="dcterms:W3CDTF">1998-10-14T21:49:20Z</dcterms:created>
  <dcterms:modified xsi:type="dcterms:W3CDTF">2020-10-11T10:10:58Z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16711680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E:\courses\ec3400\web\notes</vt:lpwstr>
  </property>
</Properties>
</file>