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sldIdLst>
    <p:sldId id="297" r:id="rId2"/>
    <p:sldId id="312" r:id="rId3"/>
    <p:sldId id="313" r:id="rId4"/>
    <p:sldId id="314" r:id="rId5"/>
    <p:sldId id="315" r:id="rId6"/>
    <p:sldId id="319" r:id="rId7"/>
    <p:sldId id="316" r:id="rId8"/>
    <p:sldId id="320" r:id="rId9"/>
    <p:sldId id="317" r:id="rId10"/>
    <p:sldId id="318" r:id="rId11"/>
    <p:sldId id="321" r:id="rId12"/>
    <p:sldId id="322" r:id="rId13"/>
    <p:sldId id="339" r:id="rId14"/>
    <p:sldId id="340" r:id="rId15"/>
    <p:sldId id="341" r:id="rId16"/>
    <p:sldId id="342" r:id="rId17"/>
    <p:sldId id="343" r:id="rId18"/>
    <p:sldId id="344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60"/>
  </p:normalViewPr>
  <p:slideViewPr>
    <p:cSldViewPr>
      <p:cViewPr varScale="1">
        <p:scale>
          <a:sx n="64" d="100"/>
          <a:sy n="64" d="100"/>
        </p:scale>
        <p:origin x="12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6T06:02:04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17692 9454 0,'0'-35'16,"0"53"125,0 17-126,0 0-15,0 18 16,0 0-16,0 18 16,0-18-16,0 53 15,0-18 16,0-18-31,0-34 32,0-19-1</inkml:trace>
  <inkml:trace contextRef="#ctx0" brushRef="#br0" timeOffset="532.01">16934 10248 0,'88'0'63,"-35"0"-63,35 0 16,18 0-16,70 0 15,1 0-15,228-35 16,-17-18-1,18 0 17,-318 53-17,53-35 1,-105 35 0,-54 0 30,-35 17-46</inkml:trace>
  <inkml:trace contextRef="#ctx0" brushRef="#br0" timeOffset="1315.95">17533 10654 0,'0'-35'31,"-17"35"-15,-19 0 0,19 0-16,-36 17 15,18 36 1,17 53 15,212-18 0,-106 18 1,-88-71-17,0 1 1,-88-1 0,17-35-16,19 0 15,-37 0 1,54 0-1,0-18 1,35-17 0</inkml:trace>
  <inkml:trace contextRef="#ctx0" brushRef="#br0" timeOffset="1666.84">17710 10901 0,'88'-53'16,"0"53"-1,36 0 1,-36 0 0,0-35-1,-70 35 1,52-36-16,-34 36 16,-54 0 46</inkml:trace>
  <inkml:trace contextRef="#ctx0" brushRef="#br0" timeOffset="1982.4">18027 10636 0,'0'-35'0,"-35"35"16,35 18 31,18 70-32,-18-71 1,0 19 0,0 34-16,0 1 31,0-36-31,0 18 16,-36-18-1</inkml:trace>
  <inkml:trace contextRef="#ctx0" brushRef="#br0" timeOffset="16979.28">18609 10495 0,'53'71'110,"-53"-18"-110,0 0 15,0 35-15,0-35 16,0 17-16,0-17 15,0-18-15,0 1 16,-17-36-16,17 70 16,-36-52 15</inkml:trace>
  <inkml:trace contextRef="#ctx0" brushRef="#br0" timeOffset="17412.75">18592 10495 0,'0'-53'15,"35"0"1,-35 18 0,35 35-1,1-35 1,-1 35-1,18 0 1,0 17 0,-53 36-16,0 18 15,-53-36 1,-53 53 0,53-88-1,18 0 16</inkml:trace>
  <inkml:trace contextRef="#ctx0" brushRef="#br0" timeOffset="17751.64">18856 10636 0,'36'0'46,"-36"71"-30,0-36-16,0 0 16,0-17-16,0 53 15,0-19 17,0-16-1</inkml:trace>
  <inkml:trace contextRef="#ctx0" brushRef="#br0" timeOffset="18099.84">19086 10707 0,'-18'0'31,"-17"17"-15,-1-17 0,36 36-1,0-1 1,18 0 15,70 1-15,-52-1-1,-1-35 1,-35 35 47</inkml:trace>
  <inkml:trace contextRef="#ctx0" brushRef="#br0" timeOffset="20212.74">19774 9790 0,'35'0'78,"53"0"-78,-17 0 16,34 0-16,54-36 0,123 36 31,318-53 1,-300 18-1,-247 35 16,-53-35-32</inkml:trace>
  <inkml:trace contextRef="#ctx0" brushRef="#br0" timeOffset="20580.4">21290 9490 0,'0'0'0,"-35"0"0,0 0 31,105 0 63,-34 0-94,17 0 16,-18 0-16,0 0 0,1 17 15,34 19 1,-70 17 0,-18-18 15,-52 0-16,35 0 1,-1 1 0,1 17-1,0-18 1</inkml:trace>
  <inkml:trace contextRef="#ctx0" brushRef="#br0" timeOffset="26296.9">20179 8220 0,'-35'0'0,"35"35"63,0 0-63,0 36 15,0-18 1,0-18-1,0 0 17,-35-35 15,35-17-47,88-160 46,-88 142-46,106-71 16,-18 106 0,-53 0-1,-35 35 1,35 36 0,-35-36-1,0 1 1,0 52-1,-17-88 1,17-18 31,17-52-31,36-1-1,18 36 1,17-36-16,-35 71 15,-18 0 1,-35 88 15,-17 53-15,17-88 0,-36 0-1,1-17 1,53-36 15,17 0-15</inkml:trace>
  <inkml:trace contextRef="#ctx0" brushRef="#br0" timeOffset="27129.1">21202 8308 0,'-35'-35'16,"0"35"0,-18 0-1,53 17-15,-53 54 16,0-36 0,53 36-1,18-71 32,17-53-31,18 0-1,17 53 1,-70 17 15,0 19-15,36-36-1,-19 0 1,54 0 0,-18-18-1,-18-35 1,-35 88 31,0 18-32,-18 89 1,-35-19 0,-17 0-1,70-70 1,-35-53 0,35-17 15,35-19-16,-35 1-15,53-71 16,-18-70 0,53-36 15,-35 89-31,0 88 16,18-1-1,-36 54 16,-35 52-15,0-17 0,-35 0-1,-71-17 1,71 16 0,-18-52-1</inkml:trace>
  <inkml:trace contextRef="#ctx0" brushRef="#br0" timeOffset="27828.19">21855 8326 0,'-71'70'16,"1"18"-1,17 36 1,0-36 0,18-53-1,35 18 1,0-70 31,0-19-47,17 1 15,19-106 1,-36 70 0,53 1-1,-1 34 1,1-16 0,-17 16-1,34 36 1,-35 0-1,-35 36 1,-35 69 0,-35-52-1,17 0 1,17-53 0,36 18-1,18-71 32,35 53-31,-53-18-16,35 18 15,1 0 1,-1 0 15,0 0 0,-35 36-15,35-36 0,-35-18-1</inkml:trace>
  <inkml:trace contextRef="#ctx0" brushRef="#br0" timeOffset="28118.1">22155 8096 0,'-18'0'31,"18"53"-15,-35-18-16,35 1 15,0-89 32,18 18-47,-18 52 63,0 18-48</inkml:trace>
  <inkml:trace contextRef="#ctx0" brushRef="#br0" timeOffset="28910.74">22225 8361 0,'-17'53'0,"17"-18"15,-36-35 1,36 35-16,-35 1 31,70-54 0,36-17-15,-36 35 0,1 0-1,-36 17 1,0 1-1,35-18 17,18-18-32,17-35 15,-34 53 1,-36-35-16,35 35 31,-35 18 63,0 17-78,0 0-1,0 1-15,-35 87 16,35 36-1,0 0 1,0-36 0,0-52-1,-36-71-15,19 17 16,-54-17 0,18-17 15,53-125-16,106 1 1,88-35 0,-53 70-1,-35 71 1,-71 35 0,-52 0 15,-19 0-16</inkml:trace>
  <inkml:trace contextRef="#ctx0" brushRef="#br0" timeOffset="31379.95">23531 8008 0,'0'35'47,"0"1"-47,0 34 15,0-17-15,-53 106 32,-53 282-1,53-265 16,71-176-32,35 0 1,-18-17 0,0-19-1,-35-34 1,-18 34-16,-70-52 16,18 35 15,34 18-16,36 0 1,0 0 0,89-54-1,34 19 1,-52 34 0,-18 1-1,-53 70 48,0 1-63,0 34 15,0-17 1,35-17 0,35-36-1,1 0 16,-18 0-15,-53-18 0,-53-35-1,-35-18 1,70 18 0,18 18-16,0 0 31,35 35 0,1 0-15,-1 0 15,-35 35-31,0 36 16,0-36-1,35 18 1,-35-88 31,35-1-32,54-34 1,-19 35 0,-34-1-1</inkml:trace>
  <inkml:trace contextRef="#ctx0" brushRef="#br0" timeOffset="32245.48">24060 8308 0,'0'35'0,"0"18"16,0-18-1,0 1 1,0 17 0,0-18-1,-18-35 1,18-18 15,0-17-31,18-36 16,70 1-1,-53 70 1,18 0 0,-18 35-1,-35 0-15,0 36 16,0-18 0,0-88 46,36-1-46,-1 1-1,53 0 1,-88 70 0,0 36-1,0-18 1,0-18-1,71-53 32,-54 18-31,36-70-16,-17 52 16,-36 53 15,0 36 0,-18-36-15,18-17-1,18-36 17,17-17-17,18 0 1,-18 35-1,-35 35 1,0 0 0,0 0-1,35-35 1,1 0 15,-1-53-31</inkml:trace>
  <inkml:trace contextRef="#ctx0" brushRef="#br0" timeOffset="32716.66">24942 8167 0,'0'0'0,"0"17"47,0 1-47,-18 88 16,-17 0-1,35-36 1,0-17 0,17-17-1,54-36-15,0 0 16,-36-18 0,0 0 15,-35-17-16,0 0 1,-18 35 15,-17 17-15,35 19 0,0-1-1,0 0 1,0 0-1,18-35 1,-18 18 0,35-18-16</inkml:trace>
  <inkml:trace contextRef="#ctx0" brushRef="#br0" timeOffset="32962.11">24571 8714 0,'0'0'16,"36"0"15,52 0-16,18 0-15,-1 53 16,-16-53-16,-1 0 16,-53 0-1</inkml:trace>
  <inkml:trace contextRef="#ctx0" brushRef="#br0" timeOffset="33227.89">24642 8837 0,'0'0'0,"88"0"47,-17 0-47,34 0 15,1 0-15,18 35 16,-89-35-1,-88 0 48,0 0-63,18 0 16</inkml:trace>
  <inkml:trace contextRef="#ctx0" brushRef="#br0" timeOffset="42476.93">2911 14676 0,'0'35'125,"0"0"-125,0 18 15,0 0-15,0-18 16,0 1-16,0-1 15,-36 35 1,1 54 15,35-89-15</inkml:trace>
  <inkml:trace contextRef="#ctx0" brushRef="#br0" timeOffset="42841.99">2858 14534 0,'35'-35'15,"18"-18"1,18 53 0,-18 0-1,-18 0 1,-35 106 0,0-71-1,-88 1 16,70-36-31,-35 35 32,53 18-17,0 0 1</inkml:trace>
  <inkml:trace contextRef="#ctx0" brushRef="#br0" timeOffset="43093.82">3264 14870 0,'0'70'47,"0"-17"-32,0 0 1,0 18 0,0-36-1,0 18 1,0-18-16</inkml:trace>
  <inkml:trace contextRef="#ctx0" brushRef="#br0" timeOffset="43327.81">3740 14728 0,'35'0'16,"53"-52"-16,-52 52 16,34 0-1,-17 0 1</inkml:trace>
  <inkml:trace contextRef="#ctx0" brushRef="#br0" timeOffset="43492.59">3828 14817 0,'35'0'16,"1"0"-16,-1 0 15,18 0 1,0 0 0</inkml:trace>
  <inkml:trace contextRef="#ctx0" brushRef="#br0" timeOffset="43992.53">2823 15857 0,'0'-17'15,"0"52"63,0 0-62,0 36-16,0-18 16,-36 0-16,36 53 15,-35-71 1,35 35 0</inkml:trace>
  <inkml:trace contextRef="#ctx0" brushRef="#br0" timeOffset="44293.8">2787 15840 0,'0'0'0,"0"-36"0,36 36 16,69-88-1,-34 88 1,-36 0 0,-35 71-1,-17-1 1,-54-17 15,18-17-31,18-1 16,35 0 15,0 0-31</inkml:trace>
  <inkml:trace contextRef="#ctx0" brushRef="#br0" timeOffset="44594.18">3017 16193 0,'53'0'32,"17"0"-17,-70 35-15,0 35 16,-53 1 0,-35-36-1,53 0 1,88-35 15,35 0-15,106-35-1,-106 35 1,-53-53-16</inkml:trace>
  <inkml:trace contextRef="#ctx0" brushRef="#br0" timeOffset="44827.65">3846 15893 0,'35'-53'0,"35"53"15,1 0 17,-36 0-32,36 0 15,-71-18-15</inkml:trace>
  <inkml:trace contextRef="#ctx0" brushRef="#br0" timeOffset="45025.66">3899 16034 0,'17'0'16,"1"0"-1,17 0-15,0 0 16,-3950 0 0,7936-18-1,-4038 18 16</inkml:trace>
  <inkml:trace contextRef="#ctx0" brushRef="#br0" timeOffset="46058.66">2681 16986 0,'0'36'62,"0"-1"-46,0 18-16,53 123 31,-70-70-15,17-18 15</inkml:trace>
  <inkml:trace contextRef="#ctx0" brushRef="#br0" timeOffset="46327.96">2770 16898 0,'35'-35'15,"35"35"-15,-34-35 16,-1 35 0,-35 70 15,-35 1-31,-18-18 15,18-53 17,35 35-17,-36-35 1</inkml:trace>
  <inkml:trace contextRef="#ctx0" brushRef="#br0" timeOffset="46931.61">3052 17357 0,'35'0'31,"53"0"1,-52 70-1,-195 36 0,212-53 32,17 0-48,-34-35 1,-36 17-16,-36 53 16,-87-53-1,88 1 1,-18-36-1,123-89 17</inkml:trace>
  <inkml:trace contextRef="#ctx0" brushRef="#br0" timeOffset="47209.47">3828 17110 0,'35'0'16,"36"0"-1,-36-53 1,0 53 0,1 0-1,-36-18-15</inkml:trace>
  <inkml:trace contextRef="#ctx0" brushRef="#br0" timeOffset="47424.81">3810 17233 0,'18'0'16,"53"0"15,-36 0-15,18-17-1,-71 17 32</inkml:trace>
  <inkml:trace contextRef="#ctx0" brushRef="#br0" timeOffset="59782.91">5080 13564 0,'0'36'16,"0"-1"31,0 0-32,18-35 1,-18 35 0,35 1-16,36-1 31,88-35 16,35-18 0,-18-17-16,-141 35-31,36 18 15,-18-18 1,17 53 0,-17-18-1,0-35 1,-18 0 0,-35 35-1,36-35 1,34 0-1,-34 0 1,34 0 0,1-17-1,-18 17 1,35-36 0,0 36-1,-35 0 1,-53-35-1,35 0 17,-35-1-17,0 1 17</inkml:trace>
  <inkml:trace contextRef="#ctx0" brushRef="#br0" timeOffset="61995.1">4604 14764 0,'35'0'188,"1"0"-188,17 0 15,-1 0 1,72 0 0,-36 0-1,-53 0 1</inkml:trace>
  <inkml:trace contextRef="#ctx0" brushRef="#br0" timeOffset="62566.08">5239 14499 0,'0'35'125,"0"1"-110,0 17-15,0 0 16,0 70 0,0-35-1,0-17 1,0-36-16,0 18 15,-18 18 1,18-36 15</inkml:trace>
  <inkml:trace contextRef="#ctx0" brushRef="#br0" timeOffset="64373.44">4992 13423 0,'35'0'31,"36"0"-16,-53 0 1,17 0-16,35 0 16,-34 0 15,-54 0 0</inkml:trace>
  <inkml:trace contextRef="#ctx0" brushRef="#br0" timeOffset="64539.53">4992 13529 0,'53'0'16,"18"0"-16,-18 0 16,-1 0-16,37-35 15,-107 35 32</inkml:trace>
  <inkml:trace contextRef="#ctx0" brushRef="#br0" timeOffset="64957.91">4657 13388 0,'-35'0'47,"35"18"-47,-36 52 31,36-52-15,53-18-1,-17 53 1,34-53 0,-35 0-1,1 0-15,-36-18 16,-18-53-1,-70-17 1,53 88 0,35 18 15</inkml:trace>
  <inkml:trace contextRef="#ctx0" brushRef="#br0" timeOffset="69535.14">8467 13741 0,'0'35'63,"0"0"-17,0 1-46,0 69 32,0-34-17,0-18 1,0-18 0,0-53 46</inkml:trace>
  <inkml:trace contextRef="#ctx0" brushRef="#br0" timeOffset="69813">8555 13847 0,'0'52'63,"0"1"-47,0 18-1,0-36 1,0 0-1,0 1 1,-17-36 15</inkml:trace>
  <inkml:trace contextRef="#ctx0" brushRef="#br0" timeOffset="70357.1">8749 14129 0,'0'35'78,"-17"-35"-62,17 35-16,0 1 16,0-1-1,17-35 1,19 0 0,-1 0-16,35 0 15,-34-53 1,-36 35-1,0-17 1,-89-18 0,72 53 15,-18 0-15</inkml:trace>
  <inkml:trace contextRef="#ctx0" brushRef="#br0" timeOffset="75587.56">4481 15893 0,'-36'0'94,"89"0"0,-35 0-94,17 0 15,53 0 1,36-36 15,-89 36-15,18 0-16,-18-35 16,-35 53 93</inkml:trace>
  <inkml:trace contextRef="#ctx0" brushRef="#br0" timeOffset="76157.05">5151 15681 0,'-18'0'15,"-17"0"48,35 18-47,-35-18-16,35 53 15,-36 17 1,36 1-1,18-1 1,53-35 0,-18-35-1,-53 36-15,35-36 16,0 0 0,18-36-1,-18-69 1,1 69-1,-36 1 1,0 0 0,-18 0 15,-17 35-15,-18 0-1,0 0 1,18 0-1</inkml:trace>
  <inkml:trace contextRef="#ctx0" brushRef="#br0" timeOffset="76997.87">5698 15875 0,'-18'0'16,"18"-18"15,-35 36 63,35 17-78,17-35 62,-17-17-47</inkml:trace>
  <inkml:trace contextRef="#ctx0" brushRef="#br0" timeOffset="77322.57">5909 15716 0,'-17'0'15,"17"18"16,17-18-15,-17 53-16,71-53 16,17 88-1,-35-88 1,-53 35-16,0 18 16,0-18-1,-53 18 16,35-53-31,-17 0 32,0 0-17,35-70-15</inkml:trace>
  <inkml:trace contextRef="#ctx0" brushRef="#br0" timeOffset="77575.17">5945 15716 0,'0'-35'16,"17"35"-1,19-35 1,16 35 0,-16 0-1,-1 0 1,0 0 62</inkml:trace>
  <inkml:trace contextRef="#ctx0" brushRef="#br0" timeOffset="78063.81">6509 15804 0,'18'0'93,"17"0"-93,36 0 16,-19 0-16,1 0 16,18 0-1,0 0 1,-36 0 0</inkml:trace>
  <inkml:trace contextRef="#ctx0" brushRef="#br0" timeOffset="78988.03">7144 15610 0,'0'53'62,"0"0"-46,0-17-1,0-1-15,18 71 16,35 123 31,-53-194-47,-106 89 31,-71-230 16,125 0-31</inkml:trace>
  <inkml:trace contextRef="#ctx0" brushRef="#br0" timeOffset="79330.03">6968 15275 0,'0'0'0,"0"36"62,35-36-46,-35-18 46,0 36-15</inkml:trace>
  <inkml:trace contextRef="#ctx0" brushRef="#br0" timeOffset="79909.85">7673 15646 0,'0'0'0,"0"-36"31,-17 36 16,17 18-47,-36-18 0,36 53 16,-35-18-1,35 18 1,0-18 0,35 1-1,54-36 1,-54 0-16,35 0 15,-17-36 1,-53-34 0,0 17 15,0 18-31,-70-18 16,-18 0-1,52 53 1,36 35 15,18-35-31</inkml:trace>
  <inkml:trace contextRef="#ctx0" brushRef="#br0" timeOffset="80266.55">8132 15646 0,'0'17'78,"35"-17"-62,-35-17 46</inkml:trace>
  <inkml:trace contextRef="#ctx0" brushRef="#br0" timeOffset="80824.92">8590 15363 0,'-17'0'15,"-18"0"-15,-1 0 16,36 18 0,0 17-1,71 54 1,-36-19-16,36 1 31,-36-1-31,18-34 16,-53 16-1,-35 1 1,-71-53 15,70 0-15,36-17-1,0-124 1,124-18 0,-53 35-1,17 54 1,-53 35 0,-53-54-1,-52 89 1,-1 0-1,54 0 1,17 53 0,0-17-1</inkml:trace>
  <inkml:trace contextRef="#ctx0" brushRef="#br0" timeOffset="81254.7">9120 15258 0,'-18'0'46,"-35"53"-46,53-18 16,-35 18 0,35 70-1,17-35 1,89-17 0,-18-71-1,-52 0 1,-1-35-1,-88-36 1,-88 18 0,-71 18-1,212 70 17,53-35-17,0 0-15</inkml:trace>
  <inkml:trace contextRef="#ctx0" brushRef="#br0" timeOffset="81637.98">9561 15222 0,'0'0'0,"-36"18"47,36 17-47,-53 1 15,53 140 1,0-141 0,36 1-1,17 16-15,17-52 16,-17 0-1,-53-17 1,-53-36 0,-17 18-1,34 35 17,1 0-17,35 17 1</inkml:trace>
  <inkml:trace contextRef="#ctx0" brushRef="#br0" timeOffset="84732.49">4463 17198 0,'-35'0'47,"70"0"109,0 0-141,1 0-15,87 0 32,-52 0-17,-36 0 1,-35-35 125</inkml:trace>
  <inkml:trace contextRef="#ctx0" brushRef="#br0" timeOffset="85338.71">5186 16880 0,'-17'0'62,"17"18"-46,-36 35-16,36-35 15,-35 52-15,35 54 32,0-54-17,0-17 1,71-18-1,-19-35 1,19-35 0,-36 0-1,-35-36 1,0 18 0,0-17-1,-17 17 1,-1 53-16,18-35 15,-35 35 1,-1 0 15,1 0-15</inkml:trace>
  <inkml:trace contextRef="#ctx0" brushRef="#br0" timeOffset="85592.5">5504 17004 0,'0'35'109</inkml:trace>
  <inkml:trace contextRef="#ctx0" brushRef="#br0" timeOffset="85970.81">5821 16951 0,'0'18'46,"0"17"-30,18-35-16,70 35 16,53 0-1,-53 36 1,-52-36 0,-1 36 15,-53-54-16,-35-17 1,-17 0 0,-1 0-1,18 0 1,0-52 0</inkml:trace>
  <inkml:trace contextRef="#ctx0" brushRef="#br0" timeOffset="86241.13">5909 16898 0,'0'-35'32,"36"35"-32,17 0 15,35 0 1,18 0-1,-53 0-15,-18 0 16,-53 0 47,-17-35-48</inkml:trace>
  <inkml:trace contextRef="#ctx0" brushRef="#br0" timeOffset="87775.09">6615 17004 0,'18'0'78,"34"0"-78,37 0 16,281 0 15,-317 0-16,-18 0 1,1 0 0,-72 0 77</inkml:trace>
  <inkml:trace contextRef="#ctx0" brushRef="#br0" timeOffset="88223.86">6985 16828 0,'0'17'94,"0"18"-94,0 1 16,0 17-16,18 17 15,-18-17-15,0 0 16,0 0 0,35 17-1,-35-34 1,0-1 15</inkml:trace>
  <inkml:trace contextRef="#ctx0" brushRef="#br0" timeOffset="88654.92">7656 16863 0,'0'70'79,"0"-34"-64,35 17-15,-35 17 0,70 18 16,-17 53-1,-53-17 1,36 35 15,-72-106-15,-52-53 15,53 0-31,-18 0 16,-18-36-1,36-87 1</inkml:trace>
  <inkml:trace contextRef="#ctx0" brushRef="#br0" timeOffset="88848.12">7532 16739 0,'0'-17'16</inkml:trace>
  <inkml:trace contextRef="#ctx0" brushRef="#br0" timeOffset="89454">8273 16792 0,'-35'0'47,"35"18"-31,-53 35-1,53-18-15,-35 53 16,35-35 0,0 18-1,17-1 1,36-70-1,18 0 1,-1-53 0,-17 0-1,-53 18 17,0-18-32,0 0 31,-35 53-31,0-53 15,-1 18 1,1 35 15,0 0-31</inkml:trace>
  <inkml:trace contextRef="#ctx0" brushRef="#br0" timeOffset="89808.77">8573 16933 0,'0'36'31,"35"-1"0,0-35 16,-35-18-31,0-17-1</inkml:trace>
  <inkml:trace contextRef="#ctx0" brushRef="#br0" timeOffset="90821.7">9014 16669 0,'-18'0'31,"1"0"16,17 35-47,-53 0 16,53 1-16,-36 69 31,195 54 0,-71-88-15,-52-71-16,-19 53 15,-17-18 1,-35-35 31,0 0-31,-36 0-1,36-18 1,35-17-1,0-18 1,17-17 0,54 17-1,0-36 1,-71 37 0,0-1-16,0 17 15,0-17 1,-53 18-1,17 35 1,1 0 15,-18 0-31</inkml:trace>
  <inkml:trace contextRef="#ctx0" brushRef="#br0" timeOffset="91272.57">9508 16581 0,'-18'17'47,"18"18"-47,-35 1 16,35-1-16,0 0 15,0 1-15,0 34 16,17 18 15,54-88-15,-36 0-1,-17 0 1,-18-17 0,-18-19-1,-88 1 1,71 35 0,-18 0-1,53 18 1,0 17-1</inkml:trace>
  <inkml:trace contextRef="#ctx0" brushRef="#br0" timeOffset="91670.66">10019 16598 0,'-17'-53'0,"-19"53"16,-17 0 0,53 18-1,-53 70 1,-17 18 0,70-71-1,0 1-15,53 34 16,17-35-1,1-35 1,17 0 0,-88-17-1,0-19 17,-106 1-17,0 35 1,71 0-1,18 0 1</inkml:trace>
  <inkml:trace contextRef="#ctx0" brushRef="#br0" timeOffset="95552.6">5768 14323 0,'36'0'47,"-36"17"-16,35-17-16,-35 18 1,0 158 15,0-123-15,0-17-16,0 17 16,35-18-1,0-35 1,18 0-1,-17 0 1,-54 53 47,18-18-48,0-17 1,0 17-16,0 36 15,35-19 1,0-16-16,36-1 16,-71 18-1,0-18 1,-71 0 0,19-35-1,16 0 1,54 0 15</inkml:trace>
  <inkml:trace contextRef="#ctx0" brushRef="#br0" timeOffset="96186.83">6439 14482 0,'0'52'31,"0"-34"-31,52 35 15,-52-18-15,36 36 16,-36-18 0,0-89 46,0 1-46,0 0-1,0-18-15,0 18 16,0-36-16,0 54 16,0-19-16,35-34 15,18 70 1,0 0 0,-18 17-1,-35 19 1,-18-1-1,-52 18 1,-1-18 0,71 18 31,53-53-47,18 88 15,-1 0 16,-34-88-31,17 53 16,-53-17 0</inkml:trace>
  <inkml:trace contextRef="#ctx0" brushRef="#br0" timeOffset="96553.46">6897 14711 0,'35'0'15,"18"-53"1,18 53 0,-71-35-16,35 35 15,-35-18 1,0-17-1,-53 35 1,18 0 0,17 35-1,18 18 1,0 0 0,0 0-1,18 0 1,53-53-1,34 0 1,-69-36 0</inkml:trace>
  <inkml:trace contextRef="#ctx0" brushRef="#br0" timeOffset="97284.88">7373 14658 0,'-35'0'16,"-18"0"15,18 0-15,0 18-1,35 34 1,0 1 0,53-70 15,-18 17-31,0-36 15,0 36 1,-35 18 15,36-18-15,17 0 15,0 0-15,-1 0-1,-16 0 1,-1 0 62,0-18-78,1 18 0,-36-35 16,52-18-1,-16-35 1,-36 70-16,0-105 16,-18 52-1,-35 36 1,0 35 15,18 18-15,35 52-1,0 19 1,35 16 0,36-16-1,-54-37 1,-17-16 0</inkml:trace>
  <inkml:trace contextRef="#ctx0" brushRef="#br0" timeOffset="99492.68">10019 15205 0,'36'0'125,"-1"0"-94,0 0-15,0 0 15,71 17 16,-106 19-47,35-19 31,-35 19-15,0 69 0,-17-34 15,17-36-31,-35 53 16,35-35 15,17-53-31,54 36 15,-1-1 1,-34-35 0,16 0-1,-52 35 17,-17 0-17,-18 36 1,35 0-1,0-1 1,88 107 0,-35-54-1,0-52 1,-18-54 0,-35 54-1,35-1 1,18-34-1,0 16 1,-53 19 0,-71 0-1,1-36 1,17-35 0</inkml:trace>
  <inkml:trace contextRef="#ctx0" brushRef="#br0" timeOffset="100935.33">11007 15416 0,'0'-53'16,"0"106"-16,-35-106 0,35 18 16,-18 35-16,-17-35 47,0 158-16,105 1 16,1-142-16,-71-88 0,0 142 32,35-1-63,-35 18 15,0 0-15,35 17 16,-35 36 0,0-35-1,0 17 1,-17-88 31,-19 0-32,36-35-15,0-1 16,0 1-16,18 0 16,-18 0-16,106-36 15,-53 36 16,-18-1-15,0 54 15,-35 17-15,0 36 0,53-18-1,-18-18 1,-35-53 46,0-34-46,53-19 0,-17 36-1,-1 35 1,0 0-1,-35 17 1,35-17 0,-35 36-1,0-1 1,18-35 46,-18-35-62,35 35 16,-35-53-16,36 53 16,-1-36-1,0 36 17,0 0-17,-35 71-15,36-36 16,-36-17-1,35-18 17,18 0-32</inkml:trace>
  <inkml:trace contextRef="#ctx0" brushRef="#br0" timeOffset="101763.99">12083 15558 0,'-18'0'31,"-87"0"-15,69 17 0,36 18-1,0 1 1,18-36 15,35 0-31,-18 0 31,-35-18-15,35 18 0,-35 18-1,36 52 1,-1-70 0,35 36-1,-34-36-15,17 0 16,-18-18-1,-35-35 1,0 18 0,-18 35-1,-17 0 1,35 35 0,0 0 15,35 18-16,18 53 1,0 0 0,18 0-1,-36 0 1,-35-54 0,0-16-1,-71-36 1,36 0-1,-18-18 1,53-141 0,35 53-1,54-70 1,-1 53 0,0 52 15,-53 89 0,-35 17-15,53 36-1,-53-1 1,18-70 0,-53-53 30</inkml:trace>
  <inkml:trace contextRef="#ctx0" brushRef="#br0" timeOffset="101952.46">12771 15416 0,'35'0'31,"0"0"-31,-35 18 16,36 53 0,-36-1-1,0-35-15</inkml:trace>
  <inkml:trace contextRef="#ctx0" brushRef="#br0" timeOffset="102202.83">12877 15699 0,'0'0'15,"0"-18"32,35 18-31,18-88-1,-18 88 1,0 17 0,18 54-1,-53 0 1,0-19 15,36-52-31,-1 0 31,18-17-31</inkml:trace>
  <inkml:trace contextRef="#ctx0" brushRef="#br0" timeOffset="103252.16">13335 15628 0,'0'0'0,"-17"0"47,-19 18-31,36 52-1,-35-17 1,53-53 31,-18-17-47,35 17 15,0 0 17,1 0-17,-19 17 1,19-17 15,-36-35-15,0 0-1,0-18 1,35 53 0,53 0 15,-17 17-15,-36 36-1,-35-17-15,0-1 31,35-35 16,18-18-31,0-52 0,-53 34-1,0 54 32,0 17-31,35 1-1,1-36 1,-1 0-16,18 0 16,-18 0-1,-35-36 1,0 89 15,0 0-15,0 106-1,53 35 1,35-53 0,-17-70-1,-71-19 1,-71-52 15,1 0-15,70-70-1,0-18 1,88-71 15,-53 124-31,0 35 16,1-36-1,16 1 1,19 35 0,-36 0-1,-88 0 32,53-35-47</inkml:trace>
  <inkml:trace contextRef="#ctx0" brushRef="#br0" timeOffset="121949.86">11607 16439 0,'-18'0'15,"18"18"64,-70 70-64,17 18-15,0 18 16,17 105-1,36-123-15,230 335 47,-107-335-15</inkml:trace>
  <inkml:trace contextRef="#ctx0" brushRef="#br0" timeOffset="123000.49">11960 16898 0,'0'18'156,"0"17"-156,0 0 16,0 124 15,35-36 0,-35-140 48,0-1-79,0-17 15,0-53 1,-18-36-1,18-34 1,0 52 0,0 0-1,18 71-15,52-1 16,1 36 0,-36 0-1,0 106 1,-52 18-1,-36-89 1,0-35 15,18 0-15,35 35 15,35-35-15</inkml:trace>
  <inkml:trace contextRef="#ctx0" brushRef="#br0" timeOffset="123465.9">12471 16828 0,'0'-36'15,"-18"36"1,-17-35-1,0 35 1,0 35 0,-18 36 15,53-18-15,0-18-1,35-35 1,0 0-1,0 0 1,-35-18 0,0-17-1,0 0 1,36 35 0,-1 0-1,-35 70 1,35-17-1,-35-17 1,36-36 0,-1 0 15</inkml:trace>
  <inkml:trace contextRef="#ctx0" brushRef="#br0" timeOffset="123716.69">12647 16792 0,'0'18'31,"0"35"-15,0-18-1,36 18 1,-36 18-1,0-54 1,0 18 15,-18-35-15,18-35-16</inkml:trace>
  <inkml:trace contextRef="#ctx0" brushRef="#br0" timeOffset="123882.1">12647 16633 0</inkml:trace>
  <inkml:trace contextRef="#ctx0" brushRef="#br0" timeOffset="124185.95">12789 16722 0,'0'0'0,"35"0"16,18 70-1,-18-17 1,-35-18-1,35 1 1,-35-1 0,0-53-1,-17 18 1,17-88 0,17 88-16,54-123 15,-36 87 1,0 36 15,1 0-15</inkml:trace>
  <inkml:trace contextRef="#ctx0" brushRef="#br0" timeOffset="124449.4">13300 16439 0,'0'0'0,"0"-35"0,71 53 47,-36 17-47,0 36 16,-35-18-16,71 141 16,-71 0-1,0-106 1,-71-18-1,36-70 17,-18 0-17,0 0-15</inkml:trace>
  <inkml:trace contextRef="#ctx0" brushRef="#br0" timeOffset="128782.04">4833 16175 0,'0'-35'0,"0"52"94,36-17-79,-36 36-15,53-36 16,-53 52-16,70-52 16,-70 36-16,35-36 15,54 0 16,52-106 1,-53 53-17,-18 18 17,1 35-17,-53 0-15,70 17 16,-70 36-1,52-17 1,-35-36 0,-35 35-1,53-53 17,88-35-17,18 18 1,-53 35-1,-35 0-15,-36 0 16,18 0 15,-18-35-15,-35-1 15,35 36-15,-35-35-1</inkml:trace>
  <inkml:trace contextRef="#ctx0" brushRef="#br0" timeOffset="129815.2">5274 17427 0,'-35'0'16,"53"0"47,-18 36-48,35-36-15,-35 70 16,35-70-16,-35 18 0,318-71 62,-107-106-30,-87 159-1,35 124 31,-89-160 16,-34-17-78,-1 18 16,0 0-16,36 35 16,-71-36-1,35 36 1,0 0 0,0 0 15,-35-35-16,36 0 1,-1 35 0</inkml:trace>
  <inkml:trace contextRef="#ctx0" brushRef="#br0" timeOffset="147525.07">23125 9172 0,'0'36'172,"0"34"-156,0-35 0,0 36-16,0-18 15,70 300 48,-70-318-63,0 0 31</inkml:trace>
  <inkml:trace contextRef="#ctx0" brushRef="#br0" timeOffset="148129.63">22208 9931 0,'53'0'125,"17"0"-109,36 0-16,35 0 15,318 0 1,-212 0 0,317 0-1,-282 0-15,106 0 16,-70 0-1,-177 0 1,-106 0 0,1 0-1,-72 0 32,1 0-31</inkml:trace>
  <inkml:trace contextRef="#ctx0" brushRef="#br0" timeOffset="157020.23">21626 10266 0,'-36'0'0,"36"-35"31,0 52 94,0 36-109,0 35 0,0 159 15,0-176-15,0-1-1,0-34-15,0 17 16,0-18-1,0 0 95,-35-35-95</inkml:trace>
  <inkml:trace contextRef="#ctx0" brushRef="#br0" timeOffset="158048.17">21820 10636 0,'17'0'344,"19"36"-344,16-36 15,354 0 17,-353 0-32,0 0 15,-18 0 1,18 0-16,-70 0 156</inkml:trace>
  <inkml:trace contextRef="#ctx0" brushRef="#br0" timeOffset="164493.88">17410 11818 0,'0'18'94,"0"-1"-94,-35 54 15,35-1-15,-36 107 16,-52 52 15,88-194 16,18-140-16,35-125 1,-18 89-17,0 88 1,18-17 0,-18 70 15,-35 17-31,36 54 15,-1 70 1,-35 18 0,-3951-36-1,7990-87 1,-4021 16 0</inkml:trace>
  <inkml:trace contextRef="#ctx0" brushRef="#br0" timeOffset="164993.34">17357 12241 0,'35'0'31,"1"0"-15,87-53-1,-17 18 1,0 0 0,-106 53 31,35-18-47,-35 88 15,0 0 16,35-35-15,-35-124 31,0 18-31,0-17-1,36 35 1,-1 35-1,-35 17 1,35 36 0,0 18-1,-35-54 1,36 19 0</inkml:trace>
  <inkml:trace contextRef="#ctx0" brushRef="#br0" timeOffset="166235.29">18433 12030 0,'-35'0'15,"-36"0"1,36 0-16,0 0 16,-1 17-1,36 19 1,0-19 0,18 19-1,35-36 1,-18 0 15,0-36-15,-35 1-1,36 35 17,-1 18-17,18 17 1,-18 35-1,0-70 1,1-52 15,-36 16-15,0 1-16,0-53 16,-18-18-1,18 71 1,0 105 31,0-17-32,18 88 1,-18-53 0,70-52-1,-34-1 1,-1-35-1,0-71 1,-35 36 0,35 35-1,1 35 1,34-35-16,1 53 16,-36-17-1,18-36 16,-18 0-15,-35-36 0,-17 1-1,-89 35 1,71 0 15,52 0-15,18 0-1,1 0 1,52 53 0,-53 0-16,36 53 15,17 70 1,-18-35 0,-17 0 15,-17-35-16,-89-53 1,-18-18 0,-17-35-1,53-105 1,70-160 0,71 53-1,-18 107 1,-53 69-1,-52 36 79</inkml:trace>
  <inkml:trace contextRef="#ctx0" brushRef="#br0" timeOffset="168243.37">22455 12418 0,'-18'-35'31,"-35"35"-16,53-36-15,-53 36 16,18 0 0,0 0-1,-1 18 1,1 88 0,70-18 15,71-88 16,-53-18-32,-18-35-15,-35-17 16,0-54 0,0 36-1,-17 0 1,-19 17-1,36 36 1,0 88 31,0-18-47,0 106 16,0 18 15,18-35-16,-18-107-15,35 36 16,1-18 0,-1-35-1,0-35 1,0-18 0,-35-17-1,53 70 32,-17 17-31,-36 36-16,35-17 31,0-36 0</inkml:trace>
  <inkml:trace contextRef="#ctx0" brushRef="#br0" timeOffset="168398.73">22702 12259 0,'35'0'47,"-35"53"-32</inkml:trace>
  <inkml:trace contextRef="#ctx0" brushRef="#br0" timeOffset="169009.18">22860 12435 0,'-35'0'15,"0"0"-15,17 0 32,18 18-17,0 17 1,35-35 0,1 36-1,-36 17 1,0 35-1,35 35 1,0-17 0,36 18-1,-36-54 1,-35-35 0,-18-35-1,-34 0 1,-19-17-1,36-142 17,35 53-17,0 36 1,17-1 0,54 36-1,-18-18-15,-18 53 16,0 0 15,1 17-31,-36 107 16,35-89-1,-35-88 48</inkml:trace>
  <inkml:trace contextRef="#ctx0" brushRef="#br0" timeOffset="169171.34">23125 12347 0,'18'0'62,"17"0"-46</inkml:trace>
  <inkml:trace contextRef="#ctx0" brushRef="#br0" timeOffset="169395.05">23337 12153 0,'0'35'32,"0"18"-17,35 18-15,-35-18 16,0 0-16,0 0 16,0 17-1,0-17 1,-18-53-1</inkml:trace>
  <inkml:trace contextRef="#ctx0" brushRef="#br0" timeOffset="170027.03">23231 12577 0,'17'-36'16,"19"36"-16,70 0 15,17 0 1,-17-35-1,-71 35 17,-70 0-1,-18 0-15,18 0-16,-1 35 31,36 1-16,18-36 1,17 0 0,1 0-1,-19 0 1,71 0 0,1 0-1,-1 35 1,35-35 15,-70-35-31,18-36 16,-18 0-1,-53 1 1,0-54 0,-36 54-1,19 70 1,17 88 15,0-17-15,0-1-16,17 54 15,-17-36 1,0-35 0,0-18-1,0 0 16,-70-35-31</inkml:trace>
  <inkml:trace contextRef="#ctx0" brushRef="#br0" timeOffset="170176.71">23866 12876 0,'70'0'31,"-17"-17"-15,88 17-1,-88 0-15,-17-36 16,-1 1 0</inkml:trace>
  <inkml:trace contextRef="#ctx0" brushRef="#br0" timeOffset="170342.97">23954 12929 0,'71'0'15,"-19"0"1,54 0 0,-53-35-16,-18 35 15</inkml:trace>
  <inkml:trace contextRef="#ctx0" brushRef="#br0" timeOffset="185410.68">22737 10530 0,'35'0'391,"0"0"-376,18 0 1,0 18-1,-17-18 1,-1 0 15,-35-18 1,35-17-1,0-35 16,-35 52-16,-17 18-15,-19 0-1,1 0 1,0-35-1,0 35 1,17 0 15,-17 0-15,35 17 0,-36-17-1,36 18 1,-35 17-1,35 1 1,-35-1 0,35 0-1,0 36 1,0-18 0,0-1-1,0 1 1,0-17-1,18-1 1,17-35 0,35 35-1,-17-35 17,18 0-17,-18 0 1,17-17-1,-34 17 1,-36-36-16</inkml:trace>
  <inkml:trace contextRef="#ctx0" brushRef="#br0" timeOffset="186296.81">23301 10142 0,'0'-35'15,"0"53"48,0 17-63,0 36 31,0-36-31,0 0 0,0 0 16,0 1-1,0-1-15,0 36 16,0-19-1,0-69 64,0-18-64,0-1-15,0 1 16,0 0-16,0 17 15,0-53 1,0 1 0,0-1-1,0 1 1,18 35 0,17 35 15,-35 17 0,18-17-31,-18 35 16,0 36-1,0-18 1,-18 0 0,-35 0-1,18-53 1</inkml:trace>
  <inkml:trace contextRef="#ctx0" brushRef="#br0" timeOffset="186692.8">23513 10372 0,'0'0'0,"35"35"62,-35 0-46,0 36-16,0-36 16,0 0-1,0 18 1,0-17-1</inkml:trace>
  <inkml:trace contextRef="#ctx0" brushRef="#br0" timeOffset="187107.77">23725 10407 0,'-18'18'78,"-35"-18"-62,53 35-1,-35-35-15,35 35 16,-35-35 0,35 35-1,52 1 1,19 34 0,0-17-1,-1 0 1,-70-18-1</inkml:trace>
  <inkml:trace contextRef="#ctx0" brushRef="#br0" timeOffset="187834.8">23989 10125 0,'0'-36'16,"0"72"93,0-1-93,0 0-16,0 18 15,0 0-15,36 124 32,-36-54-1</inkml:trace>
  <inkml:trace contextRef="#ctx0" brushRef="#br0" timeOffset="188523.96">23795 10072 0,'71'0'125,"-36"0"-109,-17 0-16,123 0 46,-106 0-14</inkml:trace>
  <inkml:trace contextRef="#ctx0" brushRef="#br0" timeOffset="191158">24254 10513 0,'0'-35'94,"0"-1"-47,-18 36-32,-17 0 17,35 18-1,35 105 31,36-87-30,-71-1-17,35-35 32,-35 35-47,0 0 31,-18-35-15,18 36 0,-35-36-1,0 0-15,0 0 16,35-18-1,-36 18 1</inkml:trace>
  <inkml:trace contextRef="#ctx0" brushRef="#br0" timeOffset="192230.63">23989 10142 0,'18'0'172,"17"0"-156,18 0-1,-53-17 1,53 17-16,0 0 16</inkml:trace>
  <inkml:trace contextRef="#ctx0" brushRef="#br0" timeOffset="193811.86">23848 10107 0,'-35'0'47,"52"0"63,19 0-95,-1 0 1,0 0 0,-35-35-16,53 35 15,35 0 16,-52 0 1,-1 0 30,0 0-46,1 0-1,-1 0 142</inkml:trace>
  <inkml:trace contextRef="#ctx0" brushRef="#br0" timeOffset="203166.81">24677 10601 0,'0'18'63</inkml:trace>
  <inkml:trace contextRef="#ctx0" brushRef="#br0" timeOffset="203940.84">24765 10389 0,'36'0'78,"-1"0"-62,0 0-16,0 0 15,54 0 16,-89 18 79,0 53-95,0-36-15,-53 0 16,0 36 0,18-1-1,-18-35-15,0 36 16,53-53 31,35-18-32,36 0 1,-1 0 0,-17 0-1,-18 0 32,1 0 0</inkml:trace>
  <inkml:trace contextRef="#ctx0" brushRef="#br0" timeOffset="204366.84">25118 10354 0,'71'0'62,"-18"0"-46,-18 0 0</inkml:trace>
  <inkml:trace contextRef="#ctx0" brushRef="#br0" timeOffset="204621.57">25312 10231 0,'0'35'62,"0"0"-62,0 18 16,35-18-1,-35 18 1,0 71 15</inkml:trace>
  <inkml:trace contextRef="#ctx0" brushRef="#br0" timeOffset="205477.19">24942 9966 0,'17'0'78,"72"0"-62,16 0 0,-52 0-16,53-35 15,-71 35 17,1 0-17,-89 0 95</inkml:trace>
  <inkml:trace contextRef="#ctx0" brushRef="#br0" timeOffset="-188246.06">6721 2364 0,'70'-36'47,"19"36"-31,-19-53-16,18 53 15,0-70-15,-17 70 16,17-35-16,-35 35 16,-18 0-16</inkml:trace>
  <inkml:trace contextRef="#ctx0" brushRef="#br0" timeOffset="-187996.47">6615 2628 0,'35'0'16,"36"-53"-16,35 18 31,35-36-15,0 36-1,-53 35 1,-53-35 0</inkml:trace>
  <inkml:trace contextRef="#ctx0" brushRef="#br0" timeOffset="-186497.22">8414 2081 0,'0'36'125,"0"17"-125,-35 17 0,35 1 16,-35-18-16,35 17 15,0-35-15,0 1 16,-53-1 0,53-53 46</inkml:trace>
  <inkml:trace contextRef="#ctx0" brushRef="#br0" timeOffset="-186196.77">8150 2046 0,'0'-35'16,"35"35"15,18-35-31,105 35 31,-87 0-31,17 0 16,-53 0 0,-35 17 46</inkml:trace>
  <inkml:trace contextRef="#ctx0" brushRef="#br0" timeOffset="-185828.91">8573 2275 0,'-35'36'15,"-1"-36"-15,36 35 16,0 18 0,18 0-1,17-53 1,71 70-1,-53-34 1,-53-1 0,0 0-1,-88-35 1,0 35 15,52-35-15,54 0-1,17-17 1</inkml:trace>
  <inkml:trace contextRef="#ctx0" brushRef="#br0" timeOffset="-185627.83">8996 2275 0,'35'0'16,"1"0"-16,34 0 15,18 0 1,-52 0 0,17 0-1</inkml:trace>
  <inkml:trace contextRef="#ctx0" brushRef="#br0" timeOffset="-185378.77">9014 2434 0,'0'0'16,"35"0"-1,36 0 1,-18 0-16,17 0 15,-17 0 1,-18 0 0,-35-17 46</inkml:trace>
  <inkml:trace contextRef="#ctx0" brushRef="#br0" timeOffset="-184762.47">9790 1958 0,'35'0'16,"18"0"0,-18 0-16,1 0 15,-36 18 1,0 17 0,-53 18-1,17 17 16,19-17 1,17 71 15</inkml:trace>
  <inkml:trace contextRef="#ctx0" brushRef="#br0" timeOffset="-184465.83">9755 2540 0,'0'35'47,"0"36"-16,0-89 48,17 18-33</inkml:trace>
  <inkml:trace contextRef="#ctx0" brushRef="#br0" timeOffset="-183296.69">11095 2152 0,'53'-35'15,"35"35"1,-52 0 0,-1 0-16,0-36 15,71 36 1,-18 0 15,-53 0 0</inkml:trace>
  <inkml:trace contextRef="#ctx0" brushRef="#br0" timeOffset="-183112.88">11254 2240 0,'18'0'32,"17"0"-17,0 0-15,18 0 16,0 0-16,53-17 16,-53 17-1,-53-36 1</inkml:trace>
  <inkml:trace contextRef="#ctx0" brushRef="#br0" timeOffset="-182807.04">11377 1923 0,'18'0'31,"0"0"-15,17 0-16,71 70 16,-71-17-1,-35 0-15,71 35 16,-71-17 0,0-18-1,0-18 1,-36 0 15,1 1-15,-18-36-16</inkml:trace>
  <inkml:trace contextRef="#ctx0" brushRef="#br0" timeOffset="-181847.73">12806 2046 0,'0'-35'15,"0"52"48,0 36-48,-3986-17 1,7972 122 15,-3986-122 1,0-1-17,-35-35 1</inkml:trace>
  <inkml:trace contextRef="#ctx0" brushRef="#br0" timeOffset="-181562.11">12612 1940 0,'35'0'32,"18"0"-32,36 0 15,69 0 1,-34 0 0,-89 0-1,0 0-15</inkml:trace>
  <inkml:trace contextRef="#ctx0" brushRef="#br0" timeOffset="-181198.01">13124 2311 0,'0'0'16,"-53"0"0,17 35-16,36 18 31,36 0-16,17-53 1,53 141 0,-36-88-1,-88-18 17,-52-35-17,-1 0 1,36-18-1</inkml:trace>
  <inkml:trace contextRef="#ctx0" brushRef="#br0" timeOffset="-180580.14">12965 2011 0,'-71'0'16,"142"0"-16,-195-35 0,89 35 0,0 0 15,0 0 1,35 17 0,0 18-16,70 160 15,36-90 1,-18-69-1,-53-36 1,1-53 15,-124-71-15,-18 89 0,35 0-1,36 52 1,35 54-1,123 88 1,18-1 0,-52-122-1,-89-107 1,0 18 0,-106-17-1,71 70 1,52 0 15,54 17-31</inkml:trace>
  <inkml:trace contextRef="#ctx0" brushRef="#br0" timeOffset="-180096.33">14182 1923 0,'0'17'31,"0"19"-15,0 34-16,53 89 15,-18-18 1,-35-106-16,0 1 16,0 16-1,-17-16 16</inkml:trace>
  <inkml:trace contextRef="#ctx0" brushRef="#br0" timeOffset="-179782.49">13935 1940 0,'35'0'31,"54"0"-15,-19 0-16,124 0 16,-35 18-1,-71-18 1,-88 35 46,0 0-46</inkml:trace>
  <inkml:trace contextRef="#ctx0" brushRef="#br0" timeOffset="-179388.5">14570 2434 0,'-18'0'31,"-34"0"-15,52 35-1,0 18 1,17-17 0,54 87-1,-18-88 1,-53 1-1,-71-1 1,-52-35 0,87 0-1,19-18 1</inkml:trace>
  <inkml:trace contextRef="#ctx0" brushRef="#br0" timeOffset="-179124.61">14905 2275 0,'35'0'0,"-35"-35"15,89 35-15,-54 0 16,18 0-16,0 0 16,35 0-1,-17 0 1</inkml:trace>
  <inkml:trace contextRef="#ctx0" brushRef="#br0" timeOffset="-178897.25">15029 2346 0,'0'0'0,"35"0"31,36 0-16,17 0 1,-18 0 0,-34 0-1,-36-18 1,35 18 0</inkml:trace>
  <inkml:trace contextRef="#ctx0" brushRef="#br0" timeOffset="-178548.33">15734 2081 0,'36'36'78,"-36"-1"-78,0 18 16,0 17-16,35-17 16,-35 88-1,0-105 1,0 17-1,0-18 17</inkml:trace>
  <inkml:trace contextRef="#ctx0" brushRef="#br0" timeOffset="-178181.13">16263 2293 0,'-53'-35'0,"-35"35"31,53 17-16,35 36 1,18 18 0,70-1-1,-18 1 1,-70-36 0,0 1-1,-105-36 1,69 0-1,1 0 1</inkml:trace>
  <inkml:trace contextRef="#ctx0" brushRef="#br0" timeOffset="-177830.3">16493 2452 0,'53'0'16,"-18"0"-1,0 0 1,0 0-16,1-35 16,17 35-1,-53-36 1,0 1-1,-18 0 1,-17 35 0,-89 88-1,54-18 1,70-34 0,70 105-1,36-106 1,18-35-1,-72 0 1</inkml:trace>
  <inkml:trace contextRef="#ctx0" brushRef="#br0" timeOffset="-177614.09">17145 2505 0,'-17'-36'16,"-54"36"-1,36 0 1,0 71 15,35-36-15,70 18 0,-35-53-16,36 53 15,-36-53 1</inkml:trace>
  <inkml:trace contextRef="#ctx0" brushRef="#br0" timeOffset="-177443.25">17375 2593 0,'0'18'62</inkml:trace>
  <inkml:trace contextRef="#ctx0" brushRef="#br0" timeOffset="-177212.32">16775 2981 0,'0'0'0,"18"0"47,70 35-47,18-35 15,52 0 1,-105 0-16,-17 0 15,-1 0 1</inkml:trace>
  <inkml:trace contextRef="#ctx0" brushRef="#br0" timeOffset="-176996.75">16881 3104 0,'17'0'31,"36"0"-31,124 0 32,-124 0-17,-53 36 1,-18-36 15</inkml:trace>
  <inkml:trace contextRef="#ctx0" brushRef="#br0" timeOffset="-173515.35">15487 14252 0,'0'-35'16,"0"53"47,18 35-48,-18-1-15,0 1 16,0 18-16,53 88 47,-53-124-16</inkml:trace>
  <inkml:trace contextRef="#ctx0" brushRef="#br0" timeOffset="-173220.69">15205 14182 0,'0'0'0,"-35"0"16,88 0 15,141 0 0,-18 0-31,-52 0 16,-54 0 15,-52 0 16,-18 17-32</inkml:trace>
  <inkml:trace contextRef="#ctx0" brushRef="#br0" timeOffset="-172895.63">15840 14552 0,'0'0'15,"-18"0"-15,-17 0 0,-18 35 16,53 1 0,71 34 15,70-17-15,-18 0-1,-87 18 1,-36-36-16,0 0 15,-106-35 1,18 0 0,52 0-1,54 0 1,53-70 0</inkml:trace>
  <inkml:trace contextRef="#ctx0" brushRef="#br0" timeOffset="-172715.12">16334 14517 0,'53'0'16,"35"0"0,18-53-1,106 53 1,-177 0-1</inkml:trace>
  <inkml:trace contextRef="#ctx0" brushRef="#br0" timeOffset="-172564.44">16493 14623 0,'0'0'16,"0"35"-16,35-35 31,36 0-31,87 0 15,-17-18 1,-105 18 0</inkml:trace>
  <inkml:trace contextRef="#ctx0" brushRef="#br0" timeOffset="-172347.45">17004 14235 0,'-35'88'15,"-3916"-176"1,7937 123 15,-3933 71-15,-53 70 0,0-105-1,0-18 1,18-53-1</inkml:trace>
  <inkml:trace contextRef="#ctx0" brushRef="#br0" timeOffset="-171547.92">17128 14199 0,'0'71'79,"0"-18"-79,0 0 15,0 0-15,0 17 16,0-17-16,0 53 31,0-36-31,17-70 16</inkml:trace>
  <inkml:trace contextRef="#ctx0" brushRef="#br0" timeOffset="-171114.83">17604 14429 0,'0'-36'0,"-18"36"16,-17 18-1,35 35 1,0-18 0,53 53-1,35-35 1,-35 0-1,-53-18 1,-123-35 0,70 0-1,17 0-15,1 0 16,70-17 15,18 17-31</inkml:trace>
  <inkml:trace contextRef="#ctx0" brushRef="#br0" timeOffset="-170829.12">17904 14640 0,'53'0'15,"17"-35"1,1 35-1,-36-35 1,-35-1 0,-35 36-1,-36 0 1,1 53 0,70 36-1,0-37 1,106-16-1,52-36 1</inkml:trace>
  <inkml:trace contextRef="#ctx0" brushRef="#br0" timeOffset="-170630.02">18486 14640 0,'-35'71'0,"70"-142"0,-53 71 16,1 0-1,-36 53 1,53 0 0,0-18-1,106 18 1,35 0 0,-106-53-1</inkml:trace>
  <inkml:trace contextRef="#ctx0" brushRef="#br0" timeOffset="-170446.01">17957 15046 0,'0'0'16,"53"0"-1,52 0 1,160 0-1,-106 0 1,-124 0 0</inkml:trace>
  <inkml:trace contextRef="#ctx0" brushRef="#br0" timeOffset="-170293.92">18327 15205 0,'71'0'15,"-36"0"1,18 0 0</inkml:trace>
  <inkml:trace contextRef="#ctx0" brushRef="#br0" timeOffset="-162732.1">20056 10866 0,'0'-36'15,"17"36"1,36 0-16,18 0 16,-1-53-16,124 53 15,-141 0 1,53 0 15,-194 0-15</inkml:trace>
  <inkml:trace contextRef="#ctx0" brushRef="#br0" timeOffset="-162516.89">20091 10936 0,'0'-35'16,"35"70"-1,-70-35-15,194 0 16,-18-18-1,-53 18 1,-35 0 0,-53-35-1,35 0 1</inkml:trace>
  <inkml:trace contextRef="#ctx0" brushRef="#br0" timeOffset="-162198.91">20391 10654 0,'-35'0'15,"105"0"17,-35 0-17,36 18 1,-36 17-16,36 0 15,-18 0 1,-53 1 0,0 17-1,-36 35 17,-87 35-17,88-52 1,-18-18-1,18-18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7T05:00:04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6174 1111 0,'0'-17'31,"0"-1"0,-18 18 16,-70 18-31,-106 176 15,124 35 0,105-194-15,18-35 0,35 0-16,71-35 15,17-89 1,124-158 15,-194 88-15,-106 88-1,0-17 1,-18 52 0,-35 36-1,18 35 1,-18 247 15,53-106-31,-88 230 16,88-124-1,0-159 1,17-53 0,36-35-1,36-106 1,34-35 15,-88 70-15,1 71-1,-36 212 1,0-106 0,0-71-1,0 1-15,105-125 32</inkml:trace>
  <inkml:trace contextRef="#ctx0" brushRef="#br0" timeOffset="414.38">7074 1570 0,'17'0'15,"18"0"1,18-35 0,-17-1-1,-36 1-15,35 0 16,-35-1 0,-18 36 15,-35 142-16,-17-1 1,70-106 0,0 18-1,35-53 1,0 0 0,89-53-1,-54-53 1,-34-17-16</inkml:trace>
  <inkml:trace contextRef="#ctx0" brushRef="#br0" timeOffset="496.16">7409 1252 0,'0'0'0,"0"-35"16</inkml:trace>
  <inkml:trace contextRef="#ctx0" brushRef="#br0" timeOffset="1881.85">7462 988 0,'0'35'62,"0"18"-46,0 35-16,0-17 16,-36 211-1,36-176-15,-35 35 16,35-106 0,0 0-1,18-52 16,17-36-15,0-18-16,53-17 16,-88 53-1,36 35 17,-1 106-17,-35-71 1,0 0-1,-18-35 17,-17 0-17,53 0 17,70 0-1,-35-17-31,17-36 15,1-35 1,-36-18 0,-35 194 31,0-35-47,0 88 31,0-53-31,0-17 31,35 17-15,18-35-1,-53-18 1,-17-35 15,-19 0-31,-4020 35 16,8024-52-1,-3968-54 1,0 18-16,124-106 16,17-35-1,0 53 1,-70 18 0,-36 88-1,-35-1 1,0 1 453</inkml:trace>
  <inkml:trace contextRef="#ctx0" brushRef="#br0" timeOffset="3748.2">8361 1588 0,'0'-36'16,"35"-52"0,-35 53-1,36-1-15,-36 1 16,0 0-16,35 0 16,-35-1-16,-18 54 46,18 35-30,0 70 15,124 19 1,-89-90-32,-35 19 31,0-36-31,-88-35 15,53 36 1,35-54 15,0-17-31,17-18 16,160-124 0,34-70-16,-87 36 31,-124 158-16,0-53 1,-18 35 0,-17 36-1,0 35 17,35 18-32,0 158 15,0 89 1,0-54-1,0-69 1,0-107 0,35 0-16,0-70 47,0-36-47,71 1 15,-70 70 16,-1 88-15,-35-18 0,-3987-34-1,8044-36 1,-4057-18-16</inkml:trace>
  <inkml:trace contextRef="#ctx0" brushRef="#br0" timeOffset="4298">9402 1517 0,'35'0'31,"18"0"-31,-53-35 16,35-18 0,-35 17-16,0 1 31,-17 53 0,-36 52-15,18-34-16,35-1 15,0 18 1,35-53 15,35-18-31,-70-35 16,89-17-1,-37 123 17,-52 35-17,36 18 1,-1-106 0,0 0 15,1-71-31,52-105 31,-18 88-15,-70 52 77,36 36-93</inkml:trace>
  <inkml:trace contextRef="#ctx0" brushRef="#br0" timeOffset="6430.01">10813 776 0,'0'0'15,"0"18"32,0 52-47,-35 1 16,35-18-16,-36-18 15,36 0-15,-35 1 16,35-1-16,-35-35 16,35-35 15,106-142-15,70-158 15,-123 300 0,-53 88-15,0 158-1,0-34 1,0-71 0,0-18-16,0-35 15,0-18 1,0 18-1</inkml:trace>
  <inkml:trace contextRef="#ctx0" brushRef="#br0" timeOffset="6796.82">10795 1147 0,'18'-53'31,"35"53"-31,159-106 16,-54 53 0,-105 0-1,-17 53 1,-72 71 15,36-19-15,0 19-16,0 141 31,0-124-31,0 53 16,-35-53-1,0-53 1,35 1 0,0-54-1,0-70 1,0-36-1</inkml:trace>
  <inkml:trace contextRef="#ctx0" brushRef="#br0" timeOffset="6998.53">11342 1023 0,'0'-53'0,"0"106"0,35-176 15,1 87 1,-1 36 0,0 0-1,1 36 16,-36 87-15,-36-17 0,-52-18-1,53-88-15,35 18 16,-53-18 0</inkml:trace>
  <inkml:trace contextRef="#ctx0" brushRef="#br0" timeOffset="7429.59">11571 1094 0,'36'88'16,"-36"-53"-16,0 0 0,0 36 16,0-18-1,0 17 1,0-52-1,0-53 17,0-18-17,0-35 1,0-1-16,53 19 16,-18-159-1,0 140 1,0 36 15,1 53-31,17 142 31,-53-72-15,-36 54-16,-17-71 31,1-18-15,16-35-1,36-18-15</inkml:trace>
  <inkml:trace contextRef="#ctx0" brushRef="#br0" timeOffset="7862.85">11942 988 0,'35'123'31,"-35"-52"-15,0-36-1,0-70 32,0-36-47,53-17 16,18 53 0,-36 35-1,-35 35 1,35 36-1,18 17 1,-18-88 15,54 0-15,-54-88 0,0 17-1,-53 18 1,-52 53-1,-1-35 1,36 35 0,70 0 15</inkml:trace>
  <inkml:trace contextRef="#ctx0" brushRef="#br0" timeOffset="8016.14">12683 1005 0,'0'-17'62</inkml:trace>
  <inkml:trace contextRef="#ctx0" brushRef="#br0" timeOffset="9095.87">13035 741 0,'0'-35'16,"36"35"-1,-36 17 16,35 18-15,-35 36-16,0 0 16,0 17-16,-35 35 15,35-52 1,0-36-16,-36 0 16,36-123 15,36-265 16,-36 265-47,70-71 31,-34 159 0,34 53-15,-70-17-16,35 17 15,-35-18-15,0 18 16,36-53 15</inkml:trace>
  <inkml:trace contextRef="#ctx0" brushRef="#br0" timeOffset="9479.67">13529 582 0,'0'0'15,"0"18"1,-17 52 0,17 1-1,-53-36 1,53 0 0,0-88 15,0 1-16,70-72 1,-34 89 0,34-18-16,-35 106 47,-35 17-47,0 142 15,-52 0 1,16-36 15,-17-141-15,53 18-1,18-53-15</inkml:trace>
  <inkml:trace contextRef="#ctx0" brushRef="#br0" timeOffset="10012.18">13794 1147 0,'71'0'31,"-36"0"-15,35 0-16,-70-36 15,36 36-15,-36-35 16,0 0 15,-18 35-15,-35 53-1,-17 52 1,70-69 0,0-1-1,52-35 1,72-53-1,17-141 1,-53-18 0,-17-17-1,-71 106 1,0 52 0,0 124 15,0 123-16,-18 54 17,-35-142-32,53 0 15,0-35 1,18-53 15</inkml:trace>
  <inkml:trace contextRef="#ctx0" brushRef="#br0" timeOffset="11150.87">14270 864 0,'0'0'15,"35"0"17,36 0-32,123-35 15,-53-36 1,-106-87 15,-35 122-15,0 1-1,-17 35 1,-18 71 0,35-36-16,-36 71 15,1 17 1,35-52-1,0-36 1,0 0 0,71-70 15,-36 0-15,0 35-1,-35 18 1,0 52-1,0 18 1,0-52 0,71-72 15,-1-52-15,-35 88-1,-35 53 16,0-18-31,0 18 16,0 0 0,36-53-16,17 0 15,35 0 1,-18-88 15,-105 70-15,-35 18 15,34 0-31,1 0 16,106 0 15,17-53-15,176 18-1,-123-18 1,-52 53-1,-125 0 32,1 35-31,35 1-16,-70 34 16,70-17-1,52-53 16,1 0-15,36-88 0,-36-18-1,-18-35 1,-35 53-16,35-36 16,-35 19-1,35 69 1,-35 19-1,0 87 17,0 1-32,-17 158 15,-71-35 1,52-35 0,36-53-1</inkml:trace>
  <inkml:trace contextRef="#ctx0" brushRef="#br0" timeOffset="11612.15">13953 1588 0,'0'0'0,"-53"0"0,18 0 15,52 35 32,336-35-31,211 0 0,-34 0-1,-354 0-15,-17 0 16,-159-18 31,-18 18-47,-17 0 15,-18-35 1,-18 35-16</inkml:trace>
  <inkml:trace contextRef="#ctx0" brushRef="#br0" timeOffset="12519.82">9808 1958 0,'0'0'0,"52"0"47,37 0-47,17 0 16,158 0 0,89 0 15,-318 0-16,-35-18 1,0-17 62</inkml:trace>
  <inkml:trace contextRef="#ctx0" brushRef="#br0" timeOffset="43590.68">6192 3034 0,'0'-18'47,"0"71"78,-53-18-109,53 36-16,-36 264 31,36-247-31,-53 89 31,53-107-15,-17-17 0</inkml:trace>
  <inkml:trace contextRef="#ctx0" brushRef="#br0" timeOffset="44008.99">5821 3298 0,'-35'0'15,"53"0"32,17-52-31,18 52-16,141-36 16,-18 1-1,-123-18-15,-18 53 16,1-35-1,-36 52 64</inkml:trace>
  <inkml:trace contextRef="#ctx0" brushRef="#br0" timeOffset="44890.32">6368 3475 0,'0'53'16,"0"-18"-1,0 0-15,0 1 0,0 17 16,18-53 31,70-18-31,-53-53-1,36 18 1,-36 18-16,-35 106 31,0 70-15,0 0-1,0 0 1,-18-35 0,18-53-16,-35 17 15,0-70 1,35-53 15,0 1-15,70-125-1,1 36 1,-18 70-16,-18 36 16,18 0-1,-53 105 16,0 19-31,0 87 16,0-88 0,0 53-1,0-88 1,0-17 15,-18-72-15,18 1-1,0-71 1,0-53 0,0 1-16,18 17 31,105-18 0,-123 124-31,53 35 16,-17 70-1,-36 36 1,-89 53 0,37-124-1,16-35 1,36-18 15</inkml:trace>
  <inkml:trace contextRef="#ctx0" brushRef="#br0" timeOffset="45225.93">7056 3775 0,'70'0'16,"-17"0"-1,18-18 1,-36-35-1,36-17 1,-71 34 0,-36 36-1,1 18 1,-35 53 0,34 52-1,36-35 1,36-53-1,52 1 1,-18-36 0,36-18-16,-35-35 15</inkml:trace>
  <inkml:trace contextRef="#ctx0" brushRef="#br0" timeOffset="45390.7">7691 3739 0,'35'0'15,"0"-35"-15,71 35 16,0-35 0,-35-36-1</inkml:trace>
  <inkml:trace contextRef="#ctx0" brushRef="#br0" timeOffset="45624.13">8220 3387 0,'0'53'31,"0"-36"-15,0 107-1,0-71-15,-18-18 16,18 0-16,-52 18 16,52-18-1</inkml:trace>
  <inkml:trace contextRef="#ctx0" brushRef="#br0" timeOffset="45826.13">8114 3298 0,'0'0'0,"18"-35"16,17 35-1,53 0 1,-17 0-16,17 0 15,-53 18 17</inkml:trace>
  <inkml:trace contextRef="#ctx0" brushRef="#br0" timeOffset="46025.56">8026 3863 0,'0'0'0,"53"0"32,106 0-17,-18-35 1,-53-1 0,-53 36 15</inkml:trace>
  <inkml:trace contextRef="#ctx0" brushRef="#br0" timeOffset="48090.46">15822 3016 0,'0'-35'31,"0"70"32,0 18-63,0 18 16,0 17-16,-17 53 31,-18 35 0,-36-123 0</inkml:trace>
  <inkml:trace contextRef="#ctx0" brushRef="#br0" timeOffset="48359.34">15611 3069 0,'0'0'15,"0"-53"1,17 18 0,19 35-16,34-53 15,36 53 1,-18 0-1,-52 0 1,-1 0 0,-35 18 15</inkml:trace>
  <inkml:trace contextRef="#ctx0" brushRef="#br0" timeOffset="48672.95">15417 3739 0,'0'0'0,"17"0"31,36-17-16,88-18 1,-88 35-16,18-36 16,-36 36-1,-35-35 17,-17 35 14</inkml:trace>
  <inkml:trace contextRef="#ctx0" brushRef="#br0" timeOffset="49357.71">15858 3069 0,'0'53'47,"0"-18"-31,-36 18-16,36 18 16,0 17-16,-70 141 31,70-176-31,-88 106 47,52-159-32</inkml:trace>
  <inkml:trace contextRef="#ctx0" brushRef="#br0" timeOffset="49669.93">15381 3316 0,'0'-35'15,"0"0"1,194-1-1,36-17 1,-89 18 0,-53 35-1,-53-35 1</inkml:trace>
  <inkml:trace contextRef="#ctx0" brushRef="#br0" timeOffset="50528.99">16052 3475 0,'0'123'16,"0"-52"-1,0-18-15,-53 0 16,53 0-16,0-18 16,17-35-16,19-35 31,34-1-31,-34-87 31,-1 88-31,-35 105 31,0 1-15,0 123 0,0-71-1,0-35 1,-18-17-1,-17 0 1,0-71 0,35-142 15,35 54-31,18-35 16,159-177-1,-142 265 1,-35-1-1,-35 54 17,0 105-32,-17 124 31,-36-123-15,53-71-1,0 17 1,-18-70-1,18-70 17,0 17-32,0 0 15,35-123 1,-35 70-16,124-141 16,-36 123-1,-17 124 1,-36 0-1,-35 177 1,-35-36 15,-71-71-15,106-34 0,-35-36-1,52-53 1</inkml:trace>
  <inkml:trace contextRef="#ctx0" brushRef="#br0" timeOffset="50840.75">16863 3722 0,'35'0'16,"71"0"-1,-35-18 1,-36-88-1,18 36 1,-4057 70 0,7920 0-1,-3987 88 1,36-35 0,0 70-1,-18-70 1,106 18-1,176-18 1,18-106 0,-159-18-16</inkml:trace>
  <inkml:trace contextRef="#ctx0" brushRef="#br0" timeOffset="51058.69">17657 3616 0,'35'0'15,"71"0"1,-18-35-16,71 35 16,-71-53 15,-35 53-16,-53-35-15</inkml:trace>
  <inkml:trace contextRef="#ctx0" brushRef="#br0" timeOffset="51308.69">18362 3440 0,'0'-36'16,"0"54"31,0 35-32,0 70 1,-17-34 15,17-54-31,0 0 16,0 18-1</inkml:trace>
  <inkml:trace contextRef="#ctx0" brushRef="#br0" timeOffset="51524.07">18715 3440 0,'0'53'63,"0"-1"-63,0 19 15,0 0-15,-17 52 16,-19-52 15</inkml:trace>
  <inkml:trace contextRef="#ctx0" brushRef="#br0" timeOffset="51772.36">18433 3475 0,'0'0'0,"0"-35"15,35 35-15,247-71 32,-229 71-17,36 0 1,-54 0 0</inkml:trace>
  <inkml:trace contextRef="#ctx0" brushRef="#br0" timeOffset="52057.56">18239 3933 0,'-18'0'0,"36"0"0,-36 36 16,54-36-1,34 0 1,142 0-16,-1-36 31,-140 36-31,-18 0 16,0 0 0,-53-35 15,-106 35-16,53 0-15</inkml:trace>
  <inkml:trace contextRef="#ctx0" brushRef="#br0" timeOffset="54222.88">2435 4516 0,'0'35'78,"0"53"-63,0-53-15,0 18 16,0 106 0,0-53-16,-36 335 31,36-124 0,-35 195 16,-18-177-31,53-247-1,-35 159 1,35-88-1,0 0 1,0 17 0,0-53-1,0-105-15,0 17 16,0 36 0,0-1-1,0-17 1,0-17-1,-71-1 17</inkml:trace>
  <inkml:trace contextRef="#ctx0" brushRef="#br0" timeOffset="55843.87">1570 7779 0,'18'0'62,"35"0"-46,35 0-1,88 35 17,107-35-1,-231 0-31,248-18 31,-17-17 0,-160 35 1,-70 0-17,18 0 17,70 0-17,0 0 1,17 0-1,-34 0 1,-36 0 0,-17 0-1,-1 0 1,1 0 0,-1 0-1,1-35 1,-1 35-1,1 0 1,0 0 0,-36 0-16,35 0 15,36 0 1,-53 0 0,71 0-1,-71 0 1,35 17-1,-35-17 1,123 0 0,-105 0-1,-1 0 1,71 36 0,-53-36-1,1 0 1,69 0 15,-16 0-15,52 0-1,-124 0 17,-17 0-17,35 0 1,36 0-1,-36 0 1,-35 0 0,35 35-1,-35-35 1,53 0 0,-36 0-1,1 0 1,17 0-1,-17 0 1,17 0 0,-35 0-1,-18 0 1,0 0 0,1 0-1,-1 0 1,-53-18 46</inkml:trace>
  <inkml:trace contextRef="#ctx0" brushRef="#br0" timeOffset="78104.66">2487 5080 0,'0'-18'125,"0"-52"-109,0 17-1,0 0 1,18 0 0,35-17-1,-18 34 1,18 1 0,18 0-1,-54 35 1,54 0-1,-18 0 1,-18 0 0,0 0-1,1 0 1,-1 17 0,0 19-1,1 17 1,-36 17-1,35-35-15,-35 36 16,35-1 0,18 1-1,-53 0 1,35-36 0,1-35-1,16 0 1,19 0 15,105-88 0,-105-1-15,-36 19 0,-35-1-1,36 1 1,-1-54-1,0 71 1,53-17 0,-52 35-1,52 35 1,-88 17 0,35 36-1,0-18 1,53 71 15,-52-35-15,-36-1-1,53 1 1,-53-1 0,35-17-1,-35 0 1,0-17-1,35-1 1,1-35 0,16 0-1,-16-18 1,-36-17 0,53-18-1,-18 18-15,0-53 16,36 17 15,-36 0-15,0-17 15,1 53-15,-3952 0 15,7937 35-16,-3985 0 1,-19 0 15,19 0-15,-1 17 0,0-17-1,-35 18 1,35 35-1,-35-35 17,0 17-17,0 0 1,0 0 0,0 1-16,0-1 15,0 0 1,36-35-1,-36 53 1,0-18 0,35-35-1,-35 36-15,35-1 32,-35 0-1,0 0 31,36-35-46,-36 36 0,0-1 15,0 0-16,0 1 1,0-1 0,0 0 15,0-17 16,35-18 0,-35 35-32</inkml:trace>
  <inkml:trace contextRef="#ctx0" brushRef="#br0" timeOffset="80418.98">5151 5309 0,'18'0'110,"-18"71"-95,0-36-15,0 0 16,0-17-16,0 88 16,88 106 31,-53 17-16,36-88 0,-71-18 0,35 36-15,-35-35 0,35-54-1,18 1 1,-18-18-1,-35-18-15,36 18 16,52 17 0,-18-17-1,-34-17 1,-1 17 0,0-18-1,0 0 1,36 0 15,35 1-15,-71-1-1,-35 0 1,35-35 0,1 36-1,52-1 1,-53-35-1,0 35 1,1-35 0,-1 35 15,0-35-15,18 0 15,18 0-31,-18 53 15,-18-53 1,0 0 0,0 0-1,18 36 1,0-36 0,-17 0-1,34 35 1,-35-35-1,-17 0-15,53 35 16,-1-35 0,1 0-1,-18 35 1,17-35 0,-17 0-1,88 36 16,-88-36 1,-18 0-17,1 0 1,-1 0 0,53 0-1,-53 0 1,18 0-16,-17 0 15,-1 0 17,0 0-1</inkml:trace>
  <inkml:trace contextRef="#ctx0" brushRef="#br0" timeOffset="82839.47">7215 7814 0,'17'0'125,"36"18"-110,0-18 1,0 0 0,18 0 15,-18 0-31,176 0 31,-176 0-31,-18 0 16,36 0-1,-19 0 1,19 0 0,-36 0-1,-17 0 1</inkml:trace>
  <inkml:trace contextRef="#ctx0" brushRef="#br0" timeOffset="86627.85">14482 4727 0,'0'-35'16,"0"0"31,0-1 0,0 19-32,0-19 32,0 1-15,0 70 46,0 1-78,0 17 15,0 105 1,53 107 0,-53-124-16,0 247 15,53-53 1,-53-17-1,53-18 1,-18 141 15,-35-353-31,0 88 16,0 18 0,0-88-1,35 0 16,-35-88 32</inkml:trace>
  <inkml:trace contextRef="#ctx0" brushRef="#br0" timeOffset="88001.55">14094 7779 0,'0'0'0,"17"0"63,36-36-48,-3951 36 16,8167 0 1,-4216 0-17,123 0 1,-35-35 0,124 35 15,-142 0-16,1 0 1,-36-35 0,0 35-1,106 0 1,-35-35 0,0 35-1,-36 0 1,18 0-1,-17 0 1,-18 0 0,35-53-1,-36 53 1,19 0 15,-53 0-15,87 0-1,-34 0 17,34-36-17,-34 36 1,-18 0 0,17 0-1,18 0 1,-35 0-1,18 0 1,-18 0 0,17 0-1,36 0 1,-36 0 0,18 18-1,18-18 1,0 0-1,-106 0 1,53 53 0,17-53-1,-17 0 1,70 0 0,-70 0-1,-35 0 1,-36 0-1,0 0 17</inkml:trace>
  <inkml:trace contextRef="#ctx0" brushRef="#br0" timeOffset="92551.12">14570 4780 0,'18'0'266,"17"0"-251,0 0 1,1 0-1,16 0 1,-16-35 0,-1 35-1,0 0 1,18 0 0,0 0-1,18 0 16,-1-35 16,-34 35-31,-1 0-16,0 0 16,0 0-1,1 0 1,-19 0-1,19 0 1,-1 0 0,0 0-1,0 0 1,1 0 0,-1 0-1,0 0 1,0 0-1,1 0 17,-1 0-17,0 0 1,18 0 0,-17 0-1,34 0 16,-35 0-15,1 17 0,-1-17-1,0 0 1,0 0 0,1 36-1,-1-36 1,0 0 15,-35 35-15,36-35-1,-36 35 1,35-35 0,-3986 0-1,7937 35-15,-3951-35 16,-35 36-1,36-36 1,-19 35 0,72 0 15,-54 0-15,0-35-1,-35 36 1,18-36-1,17 35 1,0 0 15,1 1-15,-36-1 15,35 0-15,0-35-1,0 35 1,1 1 0,17-1-1,-18 0 17,-35 1-17,35-36 1,-17 35-1,-18 0 1,35-35 0,-35 35-1,35-35 1,-35 36 0,36-36-1,-36 35 1,35 0 15,0-35-15,-35 35-1,35-35 1,-35 36 0,36-19-1,-36 19 16,35-36-15,-35 35 0,35 0 15,1-35-15,-36 35-1,35-35 1,-35 36-1,35-36 1,-35 35 15,18-35-15,-18 35 46</inkml:trace>
  <inkml:trace contextRef="#ctx0" brushRef="#br0" timeOffset="96083.32">17322 5891 0,'0'-35'62,"0"53"32,0 17-79,35 36 17,-17 52-1,35-88-15,-36 1-1,-17-1 1,53 18-1,-53 0 1,35 0 0,1 0-1,-36-36 1,35 36 0,-35-18-1,35-17 1,-35 17-1,0 1 1,36-1 0,-1 0-1,-35 0 1,35 1 0,-35 17-1,0-18 1,35 0-1,1 36 17,-1-36-1,-35 0-31,35 1 31,-35-1-15,53-35-1,-53 35 1,35 0 0,1 1-1,-1-36 1,-35 35 0,35 0-1,0-35 1,1 36-1,-1-36 17,-35 35-17,53-35 1,-18 35 0,1-35-1,-1 0 1,0 0-1,0 35 1,18-35 0,18-17 15,-36 17-15,0-36-1,-35-16 1,36 16-1,-1-17 17,-35 18-17,35 0 1,-35-1 0,0-34-16,35 70 15,-35-106 1,36 71-1,-1 0 17,-35-1-17,35 1 1,1 0 0,-1 35-1,-35-36 1,35 36-16,0 0 31,1-35-15,-1 35-1,0 0 17,-35 18-17,36-18 1,-36 35-1,35-35-15,0 35 16,-35 1 0,35-36-1,1 35 1,-1 35 0,35 1 15,-17-36-16,-53 1 17,18 16-17,17 1 1,-35-17 0,71-1-1,-71 0 1,18 1-1,-18-1 1,35 0 0,18 0 15,-18 1-15,0-36 30,1 0-30,16 0 0,-16 0-1,-36-18 1,35 18-16,-35-35 31,18 35-31,-18-18 16,53-35-1,-18 18 17,-35 17-17,0-17 1,0 0 0,17-1-1,36 1 1,-17-35 15,-36 34-15,35 1 15,-35 0-31,35-1 16,1 1-1,-1 0 1,0 35-1,-17 0 17,17 0-1,18 18-15,-18 17 15,0 0-16,-35 0 17,36-35-17,-1 53 1,-35-17 0,35-1-1,-35 0 1,0 0-16,36 1 15,-36-1 1,35-35 0,-35 35-1,35 1 1,-35-1 15,18-35 0</inkml:trace>
  <inkml:trace contextRef="#ctx0" brushRef="#br0" timeOffset="97302.85">19915 7638 0,'17'0'31,"19"0"0,34 0 16,-35 0-47,36 0 31,17 0 0,18 0 16,53 0-15,-89 0-17,1 0 1,-18 0-1,-18 0-15,0 0 32,1 0-32,-1-36 15,0 36 1,0 0 15,18 0-15,-17 0 15,-1 0-15,0 0-1,0 0 17,1 0 14,-89 0 79,18 0-125</inkml:trace>
  <inkml:trace contextRef="#ctx0" brushRef="#br0" timeOffset="101999.66">2346 10213 0,'0'-18'16,"0"-17"-1,0 0 1,0-18-1,0 18 1,0 70 47,0 18-48,0 35-15,0 194 31,-53-88-15,53-53 0,-35-105-16,35-1 15,0 18 1,-35-53 0</inkml:trace>
  <inkml:trace contextRef="#ctx0" brushRef="#br0" timeOffset="102217.47">2258 10707 0,'0'-35'0,"35"35"15,1 0-15,-1 0 16,88-36-1,-52 1 1,-36 0 0,-35-53-1</inkml:trace>
  <inkml:trace contextRef="#ctx0" brushRef="#br0" timeOffset="102403.63">2593 10407 0,'0'-53'16,"0"18"-1,0 123-15,0-159 47,53 142-47,-53 88 31,-35 17-31,0-17 32,35-53-17,0-71-15,0 0 16</inkml:trace>
  <inkml:trace contextRef="#ctx0" brushRef="#br0" timeOffset="102793">3070 10918 0,'-18'0'0,"-17"0"15,-18 0 1,17 53 0,36 0-1,0-17-15,0-1 32,18-35-17,17-18 1,18-88-1,-53 71 1,36 70 15,-36 71-15,0-18 0,0-52-1,0-1-15</inkml:trace>
  <inkml:trace contextRef="#ctx0" brushRef="#br0" timeOffset="103088.4">3616 10336 0,'-35'-35'0,"-36"70"31,19 142-15,-1 52-1,106 71 16,52-265-15,-52-35 0,36-53-1</inkml:trace>
  <inkml:trace contextRef="#ctx0" brushRef="#br0" timeOffset="105716.83">4004 10760 0,'36'0'1688,"-36"-36"-1579,35 36-62,-53 0 218,-17 0-233,35 18 15,0 17-32,0 18 1,18-17-16,-18 16 15,35 19 1,35 35 0,-70-18-1,36 18 1,-36-71 0,-18 18-1,-35-18 1,18-35-1,-71-35 1,36-106 0</inkml:trace>
  <inkml:trace contextRef="#ctx0" brushRef="#br0" timeOffset="105900.94">4216 10319 0,'35'0'78</inkml:trace>
  <inkml:trace contextRef="#ctx0" brushRef="#br0" timeOffset="106618.19">4392 10813 0,'0'53'47,"0"-18"-47,0 0 16,142 36 31,-107-212 0,-35 88-47,-18-159 31,36 124 0,141 88 0,-124 35-15,-35 53 0,-18 36-1,-17-71-15,35-18 16,0 0-1,53-35 1,53 0 0,-36 0-1,18-17 1,-88-89 0</inkml:trace>
  <inkml:trace contextRef="#ctx0" brushRef="#br0" timeOffset="106932.81">4886 10213 0,'0'0'0,"0"-35"16,0-1 15,141 54-16,-17 105 1,-71 107 0,0-71-16,-53 158 15,-36-105 1,-34-124 15,-36-35-15,71-53-1</inkml:trace>
  <inkml:trace contextRef="#ctx0" brushRef="#br0" timeOffset="110267.79">6121 10460 0,'18'0'78,"17"0"-62,18 0-16,88 0 15,-88 0 1,35 0-1,-17 0 17,-36 0-1,-53 0-15,-52 35-1</inkml:trace>
  <inkml:trace contextRef="#ctx0" brushRef="#br0" timeOffset="110527.97">6227 10636 0,'18'0'16,"17"0"-1,18 0-15,17 0 16,36-17-1,-18 17 1,-52 0 0,-36-36 46</inkml:trace>
  <inkml:trace contextRef="#ctx0" brushRef="#br0" timeOffset="111549.37">9084 9807 0,'0'18'63,"-17"35"-48,17 0-15,-53 17 16,-35 71 0,17 71 15,71-247 31,35-36-62,54-35 16,-19-70 0,-17 53-1,0 34-15,35 1 32,-53 35-17,1 53 16,-36 18-15,35 35-16,-35 123 16,0 18-1,0-53 1,0-53 0,0-17-1,-18-71 1,-35 0-1</inkml:trace>
  <inkml:trace contextRef="#ctx0" brushRef="#br0" timeOffset="111706.99">8979 10142 0,'88'-35'15,"88"35"1,-52 0 0</inkml:trace>
  <inkml:trace contextRef="#ctx0" brushRef="#br0" timeOffset="112490.15">7515 10636 0,'-53'0'15,"17"0"1,1 0-1,106 0 48,34 0-47,142 0-1,1094 0 16,-653 0-15,-18 0 0,212 0-1,-529 0 17,-159 0-17,-124 0 1,-87 0 46,-18 0-46,-1-35-16</inkml:trace>
  <inkml:trace contextRef="#ctx0" brushRef="#br0" timeOffset="114198.13">7444 11113 0,'0'70'78,"0"1"-78,0 17 15,0 18-15,-35 123 16,35 300 31,-36-370-16,1-159-15,-71 88 15,18-88 0,-18-106 0,106 18-15,0 35-16</inkml:trace>
  <inkml:trace contextRef="#ctx0" brushRef="#br0" timeOffset="114685.37">7426 11289 0,'0'0'15,"18"-35"126</inkml:trace>
  <inkml:trace contextRef="#ctx0" brushRef="#br0" timeOffset="115365.42">7479 11218 0,'0'-35'16,"-17"35"-1,17-35 48,17 35 109,19 0-157,-1 0-15,88 0 16,-17 0 0,35 0-16,265 0 15,-194 0 1,246 0 0,107 35-1,34-35 1,-17 0-1,195 0 1,-372 0 0,-123 0-1,-35 0 1,-105 0 0,-54 0-1,-35 0 1,-89 0 46,1 0-46</inkml:trace>
  <inkml:trace contextRef="#ctx0" brushRef="#br0" timeOffset="117214.6">7920 11624 0,'0'18'94,"0"17"-79,0-17-15,0 87 16,0-52-16,0 36 16,0-19-1,-35-17 1,35-18 31,0 1-32,-35-36-15,35-18 32</inkml:trace>
  <inkml:trace contextRef="#ctx0" brushRef="#br0" timeOffset="117533.8">8202 11942 0,'36'0'15,"-1"0"1,124 0-1,-89 0-15,1 0 16,-36 0-16,-17 0 16,17 0-1,-35-36 32,-18 36-31</inkml:trace>
  <inkml:trace contextRef="#ctx0" brushRef="#br0" timeOffset="117797.91">8520 11765 0,'0'35'47,"0"89"-31,0-54-1,0-34 1,-53 17-16,53-18 16,0 0-1,18-35 16</inkml:trace>
  <inkml:trace contextRef="#ctx0" brushRef="#br0" timeOffset="118151.4">9296 11642 0,'-35'0'16,"-1"70"0,36-17-1,-70 88 1,35-53-1,35-52-15,17 17 16,71 0 0,-17-53-1,53 0 17,-89-18-17,0-17 1</inkml:trace>
  <inkml:trace contextRef="#ctx0" brushRef="#br0" timeOffset="118464.23">9102 11906 0,'18'0'32,"17"0"-17,0 0-15,0 0 16,36 0 0,-36 0-1,-35-35 48,0-36-48</inkml:trace>
  <inkml:trace contextRef="#ctx0" brushRef="#br0" timeOffset="127132.57">9402 11377 0,'0'-35'16,"35"35"15,-35-35-31,53 35 16,0 0-1,18 52 16,-71 72 1,-53-124-32,17 70 15,36-52 17,18-18-17,105 0 1,-70 0-16,-17 0 15,-1 0 1</inkml:trace>
  <inkml:trace contextRef="#ctx0" brushRef="#br0" timeOffset="129113.92">10284 11589 0,'-35'-36'16,"-1"36"-1,1 0 1,35 18-16,-18-18 16,18 53-16,-70-18 15,70 1-15,-53 105 31,0-71-31,53 18 32,229-35 30,-229-70 1</inkml:trace>
  <inkml:trace contextRef="#ctx0" brushRef="#br0" timeOffset="129654.78">10407 12065 0,'0'-35'16,"0"70"62,0 18-63,0-18-15,0 0 16,0 1-16,0-1 16,0 0-16</inkml:trace>
  <inkml:trace contextRef="#ctx0" brushRef="#br0" timeOffset="129963.89">10390 12030 0,'0'-36'31,"0"54"16,17-18-47,36 71 16,0-1-1,-18-17 16,1-18-15,17-35 0,-18 0-16</inkml:trace>
  <inkml:trace contextRef="#ctx0" brushRef="#br0" timeOffset="130296.68">10672 12030 0,'0'-36'16,"0"54"93,0 17-109,0 1 16,0 34 0,0 1-1,0-18 1,0-18-16</inkml:trace>
  <inkml:trace contextRef="#ctx0" brushRef="#br0" timeOffset="132726.97">10637 11395 0,'35'0'93,"-35"35"-77,53 18 0,-53-18-1,-18 0 1,-52 18-1,87-53 32,36 0-47,71 0 32,-89 0-32,0 0 15,-17 0-15</inkml:trace>
  <inkml:trace contextRef="#ctx0" brushRef="#br0" timeOffset="136337.85">11395 11448 0,'-53'17'172,"53"19"-157,-35 16 1,0 37 0,-1 34 15,-17 1-16,53-71-15,0 52 16,0 19 0,36-18-1,-1 17 1,0-17 0,1 0 15,-36-71-16,52 36 1,-16-36 0,-36-53 109</inkml:trace>
  <inkml:trace contextRef="#ctx0" brushRef="#br0" timeOffset="137646.16">11801 11818 0,'0'35'109,"17"-35"-109,-17 36 16,36-36-1,52 0 1,-53 0-1,53 0 17,-88-36-17,-17-69 17,-19 69-17,1-34 1,0 70-16,35-53 15,0 17 1,18 1 0,34 0-1,-16 35 1,34 0 0,18 18 15,-88 17-16,0 18 1,36 0 0,-36 17-1,0-17 1,0-18 0,53 1 15,0-36-16,-1 0 1,-16 0 0,-1-18-1,36-17 1,-36 35 15,-35-35-31</inkml:trace>
  <inkml:trace contextRef="#ctx0" brushRef="#br0" timeOffset="138291.32">11589 12118 0,'35'0'141,"1"0"-126,-1 0-15,18 0 16,17 0-16,89 0 16,70 0-1,-87 0 1,-90 0-16,37 0 31,-19 0-15,-34 0 15,-54 0 16</inkml:trace>
  <inkml:trace contextRef="#ctx0" brushRef="#br0" timeOffset="139619.44">11730 12665 0,'18'0'47,"17"0"-16,-35 35-31,71-35 31,-54 0-15,19 0 0,17-35-1,-53-18 1,0-18-1,0 36 17,-18-18-17,18 0 1,-35-17 0,35 34-1,-3952 36 1,7992 0-1,-3987 0 1,-18 0 0,0 18-1,-35 17 1,36-35-16,-36 36 16,0 16-1,0-16 1,0 17 15,-18 0-15,18-36-1,35-17 17,0 0-17,1 0 1,52 0-1,-53 0 1</inkml:trace>
  <inkml:trace contextRef="#ctx0" brushRef="#br0" timeOffset="147107.12">12595 12594 0,'-18'0'235,"-17"18"-235,35 35 31,-53-53-31,53 35 0,0 0 63,17-35-48,1 0 1,35 36-1,-18-36 17,-17 0 108,-18-18-140</inkml:trace>
  <inkml:trace contextRef="#ctx0" brushRef="#br0" timeOffset="148827.99">12912 11589 0,'-35'0'15,"35"-36"-15,0 72 172,17-36-156,-17 88-16,36-53 16,17 36-1,35 176 16,-88-177-15,0 1 0,0 17-1,-36-17 1,36 34 15,-17-52-31,17 0 16,-53-17 15,53-1-15,0-53 327,0-17-327</inkml:trace>
  <inkml:trace contextRef="#ctx0" brushRef="#br0" timeOffset="153871.13">2911 14711 0,'0'-35'15,"0"17"1,-18 18 47,-17 18-48,-36 17-15,-17 35 16,0 19-16,-53 122 31,106 1 0,317-177 1,-53-52-1,-194 17-16</inkml:trace>
  <inkml:trace contextRef="#ctx0" brushRef="#br0" timeOffset="154194.06">3052 15363 0,'0'53'62,"0"-35"-62,0 17 16,0 36 0,0-36-16,-18 0 15,18 1 1,-53-36-1</inkml:trace>
  <inkml:trace contextRef="#ctx0" brushRef="#br0" timeOffset="154426.92">2999 15328 0,'53'0'31,"17"53"-15,-70-18-1,36 1 1,-1 17 0,71-53-1,-71 0 1</inkml:trace>
  <inkml:trace contextRef="#ctx0" brushRef="#br0" timeOffset="154610.01">3369 15275 0,'0'36'62,"36"-1"-62,-36 0 16,0 53 0,0-35-1,0 0 1</inkml:trace>
  <inkml:trace contextRef="#ctx0" brushRef="#br0" timeOffset="156653.44">3846 14534 0,'-36'0'63,"36"18"-63,-53 53 31,18 52-15,-18-70-1,53 159 17,88-71-1,54 18 31,-142-177 48</inkml:trace>
  <inkml:trace contextRef="#ctx0" brushRef="#br0" timeOffset="161258.79">4004 14852 0,'-35'0'31,"53"0"110,17 0-110,0 0-15,18 0-1,0 0 1,-53 18 0,35-18-16,-35 70 31,-17 89 16,-19-124-16,1-35 0,35-35 0,0-53-15,35 17 0,1 18-1,17-17 1,-36 70 0,-17 17 155,0 36-171,0 18 16,53-18 0,-17-18-1,16-35 1,1 35 0,-17-35-1,-36-17 95</inkml:trace>
  <inkml:trace contextRef="#ctx0" brushRef="#br0" timeOffset="161760.76">4463 14570 0,'0'0'0,"0"17"62,35-17-46,-35 53-16,71-17 15,-71-1-15,53 18 16,17 35 0,-34 35-1,-36 1 1,0-54 0,0-17-1,-18 18 1,-17-71-1,35 18-15</inkml:trace>
  <inkml:trace contextRef="#ctx0" brushRef="#br0" timeOffset="162134.64">5098 14993 0,'35'0'15,"1"0"1,34 0 0,-35 0-1,1 0 1,34 0-1,-35 0 1,1 0 0,-1 0-1,0 0 1</inkml:trace>
  <inkml:trace contextRef="#ctx0" brushRef="#br0" timeOffset="162451.76">5204 15117 0,'0'35'15,"17"-35"1,54 0-1,-18 0 1,17 0 0,-34 0-1</inkml:trace>
  <inkml:trace contextRef="#ctx0" brushRef="#br0" timeOffset="164245.9">6386 14005 0,'-18'-35'32,"-17"35"-17,-18 0 1,18 0-16,-1 0 15,1 18-15,-18 52 16,0 54 15,247 176 1,0-18-1,-529 35 0,-106-229 0,353-88 1,141-17-1,53 17-16,-4005 0 1,7921 35-16,-3969 0 16,-18 230-1,-35-18 1,0 35 0,0-141-1,0-53 1,53-52 15,35-36-15,36 0-1,-18-53 1,-18-71 0</inkml:trace>
  <inkml:trace contextRef="#ctx0" brushRef="#br0" timeOffset="166531.81">7215 14182 0,'0'-36'15,"-18"36"63,-17 0-46,35 53-32,-36 124 31,1-36 0,35-71-15,0-34-1,0-1-15,0-17 16,18-18 15,17 0-15,18 0-16,18-18 16,-19-35-1,-52 18 1,36 35-1,-36-36 1,0 54 47,0 17-48,35 18 1,-35 0-1,35-53-15,-35 35 16,36-35 0,-1 0-1,0 0 1,0-17 0,-35-18-1,0-18-15,0 17 16,0 1-1,-17 0 1,-71 35 0,88-18 15,-36 18-31,72 0 47,-1 0-47,53-53 15,-53 53 1,36-35 0,-18 35-1,-53-53 1,0 18 15,0 52 16,0 36-31,0 0-1,0 18 1,88-71-16,-35 53 16,-18 0-1,-35 0 1,0-18-1,-35 0 1,-18-35 15,18 0-31,-1 0 32</inkml:trace>
  <inkml:trace contextRef="#ctx0" brushRef="#br0" timeOffset="168325.84">8573 14164 0,'0'-35'15,"0"17"17,-35 18 61,35 35-93,-53 1 16,-53 281 15,194-105 0,-17-124-15,-19-53 0,-52 1-1,0-54 79,36 18-94,-36-71 16</inkml:trace>
  <inkml:trace contextRef="#ctx0" brushRef="#br0" timeOffset="168657.99">8961 14323 0,'0'-18'15,"0"53"32,0 1-31,0-1-16,0 18 15,0-18-15,-18 0 16,18 1-16,0-1 16,0 0-1,-35-35 17,0 0-17</inkml:trace>
  <inkml:trace contextRef="#ctx0" brushRef="#br0" timeOffset="168911.19">8890 14270 0,'0'0'16,"36"0"-1,-1 0 16,-35 18-31,70 17 16,-17 71 0,-53-53-16,53 17 15,0-35 1,0 1 0,-18-36-1,1-36 1</inkml:trace>
  <inkml:trace contextRef="#ctx0" brushRef="#br0" timeOffset="169158.08">9349 14217 0,'0'-35'0,"0"52"46,0 19-46,0 17 16,0 88 0,0 17-1,0-34 1,0-71 0,0 17-1</inkml:trace>
  <inkml:trace contextRef="#ctx0" brushRef="#br0" timeOffset="170493.93">10725 14270 0,'53'0'31,"0"0"-15,17 0-16,-17 0 15,18 0 1,-71-18 62</inkml:trace>
  <inkml:trace contextRef="#ctx0" brushRef="#br0" timeOffset="170842.49">11042 14041 0,'0'17'109,"18"18"-109,-18 1 16,0-1-16,0 0 15,35 36 1,-35-36-16,0 0 16,0 1-1</inkml:trace>
  <inkml:trace contextRef="#ctx0" brushRef="#br0" timeOffset="179473.3">9808 14235 0,'-36'0'16,"-17"0"46,18 17-46,0 19-16,0 16 16,-1 72 30,54-71-30,141 17 15,-89-105-15,-17-18 0,0 18-1,-53 53 32,35 34-31,-35 1-1,36-53-15,-1 36 32,0-36-17,-35-36 32,0-34-31,-35 35-1,-36 35 1,36-36 0,70 36 30,36-53-46,-18 53 16,-18 0-16,36-35 16,-89 35 46,18 18-31,0 17-15,106 0 0,-36-35-1,-70 36-15,36-1 16,-54 0 15,-17-35-15,-1 35-1,1-35 17</inkml:trace>
  <inkml:trace contextRef="#ctx0" brushRef="#br0" timeOffset="181796.16">11536 14499 0,'0'-35'109,"35"35"-93,1 0-1,-1 0-15,0 18 32,-17 87-1,-18-69 0,0-1 0,0-123 1,0 17-17,18 18 1,34 0 0,-16 18 15,-54 53 47,18 17-78,0 18 16,0 0-1,18-53 1,-18 35-16,53-35 15,-53 35 1,70-35-16,-52 0 16</inkml:trace>
  <inkml:trace contextRef="#ctx0" brushRef="#br0" timeOffset="182285.74">12030 14182 0,'0'-36'15,"18"89"48,-18-35-48,70 35-15,-70 0 16,88 17-16,-52-17 16,-36 0-16,53 88 15,-53 18 1,-18-35-1,-35-89 1,0 0 0,36-35 62</inkml:trace>
  <inkml:trace contextRef="#ctx0" brushRef="#br0" timeOffset="197590.72">14817 14146 0,'18'-17'31,"17"17"-15,35 0-16,107 70 31,-230 230 0,-53-194 16,265-353 0,-89 88-31,1 71-1,-71 53 1,-18 52 15,18 19-15,-70 34-16,70 89 15,35-88 1,89-18 15,34-53-15,-122 0-1,-1 0 1,-53 0 0,-35-36-1</inkml:trace>
  <inkml:trace contextRef="#ctx0" brushRef="#br0" timeOffset="198593.92">14711 14041 0,'0'-36'15,"0"1"1,18 35 0,-18 18 62,0 17-78,0 35 0,0 1 15,0 141 1,0-18 0,0-124-16,0 71 15,0-52 1,0-36 0,53-71 77</inkml:trace>
  <inkml:trace contextRef="#ctx0" brushRef="#br0" timeOffset="199186.07">15752 13970 0,'0'-35'16,"35"70"93,-35 0-109,0 36 16,35-1-16,-35 124 15,53 177 48,-53-283-16,0-106-1,0 1-30</inkml:trace>
  <inkml:trace contextRef="#ctx0" brushRef="#br0" timeOffset="200992.2">17057 14041 0,'-35'0'78,"0"17"-62,-1-17-1,-34 88-15,-36-17 32,106-36-17,70 1 1,-17-36 0,89 70-1,-19-70 1,-52 35-1</inkml:trace>
  <inkml:trace contextRef="#ctx0" brushRef="#br0" timeOffset="201293.57">16775 14534 0,'35'0'47,"36"0"-47,-1 53 16,1-17-1,-36-36 1,18 0 0,-18 0-1</inkml:trace>
  <inkml:trace contextRef="#ctx0" brushRef="#br0" timeOffset="201766.08">17675 13988 0,'0'35'78,"0"0"-78,0 18 15,0 0-15,35 18 16,-35 34 0,0 19-1,0-71-15,0 17 16,0-34 0,0-19-1,-18-17 110</inkml:trace>
  <inkml:trace contextRef="#ctx0" brushRef="#br0" timeOffset="-211227.02">15699 15699 0,'18'0'63,"17"-18"-63,0 18 15,0 0-15,1 0 16,17 0 0,-18 71-1,-35 70 17,-35-106-32,-71 53 46,106-141-30,88-35 0,35-53-1,-87 70 1,-1 36 0,-35 0 15,-18 52 16,18 19-32,0 87 1,18 18 0,53-105-1,-36-1 1,18-35-1,35 0 1,-106 0 47,-17 0-63,0 0 0</inkml:trace>
  <inkml:trace contextRef="#ctx0" brushRef="#br0" timeOffset="-210805.57">15434 15540 0,'0'18'47,"0"17"-32,18 35-15,-18-17 16,0 106 0,53-18-1,-53-70 1,0-36 0,35-35 46</inkml:trace>
  <inkml:trace contextRef="#ctx0" brushRef="#br0" timeOffset="-210430.65">16528 15434 0,'0'71'78,"35"-18"-78,-35 35 15,36-18-15,-36 54 16,0-71 0,52-18-16,-52 18 15,0-18 17,-17-35 14</inkml:trace>
  <inkml:trace contextRef="#ctx0" brushRef="#br0" timeOffset="-208975.83">17181 15522 0,'0'-35'31,"17"35"16,19 18-31,-1-18-16,71 88 31,17-53-15,-88-35 15,-52 0 16,-19 35-32,-34 54 1,70-54-16,-53 35 16,0-34-1,0 17 1,18-1 0</inkml:trace>
  <inkml:trace contextRef="#ctx0" brushRef="#br0" timeOffset="-208726.9">17569 15910 0,'0'18'16,"-18"-18"-16,18 35 15,-35-35-15,-1 35 16,19 18 0,-18 0-1,35-17 17,0-89-17</inkml:trace>
  <inkml:trace contextRef="#ctx0" brushRef="#br0" timeOffset="-208458.4">18063 15540 0,'0'18'46,"0"17"-30,0 18-16,0 0 16,35 52-1,-35-69 1,0-1 0,-18-35-1,-17 0 1</inkml:trace>
  <inkml:trace contextRef="#ctx0" brushRef="#br0" timeOffset="-204494.82">7091 15575 0,'-17'-35'16,"-19"35"31,1 0 0,17 0-32,-35 70 1,18 177 15,35-106 1,35-141-1,1 0-31,70 0 15,-18-35 1,-53-18 15,18 53-31,-53-35 16,0 53 31,35 17-32,-35 35 1,35-17 0,1-17-1,-1-36-15,0 0 16,1 0 15,-36-36-15,0 1-1,0 0 1,-18 0 0,-53 35-1,1-36 1,17 36 0,53-53 15,123-17-16,-70 70-15,0-53 16,106 0 0,-177 53 46,18 18-31,0 17-15,53-35 0,0 35-1,18 18 1,-18 0 0,-53 0-1,-18-18-15,-17-35 16,-36 53-1,36-53 1,0 0 0,70 0 15,0-18-15</inkml:trace>
  <inkml:trace contextRef="#ctx0" brushRef="#br0" timeOffset="-203911.04">8026 15469 0,'0'18'62,"0"17"-46,0 18-16,35 18 16,-35-18-16,0 52 31,0-34-31,36-36 0,-36 36 31,0-89 16,0-17-31,35 0-16,0-1 15,0 1 1,1 53 15,-1 52-15,-35-34-16,0-1 15,53 18 1,0-53 15,-18 0-15,0-36-1,1-34-15,-1 52 32</inkml:trace>
  <inkml:trace contextRef="#ctx0" brushRef="#br0" timeOffset="-202974.09">9155 15311 0,'0'-36'15,"-35"36"1,-1 0-1,36 18-15,-35 17 16,35 0-16,-53 18 16,53 36-16,-70 69 31,70-87-31,123 158 31,89-105 0,-177-124 1,-53 0-1</inkml:trace>
  <inkml:trace contextRef="#ctx0" brushRef="#br0" timeOffset="-201178.37">9437 15628 0,'0'-35'0,"0"0"31,35 35 16,-35 35-47,0 18 16,0 0-16,0 17 16,0-17-16,0 0 15,-17-18-15,17 1 16,0-1-1,0-53 32,-35-158-15,35-1 14,17 177-14,36 36-17,-53-1-15,35 0 16,36 53 0,-36-35-1,0-53 1,1 0-1,-1-53 1</inkml:trace>
  <inkml:trace contextRef="#ctx0" brushRef="#br0" timeOffset="-200958.02">9808 15452 0,'0'-36'15,"0"89"32,0-17-47,0 17 16,52 123-1,-52-106 1,0-34 0,0 17-1,-17-18 1</inkml:trace>
  <inkml:trace contextRef="#ctx0" brushRef="#br0" timeOffset="-192195.59">10495 15452 0,'-17'0'15,"-18"0"48,35 17-48,-36 36-15,36-35 16,-53 105 0,71 195 30,264-301 17,-246-69-63,-36 16 16,0 107 46,0-54-62,35 19 16,0 34 15,0-34-15,1-36-1,-1-18 1,-35-17-1,0-1-15,-35 1 32,-1 0-32,-34 35 15,70-35 1,53-1 15,35 1-15,-35-18-16,17 53 15,-70-35 1,-17 35 31,17 17-31,0 54-1,17-71 1,54 35-1,-1 18-15,-52 0 16,-18 18 0,0-54-1,-35-17 1,-71 53 0,106-70 15,35-54-16</inkml:trace>
  <inkml:trace contextRef="#ctx0" brushRef="#br0" timeOffset="-180814.86">11289 15558 0,'0'-36'63,"0"54"15,0 0-62,36 52-16,-36 142 31,0-106-16,0-71-15,0 0 16,0 0 0,0-70 31,35 0-32,-35 0 1,35 35-16,0-36 15,1 36 1,-1 36 15,-35 16-31,0-16 16,35-36 15,-35 35-15,35-35-1</inkml:trace>
  <inkml:trace contextRef="#ctx0" brushRef="#br0" timeOffset="-180598.76">11642 15699 0,'35'0'32,"36"0"-17,-36-36-15,18 36 16,-53-35 0</inkml:trace>
  <inkml:trace contextRef="#ctx0" brushRef="#br0" timeOffset="-180427.85">11871 15469 0,'0'0'16,"36"71"31,-36-36-47,0 0 15,0 36 1,0-18-1,0-18-15,0 0 16</inkml:trace>
  <inkml:trace contextRef="#ctx0" brushRef="#br0" timeOffset="-179348.04">12206 15663 0,'18'0'32,"35"0"-17,0 0 1,-18 0-1,-35 89 1,0-54-16,0 0 16,0 0-16,-17 1 15,-19 17 1,36-106 31,141-194 0,-141 211-32,36 36 1,-54 36 31,18-1-47,0 36 15,0-19 1,18-16 0,35-36-1,-18 0 1,18 0 0,-18 0-1,-35-18-15</inkml:trace>
  <inkml:trace contextRef="#ctx0" brushRef="#br0" timeOffset="-178591.28">12647 15311 0,'0'-36'0,"18"36"266,-18 18-250,71-18-16,-36 53 15,0-18 1,124 247 15,-159-193-31,-124 422 63,54-405-1,35-106 16</inkml:trace>
  <inkml:trace contextRef="#ctx0" brushRef="#br0" timeOffset="-147184.96">14288 10672 0,'0'-36'31,"0"72"48,0-1-79,0 18 0,0 35 31,17-88-16,142-71 17,547-423-1,-547 300 16,-195 247-32</inkml:trace>
  <inkml:trace contextRef="#ctx0" brushRef="#br0" timeOffset="-146806.93">14588 10742 0,'0'35'31,"35"54"-15,-35-54-1,35 18 1,18-53-1,-18 0 1,248-177 0,-1-17-1,53-17 1,-282 175 0,-18 1-1,-52 53 32</inkml:trace>
  <inkml:trace contextRef="#ctx0" brushRef="#br0" timeOffset="-105074.75">10055 12241 0,'0'-17'31,"0"87"110,0-17-126,0 53-15,0-35 16,0-18 0,0 123-1,-18 18 1,18-71-1,-53-34 1,53-36 0,0-18-1,-18-35 48,-17 0-63,35-35 15</inkml:trace>
  <inkml:trace contextRef="#ctx0" brushRef="#br0" timeOffset="-104857.04">9808 13088 0,'17'0'15,"-17"18"-15,35 17 16,-35 0-16,53 53 16,0 1-1,-17-36 1,-1-53 0</inkml:trace>
  <inkml:trace contextRef="#ctx0" brushRef="#br0" timeOffset="-104690.95">10072 13300 0,'0'70'63,"-70"-17"-48,34-53-15</inkml:trace>
  <inkml:trace contextRef="#ctx0" brushRef="#br0" timeOffset="-102475.66">1852 10054 0,'-52'-53'15,"52"106"63,35 0-62,-35 18-16,35 52 16,-35 18-1,53 18-15,-53 17 16,53 36-16,0 123 16,0 89 15,-53-336 31,35-88-15</inkml:trace>
  <inkml:trace contextRef="#ctx0" brushRef="#br0" timeOffset="-101559.91">5363 9895 0,'0'18'78,"0"17"-62,35 1-16,-35 17 15,53 35-15,-53 18 16,35 17-16,18 318 31,88 406 32,-141-777-1,0-87-31,-18 17-15</inkml:trace>
  <inkml:trace contextRef="#ctx0" brushRef="#br0" timeOffset="-109944.57">9384 9031 0,'0'0'16,"-70"0"-16,-19 0 0,19 0 16,-18 0-16,17 0 15,-246 0 17,-160 212 14,248-106-14,-35 105-1,52 1 0,124-124-15,52-53-1,-52 36 1,35 0 0,-17 87-1,-18 1 1,17 0 0,0-124-1,71 0-15,-35 36 16,0 17-1,0 36 1,-71 158 0,53-159-1,53 1 1,-35-18 0,-1 70 15,36-53-16,0-17 1,0 0 0,0 18-1,18-19 1,-18-34 0,35 0-1,0-1 1,107 36-1,-54-18 1,-18-53 0,1 18-1,17 0 1,124 53 15,-36-18-15,-17-35-1,17 18 1,54-36 0,-54 0-1,-17-35 1,-36 0 0,1 0-1,87 0 1,-87-17-1,-18 17 1,52-36 0,89 36-1,-88 0 1,35-53 0,0 18-1,18 35 16,70-53-15,-123 53 0,0 0-1,35-35 1,141-18 0,-141 18-1,-53-18 1,18 18-1,-1-18 1,230-71 0,-158 54-1,-89 17 1,-18 0 0,36-18 15,-71 18-16,36-35 1,-89 18 0,18 34-1,-53-87 1,0 35 0,53-36-1,-53 18 1,0-52-1,0 52 1,-53-18 0,18-17-1,-36 0 1,-70-18 15,70 89-31,-52-36 31,-53-35-15,52 70 0,-52-17-1,17 0 1,-17 0 0,-36-1-1,-123-52 1,105 71-1,1-1 1,0-17 0,-124 17-1,159 36 1,-35-18 0,70 53-1,0 0 16,-52-35-15,105 35 0,-53 0-1,0 0 1,-35 0 0,71 0-1,52-71 1,36 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7T05:04:51.6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2060"/>
    </inkml:brush>
    <inkml:brush xml:id="br4">
      <inkml:brushProperty name="width" value="0.05292" units="cm"/>
      <inkml:brushProperty name="height" value="0.05292" units="cm"/>
      <inkml:brushProperty name="color" value="#0070C0"/>
    </inkml:brush>
    <inkml:brush xml:id="br5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4992 635 0,'18'0'31,"-18"88"125,0-35-140,0 0-1,0 71-15,-18 158 79,-17-247-64</inkml:trace>
  <inkml:trace contextRef="#ctx0" brushRef="#br0" timeOffset="367.53">5010 723 0,'35'53'78,"18"35"-62,-53-70-16,35 35 15,-35-18-15,36 0 16,-1 18 0,0-17-1,0-36 16,18 0-15,-53-36-16</inkml:trace>
  <inkml:trace contextRef="#ctx0" brushRef="#br0" timeOffset="699.2">5398 635 0,'0'-18'16,"0"54"31,0-1-47,0 18 16,0 0-16,0 35 15,0 35 1,0-70-16,0 18 31,0-18-31,0-18 31,0-70 16</inkml:trace>
  <inkml:trace contextRef="#ctx0" brushRef="#br0" timeOffset="966.54">5786 882 0,'35'0'16,"-17"0"-16,35-35 16,0 35-1,17 0 1,-35 0 0,1 0-1</inkml:trace>
  <inkml:trace contextRef="#ctx0" brushRef="#br0" timeOffset="1201.07">5839 970 0,'17'0'31,"54"0"-15,-53 0-16,17 0 78,18-17-62</inkml:trace>
  <inkml:trace contextRef="#ctx0" brushRef="#br0" timeOffset="1583.17">6421 564 0,'70'0'16,"-140"0"-16,176 0 0,-71-35 15,18 35 1,-18 18 0,-35 70-1,0 35 1,-35-70-1,-36 18 1,36-36 0,35 1-1,0-1 48</inkml:trace>
  <inkml:trace contextRef="#ctx0" brushRef="#br0" timeOffset="1890.47">6509 1270 0,'0'0'0,"18"0"63,17 0-47,-35 35 62,-18-35-63</inkml:trace>
  <inkml:trace contextRef="#ctx0" brushRef="#br0" timeOffset="3382.42">4922 2311 0,'0'35'63,"17"-35"-63,19 0 16,16 0-1,-16 0 1,-1 0-1,-35-18 17,0-52-32,0-54 31,35 18-15,1 1-1,16 34 1,19 71-1,0 0 1,-19 0 0,1 53-1,-53-18 1,0 18 0,-35 53-1,35-71-15,-35 1 16,0 17-1,52-18 17,54-35-17,-36 0-15,0 0 16,18 0 0,-17 0-1</inkml:trace>
  <inkml:trace contextRef="#ctx0" brushRef="#br0" timeOffset="3736.31">5927 2240 0,'-18'0'32,"-52"35"-32,35 18 15,35-35-15,-53 70 31,53-35-31,17 0 32,195-53-1,-159 0-15,-18 0-1,-53-35 16</inkml:trace>
  <inkml:trace contextRef="#ctx0" brushRef="#br0" timeOffset="4051.89">6439 1976 0,'52'-36'31,"-16"36"-16,17 0-15,17 0 32,-87 18 15</inkml:trace>
  <inkml:trace contextRef="#ctx0" brushRef="#br0" timeOffset="4284.93">6439 2134 0,'0'0'0,"17"0"31,54 0-31,-54 0 16,54 0-1,-36 0 1,-17 0 31</inkml:trace>
  <inkml:trace contextRef="#ctx0" brushRef="#br0" timeOffset="4868.82">7126 1834 0,'0'-35'31,"71"35"-31,-36 0 31,1 0-31,-36 53 31,-89 159 1,54-142-17,35-34-15,-35-36 16,35 17 0,0 19-1,17-1 16,19-35-15,-36 35-16</inkml:trace>
  <inkml:trace contextRef="#ctx0" brushRef="#br0" timeOffset="5174.93">7162 2540 0,'0'35'63,"0"1"-48,35-36 16,-35-18-15,0-17 0,-18 35 15</inkml:trace>
  <inkml:trace contextRef="#ctx0" brushRef="#br0" timeOffset="49210.98">18574 600 0,'0'-18'15,"0"106"126,0-52-141,0 16 15,0 1-15,0 124 32,0 352 30,18-35 1,17 35 15,-35-282-63,0-194 1,0 0 0,0 70-1,0-70-15,0 53 16,0 17 0,0 36-1,0-18 1,0 18-1,35-53 1,18 0 0,-53-18-1,35 71 1,-35-71 0,0 18-1,0 17 1,0-35 15,0 18-15,36-18-1,-36 18 1,0 18 0,0 34-1,0-34 1,0-18-1,0 35 1,0 18 0,0-1-1,0-87 1,0 52 0,0 36 15,35-35-16,-35-1 1,0 36 0,0 35-1,0-106 1,0 18 0,35-36-1,-35 19 1,0-54-1,0 88 1,0-87 0,36 17-1,-36 0 1,0 52 0,-18-69-1,-70-36 1</inkml:trace>
  <inkml:trace contextRef="#ctx0" brushRef="#br0" timeOffset="52496.35">12771 3510 0,'35'0'141,"18"0"-126,35 0 1,-70 0-16,52 0 16,160 0 15,299-88 16,-441 88-47,353-35 62,-370 35-62,105-36 16,-70 36 0,106 0 15,-54 0-16,36 0 1,53 0 0,36-53-1,-125 53 1,1 0 0,-53 0-1,53 0 1,-1 0-1,89 0 1,-123 0 0,-1 0-1,36 0 17,0 18-17,-1-18 1,-16 0-1,-19 35 1,-17-35 0,70 53-1,-70-53 1,35 0 0,71 36-1,-89-36 1,-17 0-1,18 0 1,-18 0 0,-1 0-1,142 0 1,-106 0 15,1 0-31,16 0 31,72 35-15,-72-35 0,19 0-1,-19 0 1,-16 0 0,34 0-1,-17 0 1,-53 0-1,70 0 1,-70 0 0,0 0-1,17 0 1,-17 0 0,17 0-1,36-18 16,-35 18-15,-36 0 0,18 0-1,70 0 1,-70 0 0,0 0-1,-53 0 1,123 0-1,-70 0 1,17 0 0,-17 0-1,18 0 1,34 0 0,-34-35-1,-18 35 16,17 0-15,-70 0 0,88 0-1,-70-35 1,-18 35 0,52 0-1,-34 0 1,0 0-1,-1 0 1,-17 17 0,0-17-1,0 0 1,-18 0 0,0 0-1,-35-17 32</inkml:trace>
  <inkml:trace contextRef="#ctx0" brushRef="#br0" timeOffset="54993.25">19139 194 0,'0'-35'0,"-36"35"31,1 0 16,0 35-32,-18 36 1,18-18 0,35 88 15,0-106-31,0 35 31,52-17-15,1-17-1,18-36 1,-18 0 0,0 0-1,0-18 1,-18-17 15,-35-1-15,35 1-1,-35 0 17,0 53 30,0 17-46,-17-35-1,17 53-15,0 0 16,0-18 0,0-53 62,0-17-63,0 17-15,0-17 16,0-35 0,0 34-1,0 19 1,0 52 46,17-35-62,-17 53 16,35 35 0,18-53-1,0 1 1,18-36-1,-36 0 1</inkml:trace>
  <inkml:trace contextRef="#ctx0" brushRef="#br0" timeOffset="55228.1">19632 441 0,'0'-35'15,"0"70"48,0 18-47,0-18-16,0 0 15,0 1-15,0 34 16,0-34-1</inkml:trace>
  <inkml:trace contextRef="#ctx0" brushRef="#br0" timeOffset="57530.56">20056 141 0,'-18'18'109,"18"17"-93,-35-35 0,35 35-1,0 265 48,123-141-1</inkml:trace>
  <inkml:trace contextRef="#ctx0" brushRef="#br0" timeOffset="58280.17">20197 370 0,'35'-35'16,"0"35"0,1 0-16,17 0 15,-53 18 1,35 35 0,-35-18-1,-18 53 1,-52-53 15,52-35-15,18-70 31,71 35-47,-18-1 15,-18-17 1,-35 1-1,0 16 1,-18 54 62,18 17-62,-35 18-1,35 0 1,0-18 0,18-35-16,52 36 15,-17-36 1,-18 35 15,1-35-31,-36-18 94</inkml:trace>
  <inkml:trace contextRef="#ctx0" brushRef="#br0" timeOffset="58716.32">20620 159 0,'0'-36'15,"18"54"48,35 70-48,-53-70-15,35 53 16,-35 34 0,35 1-1,-35-18 1,0-35-1,0-17 1,0-1 0,-17-35 15</inkml:trace>
  <inkml:trace contextRef="#ctx0" brushRef="#br0" timeOffset="62419.01">24624 3193 0,'-35'0'31,"35"17"78,18-17-109,-18 36 16,35-36-16,0 35 15,36 0 1,-36-35-16,0 35 16,18-35-1,-53 36 95,-17 34-95,-54-34 1,36-1 0,-1 18-1,1-18 1,35 0-1,-35-35 1</inkml:trace>
  <inkml:trace contextRef="#ctx0" brushRef="#br0" timeOffset="64596.64">23636 3175 0,'0'-35'15,"0"52"48,0 54-48,0-53 1,0 123 15,18-106-31,-18 53 47,0-53-16,0-176 48,0 88-64,0-17 1,0 17-1,0 18 1,0-1 0,0 72 77,0-1-93,0 0 16,0 36-16,0-18 16,0 17-1,35 1 1,-35-18 0,0-18-1,0 36 1,-17-36-1</inkml:trace>
  <inkml:trace contextRef="#ctx0" brushRef="#br0" timeOffset="65424.84">23442 4128 0,'18'0'94,"17"0"-94,18 0 16,18 0-16,-36 0 0,0 0 15,-17 0-15,53 0 31,-71-18 32</inkml:trace>
  <inkml:trace contextRef="#ctx0" brushRef="#br0" timeOffset="65726.96">23548 3933 0,'0'0'0,"0"18"62,0 35-46,18-18 0,-18 1-16,0 34 15,0 1 1,0-18 0,0-18-1,35-35 1,18 0-1</inkml:trace>
  <inkml:trace contextRef="#ctx0" brushRef="#br0" timeOffset="66008.39">24042 3881 0,'0'17'47,"0"36"-47,0 0 16,0 71 0,0-72-1,0-16-15,0-1 16,0 0-1</inkml:trace>
  <inkml:trace contextRef="#ctx0" brushRef="#br0" timeOffset="67825.25">13882 3140 0,'0'-36'16,"0"1"31,18 35-32,-18 18 79,0 17-78,0 0-16,35 1 15,-35-1-15,0 35 16,0-34-1,35 105 17,-35-106 15,0-88-16,0-17-16,0-1 1,0 36-16,0-18 16,-17 53-1,17 53 79,0-18-94,0 0 16,0 1-16,0-1 15,0 18 1,0 17-16,0 36 16,0 0-1,-36-53-15</inkml:trace>
  <inkml:trace contextRef="#ctx0" brushRef="#br0" timeOffset="68374.89">13424 4322 0,'17'0'47,"18"0"-47,1 0 16,17 0-16,70 0 15,-35 0 1,-17 0 15,-36 0 47,-17 0-62,-18-18-16</inkml:trace>
  <inkml:trace contextRef="#ctx0" brushRef="#br0" timeOffset="68716.5">14006 4075 0,'0'35'63,"53"0"-47,-53 0-16,0 18 15,35 71 1,-35-36-1,35-17 1,-35-19 0,0-16-1</inkml:trace>
  <inkml:trace contextRef="#ctx0" brushRef="#br0" timeOffset="71372.05">24818 3951 0,'18'0'31,"35"0"-15,-18 0-16,0 0 0,18 0 16,-53 35-1,36 18 1,-36 18-1,-53 35 64,282-477-17,-229 301 1,0 87-63,-18 36 15,18-17 1,0 16-1,36 19 17,105 17-17,-88-88 1</inkml:trace>
  <inkml:trace contextRef="#ctx0" brushRef="#br0" timeOffset="74264.92">19333 547 0,'17'0'32,"-17"17"233,0 19-234,0-1-15,0 0 0,0-17-1,0 17 1,0 0 0,0 1 15,0-1 16,0 36 31,0-107 109</inkml:trace>
  <inkml:trace contextRef="#ctx0" brushRef="#br0" timeOffset="86807.93">13865 1199 0,'17'0'219,"36"0"-203,0 0-1,-18 0-15,18 0 16,18 0 0,-36 0-1,0 0 16,-17 0-15,88 0 47,-71 0-48,0 0 1,1 0-16,-1 0 15,0 0 1,0 0 0,1-35-1,-1 35 1,-17 0 0,17 0-1,0 0 1,0 0-1,1 0 1,-1 0 0,18 0 15,17 0-15,54 0 15,-106 0-16,17 0 1,-3951 0 0,7938 0-1,-4005 0 1,54 0 0,-18 0-1,0 0 1,-18 0-1,0 0 1,1 0 0,69 0 15,-52 0-15,-4004 0-1,7973 0 1,-3987 0-1,0 0 1,18 0 0,0 0-1,53 0 1,-53 0 0,0 0-1,35 0 1,-35 0-1,35 0 1,-17 0 0,17 0-1,-35 0 17,35 35-17,-17-35 1,52 36-1,-52-36 1,-1 0 0,-17 35-1,18-35 1,-36 0-16,36 0 16,-1 0-1,1 0 1,-36 0-1,18 35 1,35-35 0,0 0-1,-17 0 17,35 36-17,-36-36 1,1 35-1,17-35 1,18 0 0,53 35-1,-54-35 1,-34 0 0,-1 35-1,54-35 1,35 0-1,-71 53 1,-53-53 0,36 0-1,-36 0 17</inkml:trace>
  <inkml:trace contextRef="#ctx0" brushRef="#br0" timeOffset="89333.44">18398 1341 0,'17'0'78,"19"0"-47,-1 0 1,-3969 0-17,8080 0 16,-4041-18-15,-69 18-16,-1 0 16,0 0-1,18 0 1,53 0 0,-88 0-1,105 0 1,-17 0-1,0 0 1,0 0 0,17 0-1,-52 0 1,-1 0 0,1 0-1,-1 0 1,18 0-1,-17 0 1,0 0 0,-1 0 15,54-35-15,-1 35-1,-52 0 1,34-36-1,-69 36 1,105 0 0,0 0-1,-106 0 1,53 0 0,-52 0-16,34 0 15,1 0 1,-1 0-1,-17 0 1,18 0 0,35 0 15,-71 0-31,18 0 16,70 0 15,18 0-16,-88 0 1,18 18 0,-18-18-1,70 0 1,-52 0 0,-1 0-1,-17 0 1,0 0-1,0 0 1,35 0 0,-52 0-1,87 0 17,-17 35-1,-53-35-16,-18 0 1,18 0 0,18 0-1,-36 0-15,0 0 16,-17 36 0,52-36-1,-17 0 1,0 0-1,-17 35 1,-1-35 0,0 0-1,53 0 17,-52 35-1,-1-35-16,0 0 1,0 0 15,1 0 32</inkml:trace>
  <inkml:trace contextRef="#ctx0" brushRef="#br0" timeOffset="90607.13">23107 547 0,'0'-35'16,"-35"35"0,0 0 15,-18 0 0,53 17-31,-88 89 31,52 70 16,72-140-31,52-1 15,-18-35-15,-34 0-16,34 0 15,1 0 1</inkml:trace>
  <inkml:trace contextRef="#ctx0" brushRef="#br0" timeOffset="101987.29">23442 811 0,'0'-35'16,"-35"35"46,35 53-46,0-18-1,-35-35-15,35 89 32,70-54 14,54-106-14,-89 1 15,-52 52-32,-19-35 1,1 53 15</inkml:trace>
  <inkml:trace contextRef="#ctx0" brushRef="#br0" timeOffset="105894.87">18874 1076 0,'18'0'63,"17"0"-48,0 0-15,-17 0 16,17 0-16,36 0 16,-36 0-16,-17 0 31,17 0 0,-53 0-15</inkml:trace>
  <inkml:trace contextRef="#ctx0" brushRef="#br0" timeOffset="106139.79">18962 935 0,'0'-35'31,"0"52"16,0 19-31,0 16-1,18 1 1,-18 0 0</inkml:trace>
  <inkml:trace contextRef="#ctx0" brushRef="#br0" timeOffset="106403.56">19244 847 0,'0'17'31,"0"54"-15,0-36-1,0 0-15,36 1 16,-36 34 0,0-17-1</inkml:trace>
  <inkml:trace contextRef="#ctx0" brushRef="#br0" timeOffset="108870.03">18680 5556 0,'18'0'78,"34"0"-78,19 0 16,-36 0 0,-17 0 31,-89 53 15,-17 0-31,106-53 16,17 0-31,0 0 15</inkml:trace>
  <inkml:trace contextRef="#ctx0" brushRef="#br0" timeOffset="109386.28">19015 6050 0,'0'35'16,"35"-35"15,36 0-15,-18 0-1,-18 0 32,0 0-31</inkml:trace>
  <inkml:trace contextRef="#ctx0" brushRef="#br0" timeOffset="109669.29">19333 5927 0,'52'35'47,"-52"0"-31,36 36-1,-36-36-15,35 36 32,-35-18-17,0-18 1</inkml:trace>
  <inkml:trace contextRef="#ctx0" brushRef="#br0" timeOffset="119368.98">18645 1270 0,'0'18'125,"0"17"16,-18 0-94</inkml:trace>
  <inkml:trace contextRef="#ctx0" brushRef="#br0" timeOffset="133574.57">18574 3510 0,'18'0'219,"-18"-17"-203,35 17-16,0 0 31,-35-36-31,36 36 31,-1-35 1,0 35-17,0-35 16,1-1-15,-1 36 15,-35-35-31,35 35 16,-35-35 0,36 35-1,-1 0 1,-35-35-1,35 35 1,0 0 0,-35-36-1,36 36 1,-1 0 0,-35-35-1,18 35 1,17 0-1,-35-35 1,35 35 0,0-36-1,1 36 1,-1-35 15,0 35-15,18-35-1,-35 35 1,17 0 15,-35-35-31,35 35 32,1-36-17,-1 36 1,0-35-1,0 35 1,-35-35 0,36 35-1,-1-35 1,0 35 0,1-36-1,-1 36 1,0-35-1,0 35 1,1-35 0,-1 35-1,-35-36-15,35 36 16,0-35 0,1 35-1,-1-35 16,0 35-15,-35-35-16,36 35 16,-36-36-1,35 36 1,0-35 0,0 35-1,1-35 1,-1-1-1,36 36 17,-71-35-17,70 35 17,-70-35-17,53 35 1,-18-35-1,1 35 1,-1 0 15,-35-36-15,17 36 0,19 0 15,-36-35 16,35 35 15,0 0 1,-35-35-48,36 35 1,-1 0 15,-35-35-31,35 35 16,0-36-1,1 36 1,-1-35 15,0 35-15,1 0-16,-19-35 16,71-1 15,-52 1-16,-1 35 1,0-35 0,18 0-1,0 35 1,0-36 0,-18 36-1,36-35 1,-36 0 15,36 35-15,-18 0-1,-1-36 1,-16 1 0,-1 35-1,0-35 1,1 35-16,-1 0 15,0-35 1,0 35 0,1 0-1,17-36 1,0 1 0,-1 35-1,1-35 1,18 35-1,-18-35 17,-18 35-17,0-36 1,1 36 0,-1-35-1,18 17 1,70-17 15,-87 35-15,52-35-1,-53 35 1,0-36 0,1 36-1,-19-35 1,19 0 15,-1 35-31,35-35 31,-34 35-15,-1-36-16,0 1 31,0 35-31,18-53 16,-17 53-1,17-35 1,-18 0 0,0 35-1,0-36 1,1 1 0,-1 35-1,0-35 1,1 35-1,-36-35 1,35 35 15,18-36-31,-18 1 32,0 35-17,1-35 1,-1 35-1,0-36 1,0 36 0,-35-35 15</inkml:trace>
  <inkml:trace contextRef="#ctx0" brushRef="#br0" timeOffset="135921.31">18803 3387 0,'-17'0'0,"-36"17"31,18 19 0,-1-36-31,1 35 32,-88 53-1,-54-17 0,-17-1 0,124-35-15,-19 54 0,54-89-1,0 53-15,-53 17 16,17-35 0,-35 1-1,53-1 1,0 0 15,53 1-31,-53-36 0,53 35 16,-52-35-1,-72 70 1,54-34 0,17-1-1,-36 0 1,54 0-1,-124 89 17,124-124-32,-35 70 15,-19-17 1,19 18 0,-18-36-1,17 1 1,1 16-1,-107 19 32,107-36-31,-1 1 0,0 16-1,-52 19 1,52-36-1,1 1 1,-1 16 0,18 1-1,-17-17 1,-18-1 0,17 0-1,1 1 1,-36 52-1,35-53 17,1 0-17,34-35-15,-34 36 16,-1-1 0,36 0-1,-36 18 1,18-18-1,-17 1 1,-18 52 0,0-35 15,52-53-31,-34 35 16,-19 0-1,-16 36 1,34-18-1,1-18 17,-72 36-1,90-36-15,-19 0-1,36 0 1,17 1-1,-53-1 1,36 0 0,35 0-1,-35-35 1,0 71 0,35-36-1,-36-35 1</inkml:trace>
  <inkml:trace contextRef="#ctx0" brushRef="#br0" timeOffset="137123.29">13970 3933 0,'0'36'15,"0"-1"1</inkml:trace>
  <inkml:trace contextRef="#ctx0" brushRef="#br0" timeOffset="137348.91">13900 4621 0,'0'36'16,"0"-1"-1,0 18 16</inkml:trace>
  <inkml:trace contextRef="#ctx0" brushRef="#br0" timeOffset="137515.89">13900 5098 0,'35'35'47,"-35"0"-32</inkml:trace>
  <inkml:trace contextRef="#ctx0" brushRef="#br0" timeOffset="137681.9">13970 5450 0,'0'53'15,"0"0"-15,0-17 32</inkml:trace>
  <inkml:trace contextRef="#ctx0" brushRef="#br0" timeOffset="137836.73">14006 5733 0,'0'35'15,"35"-35"17,-35 35-17,0 0 1</inkml:trace>
  <inkml:trace contextRef="#ctx0" brushRef="#br0" timeOffset="138639.1">14023 6033 0</inkml:trace>
  <inkml:trace contextRef="#ctx0" brushRef="#br0" timeOffset="138993.07">14076 6156 0,'35'0'15,"89"0"16,-71 0-31,17 0 16,-17 0-16</inkml:trace>
  <inkml:trace contextRef="#ctx0" brushRef="#br0" timeOffset="139165.35">14764 6156 0,'71'0'32,"-18"0"-17,52 0 1</inkml:trace>
  <inkml:trace contextRef="#ctx0" brushRef="#br0" timeOffset="139315.17">15381 6138 0,'36'0'0,"-72"0"0,125 0 16,-36 0 0</inkml:trace>
  <inkml:trace contextRef="#ctx0" brushRef="#br0" timeOffset="139432.34">15946 6085 0,'0'0'16,"70"0"-16,-52 0 16</inkml:trace>
  <inkml:trace contextRef="#ctx0" brushRef="#br0" timeOffset="139714.85">17040 6085 0,'0'0'0,"52"0"15,-16 0 1,-1 0-16</inkml:trace>
  <inkml:trace contextRef="#ctx0" brushRef="#br0" timeOffset="140408.64">17851 6191 0,'53'0'16,"-18"0"-16,0 0 15,1 0-15,-1 0 16,0 0-16</inkml:trace>
  <inkml:trace contextRef="#ctx0" brushRef="#br0" timeOffset="140618.01">18486 6174 0,'88'0'16,"-17"0"15,-36 0-15,-4004 0-1</inkml:trace>
  <inkml:trace contextRef="#ctx0" brushRef="#br0" timeOffset="143014.81">23019 1235 0,'35'0'16,"1"0"-1,-1 0 1,18 0-1,-18 0-15,18 0 16</inkml:trace>
  <inkml:trace contextRef="#ctx0" brushRef="#br0" timeOffset="143148.25">23337 1235 0,'70'0'31,"-3986"-36"0,7938 36 0</inkml:trace>
  <inkml:trace contextRef="#ctx0" brushRef="#br0" timeOffset="143564.96">23584 1199 0,'0'36'16,"0"-1"-1,-53 36 1,53-36 0,0-18-1,-36 36-15</inkml:trace>
  <inkml:trace contextRef="#ctx0" brushRef="#br0" timeOffset="143747.97">23460 1923 0,'0'0'0,"0"35"15,0 0 1,0-17-1,18-18 1,-18 70-16</inkml:trace>
  <inkml:trace contextRef="#ctx0" brushRef="#br0" timeOffset="143930.04">23513 2558 0,'0'35'16,"53"18"0,-53 35-1,0-35 1</inkml:trace>
  <inkml:trace contextRef="#ctx0" brushRef="#br0" timeOffset="144107.25">23619 3052 0,'0'35'31,"0"0"0</inkml:trace>
  <inkml:trace contextRef="#ctx0" brushRef="#br0" timeOffset="144274.97">23619 3228 0,'0'35'16</inkml:trace>
  <inkml:trace contextRef="#ctx0" brushRef="#br0" timeOffset="146129.99">23936 1023 0,'0'35'78,"0"1"-47,0-1-15,18 18-1,35 17 1,17 36 15,-70-35-31,36-54 16,-19 19-1,19-1 1,-1-35 0,0 35-1,0-35 16</inkml:trace>
  <inkml:trace contextRef="#ctx0" brushRef="#br0" timeOffset="146331.68">24271 1446 0,'36'0'47,"-36"36"-47,0-1 16,0 0 0,0 18-1</inkml:trace>
  <inkml:trace contextRef="#ctx0" brushRef="#br0" timeOffset="146497.95">24113 1729 0,'35'0'31,"18"0"-31,17 0 16,36 0-1,-88 0-15</inkml:trace>
  <inkml:trace contextRef="#ctx0" brushRef="#br0" timeOffset="147612.71">24465 2081 0,'0'-35'0,"-17"35"16,-1 0 15,-35 18 0,18 35-15,-71 105 15,106-52 1,0-35-17,18-71-15,-18 53 16,106-53-1,-36 35 1,-17-35 0,-18 0 15</inkml:trace>
  <inkml:trace contextRef="#ctx0" brushRef="#br0" timeOffset="147994.57">24677 2522 0,'0'18'78,"0"17"-62,0 1-16,0-1 0,0 0 15,0 0-15,0-17 16,0 53 0,0-36 15,0 0-15</inkml:trace>
  <inkml:trace contextRef="#ctx0" brushRef="#br1" timeOffset="163431.2">13776 1147 0,'18'35'78,"-18"18"-46,0 0-32</inkml:trace>
  <inkml:trace contextRef="#ctx0" brushRef="#br1" timeOffset="163629.06">13829 1693 0,'0'36'16,"36"-36"-16,-36 35 15,-3952 0 1</inkml:trace>
  <inkml:trace contextRef="#ctx0" brushRef="#br1" timeOffset="163969.45">13900 2699 0,'0'35'15,"0"0"1</inkml:trace>
  <inkml:trace contextRef="#ctx0" brushRef="#br1" timeOffset="164111.82">13882 3034 0,'0'-18'46</inkml:trace>
  <inkml:trace contextRef="#ctx0" brushRef="#br1" timeOffset="173147.48">13847 1182 0,'0'35'438,"0"0"-407,18-35 0,-18 36-31,0-1 31,35-35-15,-35 35 0,35 0 15,-35 1 16,35-1-16,1 0-15,-36 1-1,35-1 1,-35 0-1,35-35 1,-4021 35 0,8007-35-1,-4021 36 1,36-1 0,-36 0 15,35-35-16,-35 36 1,0 16 0,35-16-1,-35-1 1,0 0 0,36-35-1,-36 36 1,0-1-1,35 0 1,0 0 0,-35 1-1,53-1 1,-18-35 0,-35 18-16,36 17 31,-1-35-16,-35 35 1,35 36 0,0-36-1,1 0 1,-1 1 0,0-1-1,1 0 1,-36 18-1,35 18 1,0 17 15,0-53-31,-35 18 16,53 0 0,-17 17-1,-1-17 16,35 0-15,-34 0 0,17 0-1,0 18 1,-18 34 0,0-52-1,0-17 1,36-1-1,-71 0 1,88 1 0,-53-1-1,-35 0 1,36 0 15,34 36-15,1-36-1,-36 18 1,0-18 0,-35 1-1,71-1 1,-36-17 0,0 17-1,1 0 1,-19 89-1,36-71 17,-53-18-32,36 0 15,-1 0 1,0-35 0,-35 36-1,35-1 1,1 0-1,-19 36 1,54-36 0,17-17-1,-88 17 1,35 0 0,1-35-16,-36 35 15,70 1 1,-35-36-1,1 35 1,-19 0 0,54 36-1,-36-36 17,0-35-17,1 71 1,17-36-1,-18 0 1,35 1 0,-34-1-1,-1-35 1,0 35 0,-17 0-1,35 1 1,-18-1-1,0 0 1,18 0 0,-17 18 15,-36-17 0,35-36-31,-35 17 16,35 19 15,0-36-15,-35 35-1,36 0 1,-1 0 0,0-35-1,1 36 1,16-1-1,-4003-35 1,7938 35-16,-3952-35 16,-35 36-1,35-36 17,18 35-17,-17 0 16,-1 0 1,0-35-17,-35 36 1,35-1 0,-35 0 15,36-35-16,-36 35 1,35-35 0,0 36-1,-35-1 17,35-35-32,1 0 31,-36 35-16,35-35-15,0 0 16,-35 36 0,36-36 15,-1 0-15,-18 0-1,-17 35 1,36-35-1,-1 0 17,0 0 15,-35 35-47,36-35 31,-1 0-16,0 0 1,-35 35 0,35-35-1,1 0 1,-1 0 15,-35 36-15,35-36-16,1 0 31,-19 0 0,18 0-15,1 0 0,-1 0 15,0 0-16,1 0 1,-1 0 15,0 0 16,0 0-31,18 0 15,-17 0 0,-1 0 1,0 0-1,-35-18-16,35 18 1,-35-35 0,53 35-1,-17 0 1,-1-35 0,0 35-1,0-53 16,1 53-15,-36-18-16,35 18 16,18-35-1,-18 35 1,0-53 15,1 17-15,-1 36-1,-35-35 1,53 35-16,0-35 16,-35 35-1,17-35 1,-35-1 0,70 36-1,-52-17 1,35-36-1,0 18 1,-18-1 0,0 1-1,1 0 17,34-1-17,-35 1 1,1 0-1,-1-18 1,0 18 0,54-89-1,-19 124 1,-35-35 0,-17-36-1,17 18 1,53-17-1,-35 17 1,-17 0 0,-1 35 15,18-34-15,0 16-16,0-17 15,0 0 16,-18 36-15,0-36 0,-35 18-1,71-36 1,-1 18 0,-34-35-1,-1 88 1,-18-35-1,19-1 1,34-34 0,-34 35-1,-19-1 1,54-34 0,-36-19 15,36 19-16,-36-1 1,35 18 0,1-35-1,-36 53 1,1-18 0,-1 18-1,18 0 1,-18-1-1,0-17 1,1 0 0,34 0-1,-17-17 1,71-54 15,-89 72-15,0 16-1,0 1 1,18-18 0,-17 18-1,-1 0 1,0-1 0,36 1-1,-71 0 1,35-18-1,0 0 1,0 18 0,1-1-1,-1 36 1,-35-35 0,35 0 15,1-1-16,-19 36 1,36-35 0,-18 0-1,-35 0 1,36-1 0,-1 1-1,0 0 1,1-18-1,-1 18 1,0-54 0,0 54-1,-35 0 1,36 35 0,-1-71 15,0 36-16,-35 0 1,35 35 0,1-53-1,-36-18 1,35 36 0,0 0 15,-35-1-16,36 36 1,-36-35-16,0 0 16,35 0-1,0-18 1,-35 17 0,0 1 30,35 35-30,-35-35-16,0 0 31,36 35-31,-36-36 16,0 19 62,35 17 16,-53 0 93</inkml:trace>
  <inkml:trace contextRef="#ctx0" brushRef="#br1" timeOffset="174712.13">20867 5062 0,'0'18'47,"0"17"-32,53 53 16,-53-35-31,335 600 47,-211-477-31,-36 71 0,-35-88-1,-18-35 1,18-19-1,-18 1 1,18-53 0,-18-53-1,-35 35 1,-17-35 31</inkml:trace>
  <inkml:trace contextRef="#ctx0" brushRef="#br1" timeOffset="174961.23">21767 6650 0,'35'0'32,"-35"35"-17,0 0-15,35 1 16,-35 34 0,0-34-1,0 16 1,-17-16-16</inkml:trace>
  <inkml:trace contextRef="#ctx0" brushRef="#br1" timeOffset="175144.06">21502 7056 0,'18'0'15,"35"0"1,35 0-1,-18 0-15,19 0 16,-36-18-16,-18 18 16</inkml:trace>
  <inkml:trace contextRef="#ctx0" brushRef="#br1" timeOffset="176410.49">21485 7602 0,'0'-35'16,"-36"35"15,36 35-16,-264 353 48,334-264-32,124-71 0,-158-53-31,-1 0 16,18 0 0,-18 0-1,-35-18 1</inkml:trace>
  <inkml:trace contextRef="#ctx0" brushRef="#br1" timeOffset="176821.39">21679 8149 0,'35'0'16,"0"0"0,0 18-1,1-18-15,-36 35 16,53-35-16,-53 53 15,0 53 1,-124 0 15,89-53-15,35-18 0,88-35-1,53 0 16,-53 0-15,-52 0 0,-54 0 46</inkml:trace>
  <inkml:trace contextRef="#ctx0" brushRef="#br2" timeOffset="197673.11">14111 6085 0,'18'0'578,"-18"-17"-469,35 17-93,-35-35 31,0-1-16,36 1 0,-1-36 32,-35 36-32,35 0-15,-35 0-1,0-1 17,53 1-17,-53 0 1,35-1 0,-35 1-1,0 0 1,36 0-1,-36-1 1,0 1 0,0 0-1,35 35 1,-35-35-16,0-1 16,0-17 15,35 18-16,-35-18 1,0 18 0,0 0-1,36-1 1,-36 1 0,35 0-1,-35-1 1,0 1-1,35 0 1,-35 0 15,0-1-15,0 1 0,35 0-1,-35 0 1,0-1-1,36 1 1,-36 0 15,0-1-15,0 1 0,35 0-1,-35 0 1,0-18-1,35 17 1,-35-17-16,0 1 16,0 16-1,0-17 1,35 18 0,-35-35-1,36 34 1,-36-34-1,0 17 1,53 0 15,-53 0-15,35-18 0,-35 54-1,0-54 1,35-17-1,0 35 1,-35 0 0,36-17-1,-36-36 1,35 70 0,-35-34-1,35-18 1,1 17-1,17-35 17,-53 71-17,0 0 1,35 0 0,-35-36-1,35 18 1,-35 18-1,35-1 1,-35-16 0,36 16-1,-36-17 1,35 18 0,-35-53-1,35 53 16,-35-1-15,35-34 0,-35 35 15,36-1-31,-36-17 16,35 18-1,-35 0 1,35-18-1,-35 18 1,36-1 0,-1 1 15,-35 0 0,35-53 0,0 52-15,-35 1 0,36 35-1,-36-35 1,35-1 0,18 1-1,-18-18 1,-35 36 31,35 17-32,-35-36 1,36 36-16,-36-35 16,17 0-1,19-1 16,-1 36-15,-35-35 0,35 35-1,0 0 1,-35-35 0,36 35 15,-1-35-16,0 35 17,1 0 30,-1 0-46,-35-36-1,35 36 1,0 0 15,1 0 1,-1 0-1,0 0 0,-35 18-15,18-18-16,17 0 31,0 0-15,-35 35-16,36-35 31,-1 36-16,18-1 17,-35-35-1,-18 35-15,35-35-1,-35 35 1,35-35-16,-35 36 15,35-36 1,1 35 0,-1 0 15,18 1-15,-18-36 15,-35 35-31,35 0 31,-35 0-15,53 1-1,18-1 17,-71 0-32,35 0 31,0 1-16,-35-1 1,53 0 0,-17-35-1,-36 36-15,35-36 16,-35 35 0,35 0-1,-35 0 1,71 1 15,-36-1-15,0 0-1,1 1 1,-1-1 0,-35-18-1,35 36 1,-35-17-1,35-1 1,-35 0 0,36-35-1,-36 35 1,35-17 0,0 35-1,1 0 1,-1 0-1,-35-18 1,53 0 0,-18-35-1,0 36 1,-35-1 0,36-35-1,34 71 16,-35-36-15,-35 0 0,36 0-1,-1-35 1,0 36 0,0-1-1,1-35 1,-36 35-1,35 0 17,0-35-17,1 36 1,-1-36 0,0 35-1,-35 0 1,35 1-1,-17-36 1,35 35 0,-18 0-1,1 0 17,-1-35-17,-35 36-15,35-36 0,0 35 31,1-35-15,-36 35 0,17-35-1,-17 36 17,36-36-17</inkml:trace>
  <inkml:trace contextRef="#ctx0" brushRef="#br2" timeOffset="204091.07">18645 3404 0,'0'18'188,"0"17"-157,0 1-15,17-36-1,19 70 16,-1-35 1,-35 1-1,35-36-31,-35 35 16,35 0-1,1-17 1,-1 35 15,-35-36-31,35 19 16,1 17-1,-36-36 1,35 36 0,-35-18-1,35-35-15,-35 18 16,35 17-1,-35 1 1,36 52 15,-36-53-15,35-35 0,-35 35-1,35-35 1,-35 36-1,35-1 1,-35 0 15,71 0-15,-36-35 0,-35 36-1,36-36 1,-36 35-1,35-35 1,0 35 15,0 1 1,18 16-17,-17-52 1,17 36-1,17-1 1,-35 0 0,1-35-1,-36 36 1,53-1 0,-18 0-1,0 0 1,0-35-1,1 36 1,-1-1-16,-17-17 31,17 17-15,-35 0-16,35-35 16,0 35-1,18 18 16,-17-17 1,-36-1-17,35-35 1,-35 35 0,35-35-16,-35 18 15,18-18 1,17 35 15,-35 0-15,35 1-1,1-1 1,69 53 15,-69-53 0,-1 1-15,-35-1 0,53-35-16,-53 35 15,106 1 1,-53-1 0,-18 0-1,0 0 1,1-35-1,-1 36 32,0-36 0,-35 35-31,35-35-1,1 35 17,-1 0-1,0-35-15,-35 36-1,35-36 1,1 35-1,-1 0 1,0 1 15,1 17 1,-1-18-1,0 35 0,0-70-15,-35 36-1,36-36 1,-36 17 0,35-17-1,0 0 32,-35 36-47,36-36 31,-1 0 1,-35 35-17,-3951-35 1,7972 0-1,-3985 0 1,-1 0 15,-35 35-15,18-35 0,17 0-1,0 0 1,0 0-1,1 0 17,-1 0-1,0 0-15,0 0 15,-35-18-16,36 18 1,-36-35 15,35 35-31,-35-35 16,35 35 0,-35-18-1,36-35 16,-36 18-31,35 17 16,0-34 15,-35 16-15,35 19 0,1-36-1,-1 17 1,0 1-1,1-35 1,-36 34 0,35 1-1,0 35 1,-35-53-16,71 18 16,-71 0 15,-3951-1-16,7937 1 1,-3951-53 15,0 53-15,-35-1 0,0 1-1,36 0 1,-36-1-1,35 1 1,-35 0 0,35 0-1,-35-1 17,0-17-32,36 0 15,-36 1 1,35 16-1,-35 1 1,35-18 15,-35-17-15,0 17 0,35-53-1,-35 35 1,53 1-1,-53 34 1,18-17 0,-18-17-1,0 17 1,35-53 15,-35 53-15,53 18-16,-53 0 15,0-1 1,0 1 0,18 35-1,-18-53 1,0 0 0,0 18-1,35 35-15,-35-88 16,53 35-1,-53-18 1,0 36 0,35-18-1,-35 18 1,0 0 0,36-1-1,-36-52 1,35 18-1,-35 34 1,35-105 15,-35 88-15,0 0 0,35-17-1,1-18 1,-36 17-1,0 0 1,53 19 0,-53 16-1,0 1 1,0 0 0,35-18-1,-35 0 1,35-35 15,-35 52-15,0 1-1,35-35 1,-35 52 0,0-17-1,36-18 1,-36 35-1,0-52 1,35 17 0,-35-18-1,0 36 17,0 0-32,35 35 15,-35-106 1,0 70 15,36 1-15,-36 0 15,0 0 0,0-1-15,0 19 15,0-19 0,0 1-15,35 35 0,-35-35 15,0 0 16,-18 35 281,-17 0-313</inkml:trace>
  <inkml:trace contextRef="#ctx0" brushRef="#br3" timeOffset="-211844.62">22896 5115 0,'35'53'94,"18"-53"-79,0 35 1,123 71-1,230 106 32,-353-212-47,0 53 0,0-18 47</inkml:trace>
  <inkml:trace contextRef="#ctx0" brushRef="#br3" timeOffset="-211623.86">23778 5398 0,'35'0'47,"-35"17"-47,35 18 15,-35 1 1,0 17-1,0-18 1</inkml:trace>
  <inkml:trace contextRef="#ctx0" brushRef="#br3" timeOffset="-211455.63">23619 5680 0,'35'0'15,"36"0"1,-18-18-16,52 18 16,-16 0-1,-54 0 1</inkml:trace>
  <inkml:trace contextRef="#ctx0" brushRef="#br3" timeOffset="-211107.43">24360 5486 0,'-36'0'16,"1"53"0,35-18-16,-35 35 15,35 1 1,17 0 0,72-36 15,34-35-16,-70 0-15,-18 0 16,1 0 0</inkml:trace>
  <inkml:trace contextRef="#ctx0" brushRef="#br3" timeOffset="-210391.3">24783 5803 0,'18'0'31,"17"0"-31,0 0 16,36 0 0,-36 0-1,-4021 18 1,7954 17 0,-4003-35-16,0 35 15,0 1 1,52-1-1,89 0 1,0 36 15,-71-18-15,-53-18 0,-70-35-1,18 0 1,17 53-1</inkml:trace>
  <inkml:trace contextRef="#ctx0" brushRef="#br3" timeOffset="-195381.32">13794 1270 0,'0'-35'16,"0"52"297,0 19-282,0-1 0,0 0 0,0 36 1,18-71-17,-18 35 1,0 0-1,35 1 17,-35-1-17,0 0 1,35-35 0,-35 35-1,0 18 1,35-53-1,-35 36 1,0-1 15,36-35-15,-36 35-16,0 18 31,35-18-15,-35 1-1,35-1 1,-35 0 0,0 0-1,36-35-15,-36 53 16,35-17 0,-35-1-1,35 0 1,-35 18-1,0-18 1,53 36 0,-53-18-1,35-18 1,-35 0 15,36 1-15,-36 17-1,35 52 1,0-34 0,0-36-1,-35 1 1,36-1 0,-36 18-1,35 0 1,-35 70-1,35-123 1,-35 71 0,36-36-1,-36 0 17,0 1-32,35-1 31,-35 0-16,0 0 1,35-35 0,-35 36-1,0-19 1,53 36 0,-53 0-1,0-18 1,35 1-1,-35 34 1,36-34 0,-36-1-1,17-35 1,-17 53 0,53 0 15,-53 0-16,35-18 1,1 71 0,-36-53-1,35 0 1,-35-36 0,35 36-1,-35-18 1,35 1-1,-35-1 1,36-17 0,-36 17-1,35 0 1,-35 0 15,35 1-15,-35-1-1,36 18 1,-36-18 0,35 0-1,-35 1 1,0 52 0,35 18-1,0-71 1,-35 18-1,0 53 1,36-106 0,-36 17-1,35 54 17,18-18-17,-18-53 1,18 35-1,0 0 1,-18-35 0,-35 36-1,0-1 32,36-35-31,-36 35-1,0 1 1,0-1 0,0 0-1,0-17 17,0 17-17,0 0 1,35 1 15,-35-1-15,0 0 15,35-35-15,-35 35-1,0 36 1,35-36 15,-35 0-15,36-35-1,-36 36-15,0-1 32,35-35-17,-35 53-15,35-18 31,-35 1-15,36-36 0,-36 35-1,0 0 17,35-35-17,-35 35 1,35-35-1,0 0 32,-35 36-31,36-36 0,-19 0-1,19 0 16,-1 0 16,0 0-15,0 0 77,1 0-47,-1 0-15,0 0 313,-35-18-298,35 18 563,1 0-422,-1 0-109,-35-35-31,35 35-32,-35-36 0,18 36 16,-18-35-31,0 0 30,53 0-30,-53-1 15,35 1-31,-35 0 32,35 35-17,-35-36 16,0 1-15,36 35 0,-36-35-1,35 35 1,-35-18 0,0-17-1,35-18 16,-35 35-15,0-17 0,36-18-1,-36 36 1,35-36 0,0-18 30,-4021 36-30,8007 17 0,-4021-17-1,0 0-15,36-1 16,-36 1 0,35 0-1,0 0 1,-35-18-1,35 0 1,1 35 0,-36-17-1,35-18 1,0-53 15,-35 71-15,53-18-1,-53 18 1,36-1 0,-36-70-1,35 71 1,-35-18 0,35 18-1,-35 0 1,35-53-1,1 17 1,-36 36 0,53-53 15,-18 52-15,0-34-1,-35 17 1,35-18-1,1 1 1,-1 17 0,-35 0-1,35-53 1,0-17 0,18 34-1,-53 54 1,36-88-1,-1 52 1,0-88 0,-35 106-1,36 18 1,-36 0 15,35 0-15,0-1-1,-35 1 1,53 0 0,-35-18-1,-18-35 1,53 17 0,-53 18-1,35 18 1,0-53-1,-35 35 1,35 0 0,1 0-1,-36 0 1,35 18 15,-35-1-15,35 1-1,0 35 1,1-53 0,-1 18-1,-35 0 1,0-1 0,35 36-1,-35-35 1,36 0-1,-36 0 1,35 35 0,-35-36 15,35 36-15,-35-35-1,35 35 1,-35-18-1,36-35 32,-36 18-31,35 35-16,-35-17 31,35 17-15,-35-36-1,0 1 1,18 35-16,35-35 31,-36 35 1,-17-36-32,36 36 31,-1 0 0,-35-35-15,35 35 15,1 0 0,-1 0 16,0 18 0,0 17 62,-35 0-15,36-35-63,-36 53-15,35-17-16,18-1 31,-18 18-15,-35-36 15,0 19-15,35-1-1,-35 0 1,36 0 0,-36 1-1,35-1 1,-35 18-1,35-53 1,-35 35 0,0 36-16,36-18 15,-36-18 1,0 0 0,35 1 15,-35-1-16,35 0 1,-35 0 0,35 1-1,-35 52 1,36-53 0,-1 0-1,-35 18 1,35-17-1,-35-1 1,35-35 0,-35 35-1,0 0 1,36 1 15,-36-1-15,35 0-1,-35 1 1,35-1 15,-35 0-15,36 0 0,-36 1-1,0-1 1,35-35-1,-35 35 1,35 0 0,-35-17-1,35 53 1,-35-36 0,36 0-1,-36 0 1,53 1-1,-53-1 1,53 0 0,-1 1-1,-52-1 1,36 0 0,-1 0-1,0 1 1,-35-1-1,36 0 1,-1 36 0,0-36-1,-35 0 1,35 1 15,-35-1-15,36 0-1,-1 0 1,0 1 0,1-1-1,-1 0 1,-35 1 15,35-36-15,0 53-1,-35-18 1,36-35-16,-36 35 31,35-35-15</inkml:trace>
  <inkml:trace contextRef="#ctx0" brushRef="#br3" timeOffset="-188684.83">20303 4128 0,'0'35'141,"17"-35"-141,-17 35 15,18 0 17,17 1-17,18-1 1,-53 0-1,0 0 1,18-35-16,-18 36 16,53-1-1,-18 0 17,-35 1-17,18-1-15,-18 18 31,53-18-15,-53 0 15,35 1-15,-35-1 0,35 18-1,18 0 1,53-18-1,-71 0 1,-35 1 0,35-1-1,1 0 1,-36 0 0,35 1-1,0-1 16,1 0-15,16 0 0,-34 1-1,-18-1 1,35 0 0,1 1-1,-36-1-15,35 0 16,0-35-1,0 35 1,-35 1 0,36-1-1,-1 0 17,0 1-32,-35-1 31,36 0-16,-1-35 1,-35 35 0,0 1-1,35-36 1,0 35 0,-35 0-1,36-35 1,-36 35 15,35-35-31,-35 36 31,-3951-36-15,7937 17 0,-3950 36 30,-36-35-14,35-18-17,-35 35 1,0 1 15,35-36-31,-35 35 16,35-35-1,-35 35 1,36-35 0,-36 35-1,35-35 1,-35 36 0,35-36-1,0 35 16,1-35-15,-1 35 0,0 0 31,1-35-16,-1 0-16,-35 36 1,18-36 15,17 0 1,0 0-1,0 0 16,1 0-32,-1-18 17,0-17-17,18 0 16,-35 35-15,-18-36 0,0 1-1,35-18 1,0 18 0,1 0-1,-1-1 16,-35-34-31,35 17 32,-35 17-17,0-16-15,35-1 16,-35-18 0,53-35-1,-53 71 1,36-53-1,-36 35 1,17-35 15,36 35-31,-53 0 16,35-18 0,1-17 15,-1 88-16,-35-53 1,35-17 0,1 34-1,-36 1 1,0 0 0,35-18-1,0-18 1,-35 36-1,35-18 1,-35 0 0,53-106 15,-17 124-31,-36-18 16,17 0-1,36-70 16,-53 70-15,35 0 0,1 0-1,-36-17 1,35-19 0,0 19-1,-35 17 1,36 18-1,-36-1 1,52 1 0,-52 0-1,36-89 17,-1 89-17,-35-18-15,0 18 31,35 0-15,-35-1 0,0 1 15,36 0-15,-36-1 437,0 1-422,35 35-15,-35-35-1,0 0 16,0 17 1,35-35-1,-35 18 0,35-36 0,-35 54 1,0-19-1,36 36-15,-36-35-1,0 0 1,35 35-1,-35-36 1,0 1 0,35 0-1,-35 0 1,35-106 0,1 105-1,-36-17 1,0 18-1,0 0 1,35 0 15,-35-1-15,0 1 0,0 0-1,0-1 1,35 36-1,-35-17 1,0-19 0,0 1 15,0 0-15,0 0-1,0-1 1,0-17 15,0 1-15,36 16-1,-36 1 1,0 0 0,0-1-1,0 1 1,0 0 15,0 0 0,0-1 1,0 1-17,0 0 32,0-1-16,0 1 1</inkml:trace>
  <inkml:trace contextRef="#ctx0" brushRef="#br3" timeOffset="-188256.98">23460 1147 0,'35'0'63,"18"0"-47,-17 0-1,-1 0-15,106 17 16,159-17 15,-159 53-15,-71-53-1</inkml:trace>
  <inkml:trace contextRef="#ctx0" brushRef="#br3" timeOffset="-183477.68">23636 1182 0,'-35'0'31,"70"0"31,1 0-62,105 0 32,-53-35 14,-106 35-30,-70 0 0,18 0-1,17 0 1,53 17 0,-36 18-1,36 1 1,36-36-1,70 35 1,17-35 0,-88-18-1,1 18 1,-36-35 0,-53 35-1,-18 0 1,36 0-1,-18 0 1,53 18 15,88-18-15,-17 0 15,-89 0 0,18-18-15,-53 18 0,18 0-1,52-35 63,-34 35-15,-18 0-47,52 0 46,18 0-46,-52 0 124</inkml:trace>
  <inkml:trace contextRef="#ctx0" brushRef="#br3" timeOffset="-183274.76">23830 1164 0</inkml:trace>
  <inkml:trace contextRef="#ctx0" brushRef="#br3" timeOffset="-183094.15">23795 1252 0,'0'36'47</inkml:trace>
  <inkml:trace contextRef="#ctx0" brushRef="#br3" timeOffset="-180528.74">15964 6174 0,'0'35'78,"0"0"-63,0 18-15,-53 35 16,53-17-16,0 35 16,-53 52-16,53 54 15,0 282 1,0-353-1,-71 300 48,36-441-47</inkml:trace>
  <inkml:trace contextRef="#ctx0" brushRef="#br3" timeOffset="-180242.89">15628 7849 0,'0'0'0,"0"36"31,0 87-15,0-17-1,18-71 17,-18 18-17,35-53 1,54-18 0,16-70-1,-52 53 1,-17 35-1,-1 0 1,-35-35 0</inkml:trace>
  <inkml:trace contextRef="#ctx0" brushRef="#br3" timeOffset="-179829">16457 7955 0,'0'-35'16,"-35"88"15,-18 194-15,-17-71 0,70-88-1,35-52 1,18-36-1,88 0 1,0-36 0,-70-17-1,-71 18 1,35 35-16</inkml:trace>
  <inkml:trace contextRef="#ctx0" brushRef="#br3" timeOffset="-179294.96">17004 8184 0,'0'36'31,"0"-1"-31,-17 0 15,17 36-15,-36 35 32,36-18-17,-35-88-15,35 70 16,0-52 0,0 17 15,35-35-16,-3933 0 1,8008-35 0,-4075 0-1,1 0 1,-36-1 15,0 89 32,0 53-48,0 17 1,0 36 0,-36 0-1,36-71-15,-53-53 0</inkml:trace>
  <inkml:trace contextRef="#ctx0" brushRef="#br3" timeOffset="-162051.83">13670 1323 0,'-17'0'297,"-18"0"-266,-1 0-16,-17 0 1,0 0 0,1 0-1,-19 0 1,18-18 0,-17-17 15,17 0-16,-36-1 17,54 1-17,0 35 1,35-35-16,-35 0 16,-1-1-1,1 1 1,-53 0-1,53 0 1,-1-1 0,36 1-1,-35 35 1,35-35 0,-35-1-1,35 1 1,0 0 15,-36 35 157,36 17-173,-35-17-15,0 71 16,35-18-1,-35-18 1,35 1 0,-36-36-1,36-18 63,0-17-62,18 35-16,-18-53 16,0 0-1,35 53-15,-35-36 16,36 36 93,-1 0-77,18 0-17,-18 0-15,88 18 31,-70-18-15,-53 35-16,36-35 16,-1 0-1,-17 0 1,17 0 15</inkml:trace>
  <inkml:trace contextRef="#ctx0" brushRef="#br3" timeOffset="-158131.74">13371 335 0,'0'18'750,"0"17"-735,0 18 1,0-18-16,-18 71 31,-17 0 0,35-71 1,0-52 15,0-36-32,0-18 1,0-17-1,17 17 1</inkml:trace>
  <inkml:trace contextRef="#ctx0" brushRef="#br3" timeOffset="-157930.41">13335 388 0,'0'-35'31,"0"70"0,36-70-15,-36 70-1,35 36 1,0-18 0,0-18-1,1 0 1,-1-35-16,0 0 31</inkml:trace>
  <inkml:trace contextRef="#ctx0" brushRef="#br3" timeOffset="-157698.96">13618 353 0,'0'-35'16,"0"70"15,0 18-15,0 70-1,-18-52 1,18-18 0,-35 17-1,35-35 1</inkml:trace>
  <inkml:trace contextRef="#ctx0" brushRef="#br3" timeOffset="-141610.62">13900 600 0,'17'0'31,"72"-36"-15,-54 36-16,0 0 15,0 0-15,1 0 16,-19 0-16,54 0 16</inkml:trace>
  <inkml:trace contextRef="#ctx0" brushRef="#br3" timeOffset="-141429.54">13988 706 0,'18'0'15,"17"0"-15,0 0 16,36-18 0,-1 18-1,-70-35-15</inkml:trace>
  <inkml:trace contextRef="#ctx0" brushRef="#br3" timeOffset="-140763.96">14482 476 0,'18'18'31,"52"-18"-15,-17 0 0,0 0-1,-53-18 1,0-17-16,0 0 31,-18 35-31,-17 0 16,-18 88 15,18-53-31,35 0 16,0 1-1,17 34 1,125-70-1,-54 0 1,-18-35 0,-34-18-1,-1 0 1,-35 18 0,53 105 30,-18-70-46,0 53 16,-35-17 0,36-36 15,-36-36-15,35-87-1,0 35 1,-35 35-1,88 53 1</inkml:trace>
  <inkml:trace contextRef="#ctx0" brushRef="#br3" timeOffset="-140133.77">15276 494 0,'70'0'15,"-17"0"1,0 0 0,-18-18-1,-52-17 17,-19 35-17,-17 18 1,53 17-1,-70 0-15,70 0 16,0 18 0,141-17-1,-106-36 1,18-18 0,-18-70-1,1 53 1,17 70 15,-53 35-15,0-17-1,0-88 48,35 0-63,0-1 15,36 1 1,-36 35 0,18 35-16,-53 36 15,0-36 1,0 18 0,176-141 15,-70 35-16,-88 53 1</inkml:trace>
  <inkml:trace contextRef="#ctx0" brushRef="#br3" timeOffset="-136634.64">14111 6368 0,'0'53'188,"0"-18"-188,0 0 16,0 0-1,-35 18-15,35 0 0,0 0 16,-35 35-16,0 212 31,-177 35 32,177-299-1</inkml:trace>
  <inkml:trace contextRef="#ctx0" brushRef="#br3" timeOffset="-136399.95">13688 7320 0,'0'71'32,"0"-18"-17,0 0 1,18-1-16,-18 19 16,70-36-1,36-35 1,-18-88-1</inkml:trace>
  <inkml:trace contextRef="#ctx0" brushRef="#br3" timeOffset="-136245.67">14076 7373 0,'0'35'31,"-17"18"-15,-19 18-1,-52-18 1,18 0-16,-36-18 16</inkml:trace>
  <inkml:trace contextRef="#ctx0" brushRef="#br3" timeOffset="-135331.49">12489 7814 0,'0'71'31,"0"-36"-15,-53 18-16,53 0 15,0-18-15,-36 18 16,36-35-16,0 52 15,0-35 17</inkml:trace>
  <inkml:trace contextRef="#ctx0" brushRef="#br3" timeOffset="-135130.72">12453 7832 0,'0'0'16,"53"35"15,0 53-15,53 18 0,-53-53-1,0-53 1,0 0-1,-53-35-15</inkml:trace>
  <inkml:trace contextRef="#ctx0" brushRef="#br3" timeOffset="-134928.96">12877 7867 0,'0'-35'16,"0"17"0,0 71-16,0-71 46,-3987 142-30,7938-1 0,-3951-87-1,0 16-15,0-16 32</inkml:trace>
  <inkml:trace contextRef="#ctx0" brushRef="#br3" timeOffset="-134767.89">13000 8079 0,'0'0'0,"106"-36"16,18 36 0,-89 0-1,18 0 1,-53 36-1</inkml:trace>
  <inkml:trace contextRef="#ctx0" brushRef="#br3" timeOffset="-134634.16">13018 8326 0,'17'0'15,"160"-53"1,-71 0-1,-36 17 1</inkml:trace>
  <inkml:trace contextRef="#ctx0" brushRef="#br3" timeOffset="-133918.56">13459 8132 0,'0'17'63,"-18"36"-63,18 0 15,0-18 1,0 1 0,35-36-1,36-36 1,-36-17-1,-35 18 1,-17 35 0,17-35-16,-53 35 15,141 0 32,-18 0-47,160-35 31,-124-1-15,-71 36 0,-70 0-1,-1 0 1,-17 0 0,18 0-1,35 71 1,0-36-1,18-17 1,52-36 0,1-70-1,-71 0 1,35 52 0,-35-69-1,0 16 1,0 54-1,0 70 17,0 107-17,0-19 1,-17-17 0,52-53-1,0-53-15,0 0 16</inkml:trace>
  <inkml:trace contextRef="#ctx0" brushRef="#br3" timeOffset="-133551.02">14464 8132 0,'0'0'0,"-35"0"0,-36 17 16,36 18 15,35 1-31,0-1 31,35-35-31,54-35 16,-54-18-1,0-18 1,-35-35 0,0-17-1,-17 88 1,17 105 15,0 54-15,0 105 15,0-88-31,-36-53 16,1-88-1</inkml:trace>
  <inkml:trace contextRef="#ctx0" brushRef="#br3" timeOffset="-132831.24">12841 7902 0,'0'-35'16,"0"53"62,0 52-63,0-52 1,0 17-16,18 159 47</inkml:trace>
  <inkml:trace contextRef="#ctx0" brushRef="#br3" timeOffset="-126750.7">18556 3334 0,'-35'0'46,"35"17"-30,-35-17 0,35 36-1,0-1 1,-35-35 0,35 35-1,17-35 16,142 36 32,-124-36-63,1-18 31,-36-17 0,0-1 1,-18 36-1,18-35-15,-35 35-1,-1 0 1,1 0-1,0 0 17,35 18-32,0 17 31,0 0-15,35-35 15,-35 36-16,71-36-15,-18 0 16,-1 0 0,-52-18 15,0-17-15,0-1 15,-17 36-16,-18 0 1,-18 0 0,17 18-1,36 17 17,0 1-17,0-1 16,18-35-15,17 0 0,1 0-1,-36-18 1,35 18-16,-35-35 16,0 0-1,-18 35 1,-17 0-1,-89 0 17,72 0-17,52 17 1,-36-17 0,36 36-1,0-1 1,18-35-1,88 0 1,-36 0 0,-17-35-1,-53-1 17,0 19-17,-17 17 16,17-36-31,-36 36 16,-17 18 0,18 17-1,35 1 1,0-1 0,35-35 15,18 0-16,-17 0 1,-36-18 0,0-17-1,-18 35 17,-17 35-1,35 0-16,0 1 1,17-54 31,-17-17-47,0 0 16,0-1-1,0 54 16,-35 52-15,0-70-16</inkml:trace>
  <inkml:trace contextRef="#ctx0" brushRef="#br3" timeOffset="-111087.22">19844 7197 0,'0'17'62,"0"19"-46,35 17-16,-35 35 15,0 18-15,-35 70 16,-124 388 0,-70 71 15,176-511-16,-229 299 17,141-282 30,141-123-62,-35-18 31,35 35-15,-36-35 0,36-35-1,0-18-15</inkml:trace>
  <inkml:trace contextRef="#ctx0" brushRef="#br3" timeOffset="-110660.72">18980 9049 0,'0'35'47,"53"36"-47,-53-18 15,0 105 1,-53 89-1,18-141 1,-36-53 0,71-18-1,18-35 17,70 0-32,159-53 15,17 0 1,-70 53-1,-105 0 1,-89-35 47,35-53-48,-35 53 1,0-1-16</inkml:trace>
  <inkml:trace contextRef="#ctx0" brushRef="#br3" timeOffset="-107753.77">12242 10407 0,'0'-35'15,"0"52"79,0 36-94,0-17 16,0 175 15,-36 142 16,36 123-16,36-35 0,-36-335-31,53 335 32,-18-247-17,-35 0 1,0 106 0,53-106-1,-53-35 1,0 52-1,0 19 17,0-125-17,0 1 1,0 0 0,35 18-1,-35 87 1,0-70-1,35-52 1,-35-19 0,36 1-1,-36 52 1,35-52 0,-35 17-1,0 35 1,53 1 15,-53-54-15,35 1-1,-35-18-15,0 0 16,0 123 0,0-105-1,35-18 1,-35 0-1,36 17 1,-36-35 0,0 1-1,0-1 1,0 53 0,0 36 15,0-89-31,0 18 31,-18-18-31</inkml:trace>
  <inkml:trace contextRef="#ctx0" brushRef="#br3" timeOffset="-105594.35">11748 16422 0,'0'-18'62,"35"18"-46,0 0-16,1 0 16,-3882 0-1,8150 0 17,-3898 0-1,-318 0-31,230 0 31,17 0 16,-176 0-31,-1 0-1,-69 0-15,-19 0 16,124 0-1,18 0 1,158 0 0,-193 0-1,52 0 1,88 0 0,-105 0 15,-18 0-31,-35 0 15,88 0 17,-88 0-17,17 0 1,-17 0 0,-1 0-1,213 0 16,-177 0-15,-35-35 0,-18 35-1,70 0 1,-87 0 0,-1 0-1,-17 0 1,88 0 15,-70 0-15,-1 0-1,36 0 1,-18 0 0,-35 0-1,70 0 1,-35 18-1,18-18 1,-88 0-16,70 0 16,-35 0-1,35 35 1,-18-35 0,71 53 15,-53-53-16,18 35 1,-53-35 0,70 35-1,-70-35 1,18 36 0,-36 16-1,-18-52 1,107 36-1,-107-36 1,71 35 15,-70-35-15,35 35 15,-53-35-31,0 0 16,0 0-1,-18 0 1,0 0-16,0 0 16,1 0-16,17 0 15,-1 0 1,19-17 0,-36 17-1,18 0 1,0 0-1,-53-36-15,35 36 16,1 0 0,17 0-1,0 0 1,-53-35 0,70 35-16,-52 0 15,17 0 1,0-35-1,1 35 1,34 0 0,-35 0-1,18 0-15,-17 0 16,-1 0 15,-35-35 63</inkml:trace>
  <inkml:trace contextRef="#ctx0" brushRef="#br3" timeOffset="-98477.77">23072 16633 0,'35'0'78,"1"0"-62,-1 0-16,0 0 16,318 0 31,-106 0-16,-71-17 0,-193 17 125</inkml:trace>
  <inkml:trace contextRef="#ctx0" brushRef="#br3" timeOffset="-97467.65">23883 16439 0,'-35'0'15,"35"-35"1,-35 35 0,35 18 77,53-18-93,-53 35 16,-3828 0 15,7973 36 32,-4180 35-1,-230 141 1</inkml:trace>
  <inkml:trace contextRef="#ctx0" brushRef="#br3" timeOffset="-93916.76">24113 17304 0,'0'17'63,"35"54"-48,159-36 32,-123-35-31,-54 0 0,-17-35-1,0-89 1,0 72-1,-17-37-15,17 1 16,17 18 15,142-19-15,-36 54 0,-34 35-1,-36 53 1,-53 35-1,-53 36 1,-36 34 0,54-122-1,35 17 1,35-18 0,212-35-1,-141 0 1,-71-18-1,1 18 1,-72 0 78</inkml:trace>
  <inkml:trace contextRef="#ctx0" brushRef="#br3" timeOffset="-92387.36">11765 9190 0,'0'-35'16,"0"70"-16,0-106 0,0 89 46,0 35-30,53 17-16,-53 213 31,-70 34 32,70-299-48</inkml:trace>
  <inkml:trace contextRef="#ctx0" brushRef="#br3" timeOffset="-91586.45">12118 9260 0,'0'-35'15,"0"53"110,0 17-125,0 18 16,-17 123 15,17-123-31,0 53 31,-36-106-15,36 35 15</inkml:trace>
  <inkml:trace contextRef="#ctx0" brushRef="#br3" timeOffset="-91157.96">12118 9543 0,'36'-36'16,"-1"36"0,35 0-1,-17-53 1,-17 53-1,-36-52 1,0 16 0,0 1-1,0 0 1,0-1 0,0 19-1,0 52 32,0 0-31,0 1-16,0 17 15,0-1-15,-18 19 16,18 0 0,-35-36-1</inkml:trace>
  <inkml:trace contextRef="#ctx0" brushRef="#br3" timeOffset="-90872.46">12630 9172 0,'-18'0'32,"18"18"-32,-35 17 15,35 0-15,0 89 32,0-71-32,0 17 15,0-52 1,53 35 15,-18-53-31</inkml:trace>
  <inkml:trace contextRef="#ctx0" brushRef="#br3" timeOffset="-90554.16">12806 9366 0,'0'36'31,"0"52"-15,35-53-1,-35 0-15,36 1 16,-36-1-1,0 18-15,0 0 16,-18 0 0,-35-53-1,-17 0 1,-1 0 0,18-53-1</inkml:trace>
  <inkml:trace contextRef="#ctx0" brushRef="#br3" timeOffset="-90372.28">12824 9225 0,'35'0'46,"-35"18"-30,35-18 0</inkml:trace>
  <inkml:trace contextRef="#ctx0" brushRef="#br3" timeOffset="-89853.71">13018 9384 0,'0'18'16,"0"17"0,35 18-1,36-53 1,-36 0-1,-17 0 1,-18-18 0,35-52-1,-35 17 1,-18 0 0,18 17 15,18 36-16,35-35 1,-18 35-16,0 18 16,-35 52-1,-17 71 17,17-123-17,0 17 1,17-35-1,36 0 1,18-17-16,-1-36 16,-34-18-1</inkml:trace>
  <inkml:trace contextRef="#ctx0" brushRef="#br3" timeOffset="-89606.65">13476 9066 0,'0'0'0,"36"-53"16,34 53 0,-17 89 15,-18 17-31,-35 52 31,-17-34-15,-36-89-1,18 18-15,-54-18 16,72-35 0,-18 0-1</inkml:trace>
  <inkml:trace contextRef="#ctx0" brushRef="#br3" timeOffset="-89222.95">13900 9102 0,'0'0'0,"35"0"16,-35-36-1,0 54 17,0 35-32,0 106 15,0 52 1,0-70 0,0-52-1,-35-54-15,35 0 16,0 1-1,0-1 32,17-35-47</inkml:trace>
  <inkml:trace contextRef="#ctx0" brushRef="#br0" timeOffset="-68602.75">12277 10883 0,'0'-17'31,"18"17"32,35 0-48</inkml:trace>
  <inkml:trace contextRef="#ctx0" brushRef="#br0" timeOffset="-68433.6">12736 10866 0,'35'0'31,"0"0"-15,18 0-16</inkml:trace>
  <inkml:trace contextRef="#ctx0" brushRef="#br0" timeOffset="-68259.01">13141 10866 0,'0'0'0,"36"0"16,-1 0-1,0 0 1,0 0-1</inkml:trace>
  <inkml:trace contextRef="#ctx0" brushRef="#br0" timeOffset="-68133.17">13759 10866 0,'0'0'16,"35"0"-16</inkml:trace>
  <inkml:trace contextRef="#ctx0" brushRef="#br0" timeOffset="-67926.03">14288 10866 0,'0'0'15,"35"0"-15,0 0 16,36 0 0,-53 0-16,17 0 15</inkml:trace>
  <inkml:trace contextRef="#ctx0" brushRef="#br0" timeOffset="-67758.79">15170 10848 0,'88'0'15,"-53"0"1</inkml:trace>
  <inkml:trace contextRef="#ctx0" brushRef="#br0" timeOffset="-66719.76">15646 10830 0,'0'-35'16,"18"35"15,35 0-15,35 0-1,-53 0 1</inkml:trace>
  <inkml:trace contextRef="#ctx0" brushRef="#br0" timeOffset="-66540.09">16158 10866 0,'35'0'16,"0"0"31,0 0-47</inkml:trace>
  <inkml:trace contextRef="#ctx0" brushRef="#br0" timeOffset="-66421.84">16440 10936 0,'0'0'0,"35"35"32,-35 1-17</inkml:trace>
  <inkml:trace contextRef="#ctx0" brushRef="#br0" timeOffset="-66243.9">16563 11395 0,'0'35'15,"0"18"-15,0-18 16,0 0 15,0 1-31</inkml:trace>
  <inkml:trace contextRef="#ctx0" brushRef="#br0" timeOffset="-66083.87">16546 12030 0,'0'53'16,"0"-18"0,0 0-1</inkml:trace>
  <inkml:trace contextRef="#ctx0" brushRef="#br0" timeOffset="-65893.81">16493 12629 0,'0'36'16,"17"-36"-16,-17 35 62</inkml:trace>
  <inkml:trace contextRef="#ctx0" brushRef="#br0" timeOffset="-65370.76">16528 13018 0,'0'35'31,"35"-35"-31,-35 17 31,36-17-31,-36 36 0</inkml:trace>
  <inkml:trace contextRef="#ctx0" brushRef="#br0" timeOffset="-65204.69">16599 13511 0,'0'71'16,"0"-18"-1,0 0 1</inkml:trace>
  <inkml:trace contextRef="#ctx0" brushRef="#br0" timeOffset="-65008.8">16599 14111 0,'0'0'0,"0"71"0,0-18 16,0-18 0,0 0 15</inkml:trace>
  <inkml:trace contextRef="#ctx0" brushRef="#br0" timeOffset="-64169.68">16669 14570 0,'0'17'63</inkml:trace>
  <inkml:trace contextRef="#ctx0" brushRef="#br0" timeOffset="-63992.76">16704 14923 0,'0'35'16,"0"-18"15,36 19-15</inkml:trace>
  <inkml:trace contextRef="#ctx0" brushRef="#br0" timeOffset="-63839.94">16740 15363 0,'0'36'16,"0"-1"-1,0 0 1</inkml:trace>
  <inkml:trace contextRef="#ctx0" brushRef="#br0" timeOffset="-63671.85">16810 15804 0,'0'0'0,"0"18"15,0 17 1,35-35 0,-35 71-1</inkml:trace>
  <inkml:trace contextRef="#ctx0" brushRef="#br0" timeOffset="-63527.68">16845 16104 0,'0'36'15,"0"-72"-15,0 107 32,0-36-17,0 0 16</inkml:trace>
  <inkml:trace contextRef="#ctx0" brushRef="#br0" timeOffset="-63397.6">16881 16351 0</inkml:trace>
  <inkml:trace contextRef="#ctx0" brushRef="#br0" timeOffset="-56212.77">12383 12365 0,'17'0'93,"19"0"-77</inkml:trace>
  <inkml:trace contextRef="#ctx0" brushRef="#br0" timeOffset="-56025.62">12841 12400 0,'36'0'16,"17"0"-1,-18 0 1,0 0-1</inkml:trace>
  <inkml:trace contextRef="#ctx0" brushRef="#br0" timeOffset="-55859.71">13318 12400 0,'35'0'0,"0"0"16,1 0 15,-1 0-15</inkml:trace>
  <inkml:trace contextRef="#ctx0" brushRef="#br0" timeOffset="-55695.62">13776 12383 0,'89'0'16,"-54"0"-16,0 0 16,0 0 15,-35-36-15</inkml:trace>
  <inkml:trace contextRef="#ctx0" brushRef="#br0" timeOffset="-55078.83">14605 12330 0,'36'0'31,"-1"0"-15</inkml:trace>
  <inkml:trace contextRef="#ctx0" brushRef="#br0" timeOffset="-54908.23">15046 12347 0,'36'0'15,"-1"0"1,0 0-16</inkml:trace>
  <inkml:trace contextRef="#ctx0" brushRef="#br0" timeOffset="-54744.49">15487 12383 0,'36'0'16,"-1"0"-1,18 0 1</inkml:trace>
  <inkml:trace contextRef="#ctx0" brushRef="#br0" timeOffset="-54593.55">15964 12365 0,'35'0'16,"0"0"-16,-17 0 31</inkml:trace>
  <inkml:trace contextRef="#ctx0" brushRef="#br0" timeOffset="-54385.47">16334 12365 0,'0'0'0,"35"0"15,1 0 1,-1 0 0,0 0-1,-17 0 1</inkml:trace>
  <inkml:trace contextRef="#ctx0" brushRef="#br0" timeOffset="-50575.5">11360 10636 0,'0'-35'15,"0"0"1,-35-1 0,35 1 15,0 106 78,17-18-109,-17 0 16,0-1-16,35 19 15,-35 0-15,53-36 32,-53 18-17,0-18-15,0 0 16,-17-35 0</inkml:trace>
  <inkml:trace contextRef="#ctx0" brushRef="#br0" timeOffset="-50239.92">11272 11060 0,'17'0'62,"54"0"-62,-18 0 16,0 0-16,0 0 15,-18 0-15,53 0 32,-53 0 15,-35-18-32,36 18 1,-54 0 15</inkml:trace>
  <inkml:trace contextRef="#ctx0" brushRef="#br0" timeOffset="-47599.15">10954 12047 0,'0'-35'15,"0"0"16,0 52 173,18 36-189,-18 18 1,0-18-1,35 0 1,-35 0 0,0 17-1,0-52 1,0 17 15,35-35-15</inkml:trace>
  <inkml:trace contextRef="#ctx0" brushRef="#br0" timeOffset="-47095.66">10707 12577 0,'0'0'16,"53"0"93,0 0-93,18 0-16,-1-18 0,54 18 16,105-53-1,-123 53-15,70 0 16,-70 0 0,-88-35 15</inkml:trace>
  <inkml:trace contextRef="#ctx0" brushRef="#br0" timeOffset="-45640.74">10831 12912 0,'-36'-36'0,"54"36"94,17 0-94,1 0 16,87-53-1,-52 53-15,387-88 31,-299 88-15,-36-35 0,-87 35-1</inkml:trace>
  <inkml:trace contextRef="#ctx0" brushRef="#br0" timeOffset="-45108.45">11201 12965 0,'0'0'0,"0"53"78,0-18-78,35 53 31,-35-53-15,0 71 15,36-88 0</inkml:trace>
  <inkml:trace contextRef="#ctx0" brushRef="#br0" timeOffset="-44888.69">11413 13212 0,'88'0'16,"-35"-36"0,35 36-16,-17 0 15,-36 0 1</inkml:trace>
  <inkml:trace contextRef="#ctx0" brushRef="#br0" timeOffset="-44642.01">11536 13070 0,'0'36'47,"18"17"-47,-18-18 16,0 18-1,0-18 1,35-35 15</inkml:trace>
  <inkml:trace contextRef="#ctx0" brushRef="#br0" timeOffset="-44327.97">11942 13088 0,'-18'0'16,"18"18"0,-35-18-16,35 106 31,0-71-16,18 0-15,70-35 32,-53 0-17,0 0 1</inkml:trace>
  <inkml:trace contextRef="#ctx0" brushRef="#br0" timeOffset="-44130.36">11889 13194 0,'18'0'16,"-1"0"-1,19 0-15,-1 0 16,35 0-1,-70-35-15</inkml:trace>
  <inkml:trace contextRef="#ctx0" brushRef="#br0" timeOffset="-33896.43">10460 13406 0,'18'0'63,"17"0"-32,-35 17-31,35 36 31,54 18 0,-1-1 1,-4039-70-17,7972 0 1,-4021-17 0,36-19 15,-36 1-16,53 0 1,-53-18 0,0-18-1,0 1 1,0 17 0,0 0-1,0-18 1,0 54-1,-18-19 1,18 1 0,-35 35-1,35-35 17,0 0-17,0-1 32,-36 36 16,36-35-32,18 35 78,17-35-109,18 35 16,35 0-16,71-36 15</inkml:trace>
  <inkml:trace contextRef="#ctx0" brushRef="#br0" timeOffset="-32786.42">11942 12876 0,'18'0'31,"34"0"-15,19 0-1,-36 36 32,-158 105-15,158-141 14,53 0-30,-52 0 0,16 0-1,-52-18 1</inkml:trace>
  <inkml:trace contextRef="#ctx0" brushRef="#br0" timeOffset="-25405.8">16740 17198 0,'53'35'62,"-1"-35"-46,125 35 31,-124-35-16,-71-123 0,-35 88-31,18-106 32,35 70-17,71 1 1,52 70 15,-88 0-31,18 17 31,-70 124-15,-19-70 0,-34-1-1,70-34 1,0-1-1,70-35 1,71 0 0,-88 0-1,-53 35 48</inkml:trace>
  <inkml:trace contextRef="#ctx0" brushRef="#br0" timeOffset="-24731.45">17604 17321 0,'0'18'140,"0"35"-124,0-18-16,0 1 16,0-1-1,35 0 1,-35-53 46,0-34-46,-35 16-16,-18-70 16,53 1-1,0-19 1,0-17-1,53 106 1,35-1 0,-53 36-1,-35 71 17,0-36-32,0 1 15,0 16 1,-17-52-1,-18 0 1,-1 0 0</inkml:trace>
  <inkml:trace contextRef="#ctx0" brushRef="#br0" timeOffset="-15199.13">20144 15558 0,'0'-36'31,"0"54"32,0 17-47</inkml:trace>
  <inkml:trace contextRef="#ctx0" brushRef="#br0" timeOffset="-15000.45">20162 15963 0,'0'35'31,"0"1"0</inkml:trace>
  <inkml:trace contextRef="#ctx0" brushRef="#br0" timeOffset="-14699.66">20144 16193 0,'0'0'31,"0"35"-15,0 0-1,0 0 1,0 1 15,0-1 0,18-35-15</inkml:trace>
  <inkml:trace contextRef="#ctx0" brushRef="#br0" timeOffset="-14000.18">20232 15522 0,'35'0'31,"18"0"-15,0 0-1</inkml:trace>
  <inkml:trace contextRef="#ctx0" brushRef="#br0" timeOffset="-13817.72">20920 15540 0,'35'0'32,"1"0"-32,-1 0 15,18 0 1</inkml:trace>
  <inkml:trace contextRef="#ctx0" brushRef="#br0" timeOffset="-13667.29">21467 15540 0,'35'0'16,"-70"0"-16,141 0 16,-53 0-1,0 0 1</inkml:trace>
  <inkml:trace contextRef="#ctx0" brushRef="#br0" timeOffset="-13497.11">22049 15522 0,'53'0'15,"-18"0"1,0 0-1,1 0 1</inkml:trace>
  <inkml:trace contextRef="#ctx0" brushRef="#br0" timeOffset="-13334.01">22525 15540 0,'35'0'0,"1"0"16,-1 0 0,0 0-1,1 0 1</inkml:trace>
  <inkml:trace contextRef="#ctx0" brushRef="#br0" timeOffset="-13200.24">22913 15540 0,'53'0'16,"-159"0"-16,159 0 0,35 0 15,-52 0 1</inkml:trace>
  <inkml:trace contextRef="#ctx0" brushRef="#br0" timeOffset="-13084.57">23125 15540 0,'35'0'31,"0"0"-15,-105 0-16</inkml:trace>
  <inkml:trace contextRef="#ctx0" brushRef="#br0" timeOffset="-10000.68">20003 17180 0,'17'36'94,"36"-1"-78,18 0-1,-18-35-15,17 0 16,-17 0-1,-53-35 1,0-18 0,-4057-18-1,8009 1 17,-4023-18-17,71 35 1,71-18-1,-1 36 1,-17 35 0,-18 0-1,-35 18-15,36 17 16,-36 53 15,0-35-15,0-18-1,0 0 1,35-35 15,0 0-15,-17 0 0,17 0-1,0 0 1,1 0 15</inkml:trace>
  <inkml:trace contextRef="#ctx0" brushRef="#br0" timeOffset="-8835.85">20761 17163 0,'-17'0'125,"-19"0"-94,36 17-16,89 54 17,-1 17-1,-88-53 0,-35-35 0,-1 0-15,1 36 0,0-36-1</inkml:trace>
  <inkml:trace contextRef="#ctx0" brushRef="#br1" timeOffset="43297.33">12295 10918 0,'-36'0'266,"54"0"46,17 0-281,1 0-15,-19 0 15,18 0-15,1 0 15,70 53 0,-89-53-31,89 0 32,-53 18-17,-18-18 1,1 0-1,-1 53 1,35-53 0,1 35-1,52-35 1,-52 36 0,-36-36-1,1 35 1,52-35 15,-18 35-15,1-35-1,-36 35-15,0-35 16,36 0 0,-1 36-1,36 17 1,-35-53-1,-18 0 1,35 35 0,-35-35-1,17 35 17,1-35-17,-18 35 1,0-35-1,35 0 1,-17 36 0,-18-36-1,-1 0 1,-16 35 0,52-35-1,-35 0 1,0 35-1,17-35 1,-17 35 0,0-35 15,71 36-15,-54-36-1,-17 35 1,-18-35-1,1 35 1,-1-35 0,18 0-1,-18 36 1,0-36 0,1 35-1,-1-35 1,0 35-1,0-35 1,1 0 0,-1 35-1,0 1 32,1-36-31,-1 35-1,0-35 1,0 35 0,1 1-1,-1-36 1,-35 35 0,35 0-1,1-35 1,-1 35-1,0-35 1,0 36 0,1-36 15,-36 35-15,35-35-16,0 35 31,0-35-16,-35 35 1,36-35 0,-1 36 15,0-36-15,-35 35-1,36-35 1,-19 0 15,-17 35-15,36-35-1,16 36 17,-34-36 14,-18 35-14,35-35-32,1 0 62</inkml:trace>
  <inkml:trace contextRef="#ctx0" brushRef="#br1" timeOffset="51178.25">16475 12241 0,'18'0'172,"-18"18"-79,35-18-77,-35 35 0,35-35-1,-35 18-15,36-18 16,-36 35 0,17-35 15,54 106 31,35 35 1,35 18-1,-106-159-46,-35 35-16,18-35 16,-18 35-1,53 1 1,-1-1 15,-16 0-15,17 18-16,0-17 15,-18-1 1,0 0 0,0 0-1,1 1 1,-1 17-1,35-18 1,-17 18 0,18 53 15,-36-18-15,1-35 15,-1 0-16,18-18 1,17 0 0,-70 0-1,36 18 1,-1-17 0,-35-1-1,35-35-15,-35 53 16,35 0 15,18-18-31,-17 0 16,-1 1 15,-35-1 0,35-35-15,0 35-1,18 0 1,-17 1 15,-1-36-15,-35 35-16,35-35 16,0 53-1,1-18 1,-36 0 15,35-35-15,-35 18-1,35-18-15,1 35 16,-1 1 15,-35-1-15,35-35-1,18 35 1,0 18 0,-18-18-1,0 1 1,1-1 0,-1 0-1,0 0 1,1 1-1,17 17 17,-18-18-1,0-35 0,0 35-15,-17-35-1,-18 36 1,35-36-16,-35 17 16,36-17-1,-1 35 1,0-35 0,0 36 15,1-36-16,-36 35 1,70 0 0,-35-35 15,-35 36-15,36-36-1,-1 35 1,0-35-16,-35 35 15,36-35 1,-1 35 15,0 1-15,0-36 0,1 0-1,-36 35 1,35-35 15,-35 35 16,35-35-31,-17 0 30,-18 35-30,35-35 156,-35 36-172,0-1 234,35-35 48,-35 35-79,0 1-16,36-36-156,-36 35 1,35 0 46,0 0 0,1-35-16,16 36-15,-34-36-31,17 0 15,-35 35 0,36-35 1,-1 0-17,-35 35 1,35-35 31,1 36 31,-1-36-47,0 0 16,-35 35-31,53-35 15,-18 0-15,1 0 15,-36 35-31,35-35 15,0 0 17,-35 35-32,35-35 15,1 0 17,-1 36-32,0-36 31,-35 35-31,71 0 31,-18 0-15,-18-35-1,0 36 1,1-36 0,-36 35-1,35-35 1,0 35 15,0-35-15,1 0 31,-36 36-32,35-36 1,0 0-1,0 0 1,-35 35 0,18-35-1,17 0 1,1 0 0,-1 0-1,0 0 1,0 0 15,1 0 0,-1 0-15,0 0 0,-35 35 15,36-35-16,-1 0 17,0 0-17,-17 0 17,17 0-1,18 35-16,-35-35 1,17 0 31,0 0-16,-70 0 79</inkml:trace>
  <inkml:trace contextRef="#ctx0" brushRef="#br1" timeOffset="54224.92">21238 15840 0,'52'-36'125,"-16"36"-125,-1-88 15,18 53-15,0-36 16,17-17-16,72-123 16,175-372 31,-264 478-32,-18-1 16,1 71-15,-89 35 93,17 17-109,-34 18 16,34-35 0,54 0 46,17 0-46,1-17-16,-1 17 15,0-35 1,1 35 0,-1 0-1,0 0 1,0 17 0,36 54-1,-18-18 1,17 0-16</inkml:trace>
  <inkml:trace contextRef="#ctx0" brushRef="#br1" timeOffset="54758.04">22384 13741 0,'0'17'63,"0"36"-48,35 0-15,-35 0 16,0-18-16,0 1 16,0-1-16,0-17 15,0 52 1,-17-35-1,-19-35 17</inkml:trace>
  <inkml:trace contextRef="#ctx0" brushRef="#br1" timeOffset="55008.2">22455 13688 0,'0'53'47,"53"-18"-47,-18 36 16,35-1-1,1-17 1,-36-53-1,1 0 1</inkml:trace>
  <inkml:trace contextRef="#ctx0" brushRef="#br1" timeOffset="55241.33">22790 13670 0,'0'0'16,"0"-35"-1,0 70 17,0 0-17,0 89 1,0-18 0,0 17-1,0-70 1,0-18-16,0 1 15</inkml:trace>
  <inkml:trace contextRef="#ctx0" brushRef="#br1" timeOffset="55527.45">23107 13935 0,'53'0'31,"-18"0"-31,1 0 16,52 0-1,-35 0 1,-53 17 31</inkml:trace>
  <inkml:trace contextRef="#ctx0" brushRef="#br1" timeOffset="55766.2">23160 14058 0,'0'35'32,"35"-70"-32,-70 35 0,70 35 15,71-35 1,-70 0 0,17 0-1</inkml:trace>
  <inkml:trace contextRef="#ctx0" brushRef="#br1" timeOffset="56112.2">23584 13829 0,'0'0'0,"35"0"15,-35-35 1,0 123 31,0-35-47,35 35 15,-35 141 1,0-88 0,0-52-1,0-54 1,0 0 0,0-53 46</inkml:trace>
  <inkml:trace contextRef="#ctx0" brushRef="#br1" timeOffset="59974.4">16457 12294 0</inkml:trace>
  <inkml:trace contextRef="#ctx0" brushRef="#br2" timeOffset="84581.32">12242 10918 0</inkml:trace>
  <inkml:trace contextRef="#ctx0" brushRef="#br2" timeOffset="87398.58">12295 12365 0,'0'18'1703</inkml:trace>
  <inkml:trace contextRef="#ctx0" brushRef="#br2" timeOffset="115389.09">12330 12330 0,'0'-18'390,"18"18"-390,-1 0 63,-17-35-47,53-18 62,-18 17-16,-35 1-31,36 35-15,-36-35 0,35 35 15,-35-18-15,35-35 30,-35 36 1,36 17-47,-36-36 32,35 36-17,-35-35 1,17 35-1,-17-35 1,53 0 15,-17-18 1,-1 17-1,-35 1 0,35 35-31,-35-17 31,35 17-15,-35-36 0,36-17-1,-36 36 16,35 17-15,-35-36 0,35 36-1,-35-35 1,36 35 15,-36-35-15,35 35-1,-35-35 1,35-1 0,0 1 15,1-18-15,-1 18 15,0 0 0,-35-1-15,36 36-1,-36-35 1,35 35 0,-35-35-1,35 35 1,-35-18-1,35 18-15,1-53 32,-1 53-17,-35-35 17,35 35-17,-35-18-15,35 18 31,1-35-15,-1-18 0,0 53-1,-35-18 1,36 18 0,-1-53 15,0 53 0,-35-35-15,35 35-16,1 0 31,-36-17-15,35 17-1,-17 0 16,-18-36-15,35 36 0,0 0-1,0 0 1,1 0 15,-1-35 0,0 35-15,1 0 15,-1 0 1,0 0-1,0 0-16,1 0 17,-19 0-1,-17-35-31,36 35 16,-1 0 30,0 0 1,0 0-31,1 0 0,-1 0 15,0 0-16,1 0 1,-1 0 0,0 17 15,0-17 0,1 0-15,-1 36-1,0-36 17,0 0-17,-35 35 1,36-35 0,-1 0-1,-35 35 1,18-35-1,17 0 17,-35 35-17,35-35 1,0 36 0,1-36 30,-36 35-30,35-35 0,-35 35-1,35-35-15,1 36 47,-1-36-31,-35 35-1,35-35 1,0 0 0,-35 35-1,36-35 1,-1 0 0,-35 35-1,35-35 1,1 36-1,-1-36 1,0 0-16,0 35 16,1 0-1,-1-35 17,-35 36-17,35-36 1,-17 35-1,17-18 1,0-17 15,1 53-15,34-17 0,-34-36-1,-1 35 1,0-35-1,0 35 17,1-35-1,-36 35-31,-3951 1 31,7955-36-15,-4004 35-1,35-35-15,-35 18 16,35 17 0,0-35-1,-35 35 1,36-35 0,-1 36-1,0-1 1,-35 0-1,35-35 1,-35 35 0,36 1-1,-1-36 17,-35 35-1,35 0-16,1 0 32,-36 1-15,35-36-1,-35 35-31,0 0 62,35-35-30,-35 36 14,35-36 1,-35 35-15,36-35 30,-36 35-46,35-35 15,-35 35-15,0-17 30,35-18-46,-35 35 47,18-35-47,-18 36 47,35-36-31,-35 35 15,-17-35-15</inkml:trace>
  <inkml:trace contextRef="#ctx0" brushRef="#br2" timeOffset="120119.68">16616 12294 0,'0'18'453,"0"17"-437,18 1 15,-18-1-16,53 0-15,-53 0 16,35 1 0,-35-1 15,35 0 0,36 71 0,-1 0 32,-34-106-63,-36 35 31,35 0-15,-35 1-1,35-1-15,-35 0 16,36-35 0,-36 36-1,0-1 1,35 18 0,0-18-1,-35 0 1,35 1-1,-35-1 1,36 0 0,-36 0-1,35 1 17,-35-1-17,35 35 1,-35-34-1,0-1 1,35-17 0,-35 17-1,36 0 1,-1 1 0,-35-1 15,35 0-16,1 0 1,-1-35 15,-35 36-31,35-1 32,0 18-17,1-18 16,17 0-15,-18 1 0,0-1 15,0 0-15,18 18-1,-53-35 1,36-18-1,-1 35 1,-35 0 0,35 1-1,0-36 17,1 35-17,-36 0 1,35-35-1,-35 35-15,35-35 16,1 36 0,-36-1-1,35-35 1,-18 35 0,-17 1-1,36-36 1,-36 35-1,35-35 1,0 17 0,1 36 15,-1-53 0,-35 36-15,35-36-1,-35 17-15,35 36 32,1-18-17,17 1 1,-18-36 0,-35 35-1,35 0 1,0-35 15,-35 36-31,36-36 16,-1 35-1,0 0 1,1-35 15,-36 35-15,35-35-1,0 0 1,-35 36-16,18-36 31,-18 35-15,35-35 0,0 0-1,1 35 1,-1 1-1,0-36 17,-35 35-32,35-35 15,18 0 1,18 35 0,-36-35-1,18 35 1,-18-35-1,1 36 1,-1-36 0,18 35-1,-18-35 17,-35 35-17,35-35-15,1 35 31,-1-35-15,0 36 0,1-36 15,-1 0-31,0 35 16,0-35 15,1 0-16,-36 35-15,17-35 16,19 0 0,-36 36-1,35-36 1,0 0 0,0 35-1,1-35 16,17 0-15,17 35 0,-17-35-1,-3986 0 1,7954 0 15,-4021 35-31,36-35 16,-1 0 15,0 0-31,0 36 16,1-36-1,-1 0 1,-35 35 0,53-35-1,-18 0 1,36 35-1,-36-35 1,-35 36 0,35-36-1,0 0 17,1 35-17,17-35 1,-18 35-1,0-35 1,1 0 15,-1 0-15,0 35 0,-17-35-1,17 0 1,-35 36-1,71-36 1,-36 0 0,-18 35-1,19-35 1,-1 0 0,0 35 15,1-35-31,-1 0 15,0 0 1,0 35 0,1-17 15,-1-18-31,0 0 16,1 53-1,-1-53 1,-35-18 15,0-17-31</inkml:trace>
  <inkml:trace contextRef="#ctx0" brushRef="#br2" timeOffset="122402.7">16352 11412 0,'-36'0'16,"36"-35"-1,-35 35 1,88 0 93,18 0-109,-1-53 16,265 53-1,653-53 17,-847 53-17,-88 0 1,-53-35 15,-35 35-15,-1-35-1,54-1 17,17 36-17,1 0 1,17 0 0,-18 18-1,-35 35 1,-18-18-1,-17 1 1,0 34 0</inkml:trace>
  <inkml:trace contextRef="#ctx0" brushRef="#br2" timeOffset="122703.7">18504 11095 0,'0'35'47,"0"0"-47,0 36 16,0-36-1,0 18 1,-18-18 0,-17-35 15</inkml:trace>
  <inkml:trace contextRef="#ctx0" brushRef="#br2" timeOffset="122935.13">18451 11077 0,'0'0'16,"17"0"15,-17 18-31,53 17 15,18 71 1,-18-53 0,0-53-1,-1 0 1,-16 0 0</inkml:trace>
  <inkml:trace contextRef="#ctx0" brushRef="#br2" timeOffset="123116.31">18786 11095 0,'0'-88'32,"0"176"-17,0-141 1,0 176 0,0 36-1,0-124 1,35 1-16,-35 17 15</inkml:trace>
  <inkml:trace contextRef="#ctx0" brushRef="#br2" timeOffset="123298.33">19121 11307 0,'53'0'16,"-18"0"0,18 0-1,0 0 1</inkml:trace>
  <inkml:trace contextRef="#ctx0" brushRef="#br2" timeOffset="123465.2">19174 11395 0,'53'0'16,"70"0"0,-88 0-16,71 0 15,-70 0 1</inkml:trace>
  <inkml:trace contextRef="#ctx0" brushRef="#br2" timeOffset="123832.01">19756 11130 0,'35'0'15,"-70"0"-15,105 0 0,-34 18 16,-36 52 0,-18 1-1,-52-1 1,-1-34 15,71-1-15,88-35-1,124 0 1,-71 0 0,-88 0-1,-18 0 1,-52 0 15,-19 0-15</inkml:trace>
  <inkml:trace contextRef="#ctx0" brushRef="#br4" timeOffset="134783.05">12259 10936 0</inkml:trace>
  <inkml:trace contextRef="#ctx0" brushRef="#br4" timeOffset="136554.07">12242 10866 0,'17'0'31,"-17"17"79</inkml:trace>
  <inkml:trace contextRef="#ctx0" brushRef="#br4" timeOffset="150361.53">12259 10954 0,'0'35'843,"36"-35"-796,-36 35-47,0-17 32,35-18-17,-35 35 16,18-35-15,-18 36 15,35-36-15,-35 35 0,35 0-1,-35 0 16,35-35-15,-35 36 0,0-1-1,53 0 17,-53 0-1,36 1 0,-36-1-15,35 0 15,0 1-15,-35-1 15,35-35-31,-35 35 15,36 0 17,-36 1-17,35-36 1,-35 35-16,0 0 31,35-35-15,-35 36-1,0-1 1,36-35 0,-36 35-1,35 0 1,-35 1 0,35-36-1,-35 35 1,35 0-1,1 0 17,-36 1-17,35-36 1,-35 35 0,-3951-35-1,7972 35 16,-4021 1-15,36-36 0,-36 35-1,35-35 1,-35 35-16,35-35 31,1 35-15,-1-35-1,-35 36 17,35-36-32,0 0 31,-35 35-15,18-35-16,17 0 31,1 0-16,-1 0 17,-35 35-17,35-35 1,0 0 0,1 0 15,-1 0-16,0 0 1,1 0 0,-1 0 15,0 0-15,-17 0 15,35-17 0,-18 17-15,0-53 15,1 53-15,-36-36-1,17 36 1,-17-17-16,35 17 15,18-53 1,-17 18 0,-36-1-1,35 36 1,0-53 0,-35 18-1,35 0 1,1 0-1,-36-1 1,35 1 15,-35 0-15,35-1 0,1 1-1,-1 0 1,0 0-1,0-18 1,1-36 0,-36 54-1,35 35 1,-35-35 0,35 0-1,1-36 16,-1 36 1,-35-18-17,35 18 1,-35-1 0,35 36-1,1-35 1,-36 0-1,17 35 1,-17-35 0,36-1-1,-1 36 1,-35-35 0,35 35-1,0 0 16,1 0 1,-36-35-17,35 35 1,0 0 0,0 0-1,1 0 16,-1 0-31,0 0 16,-17 0 15,17 0 1,1 0-17,-1 0 16,0 0-15,0 0 15,1 0-15,-1 0 0,0 0 46,0 17-15,1-17 0,-1 0-16,0 0 32,1 0 46,-1 0-93,-35 36 30,35-36-30,0 35 31,-35 0 0,36-35-47,-36 35 31,17-35-15,-17 36-1,0-1 1,36-35 0,-36 35-1,53 1 16,-53-1 1,0 0-17,17-35 1,-17 35 0,0 1 15,53-1-16,-53 0 17,35-35-17,-35 35 1,0 1 15,18-36-31,-18 35 16,35-35-1,-35 35-15,0-17 47,0 17-31,-3951-35 0,7938 36-1,-3987-1 1,35 0 15,-35 0-15,35-35-1,-35 36 1,35-1 0,-35 0-1,36-35-15,-36 35 16,35 1 15,-35-1 0,35-35-15,-35 35 0,35 1 15,-35-1 0,36-35-15,-36 35-1,35-35 1,-35 35 0,35-35-1,-35 36 1,36-36-1,-1 35 17,-35 0-17,35-35 1,0 36 0,1-36-1,-36 35 1,35-35-1</inkml:trace>
  <inkml:trace contextRef="#ctx0" brushRef="#br4" timeOffset="154736.36">16457 12453 0,'0'-35'0,"0"52"109,18-17-93,-18 36 0,35-36-1,-35 35-15,0 0 31,36-35-31,-36 18 0,0 17 16,0 0 0,105 71 46,-69 35 1,-1-105-32,-35-1-15,35-35-16,-35 53 15,36-18 1,-1 0-1,-35 1 1,35-36 0,-35 35-1,0 0 1,0 18 0,-3951-53-1,7937 53 1,-3986-18-1,0 1 1,36-1 0,-36 0-1,35 0 1,-35 1 0,0-1-1,35-35 1,-35 35-1,36 1 1,-36-1 0,0 0 15,17-35-15,-17 71 15,35-36-16,-35-17 17,36-18-17,-36 35-15,53 35 32,-4040-34-17,7991-1 1,-3951 0-1,-53 1 1,35-1 0,-35-18-1,18-17 1,-18 36 0,35-36-16,1 35 15,-1 36 1,-35-18-1,35-18 17,-35 0-17,35 0 1,-35 1 0,36-1-1,-1 0 1,-35 0-1,35 1 1,1-36 0,-1 70-1,0-34 1,36-1 0,-18 0-1,-18 0 1,0-35-1,0 36 17,-35-1-17,53-35 1,36 35 0,-54 1-1,0-1 16,0-35-15,1 35 0,34 0-1,-34-35 1,-1 36 0,0-1-1,18 18 16,-18-53-15,-35 35-16,53-35 31,18 35-31,-54-35 16,54 36 0,-36-1-1,0-35 1,1 35-1,-1-35 1,-35 35 0,35-35-1,36 36 1,-71-1 0,53 0-1,0-35 1,17 36-1,18-1 17,-52-35-17,-1 0 1,0 35 0,18-35-1,0 35 1,-18-35-1,1 0 1,-1 36 0,36-36-1,-36 0 1,0 35 0,0-35-1,1 35 1,-1-35-1,18 0 17,35 0-17,-53 36 1,1-36 0,-1 0-1,0 0 16,53 0-15,-35 0 0,0 0-1,-18 0 1,36 0 0,-71 35-16,88-35 15,-35 0 1,35 35-1,-70-35 1,123 53 15,-70-53-15,-1 35 0,-17-35-1,18 0 1,34 36-1,-52-36 1,18 0 0,-18 0-1,0 0 1,53 0 0,-36 0-1,1 35 1,-1-35 15,1 0-15,-18 0-1,0 0 1,-18 0 0,88 0-1,-52 0 1,-18 0-1,-18 0 1,0 0 0,18 0-1,-17 0 1,17 0 0,-18 0-1,0 0 1,18 0-1,-18 0 1,1 0 15,-1 0-15,0 0 0,0 0 15,-35-18 125</inkml:trace>
  <inkml:trace contextRef="#ctx0" brushRef="#br4" timeOffset="156564.08">17445 14764 0,'0'-36'15,"-17"36"79,-19 0-94,1 0 0,-18 0 16,-35 0-1,-71 36 1,53-36-16,-105 0 16,-283 53 46,423-71-46,71-17 15,0-1-15,18 36-1,-36 0 48,-35 0-48,18 0 1,0 0-16,-1 18 16,1-18-16,-18 35 15,18-35 1,35 36 31,18-36-32,35 0 1,-18 35 0,0-35-1,-35 35 1,35 1 0</inkml:trace>
  <inkml:trace contextRef="#ctx0" brushRef="#br4" timeOffset="157162.18">14429 14711 0,'0'0'0,"0"-35"31,0 70 16,0 18-47,-35 17 16,35 1-16,-36-1 15,36 1 1,-35-18 0,35-18 15</inkml:trace>
  <inkml:trace contextRef="#ctx0" brushRef="#br4" timeOffset="157381.32">14341 14764 0,'35'-36'16,"0"36"15,18 124-15,18-18-1,-1 0 1,1-71-1,-36-35 1,0 0-16</inkml:trace>
  <inkml:trace contextRef="#ctx0" brushRef="#br4" timeOffset="157584.23">14782 14746 0,'0'0'47,"0"35"-47,0 18 16,0 106-1,0-106 1,-18-18-16,18 1 16,-35 34-1,35-52 1</inkml:trace>
  <inkml:trace contextRef="#ctx0" brushRef="#br4" timeOffset="157761.25">15029 14958 0,'141'-35'15,"-106"35"1,-3986-36-16,7973 36 15,-3987 0-15,53 0 16</inkml:trace>
  <inkml:trace contextRef="#ctx0" brushRef="#br4" timeOffset="157927.94">15099 15134 0,'36'0'16,"-72"0"-16,72 0 16,34 0-1,-35 0-15,36 0 16,-71-17 0</inkml:trace>
  <inkml:trace contextRef="#ctx0" brushRef="#br4" timeOffset="158282.11">15487 14905 0,'0'0'0,"71"0"16,-36 0-1,-17 0 1,-18 88-1,-36 0 1,1-52-16,0-1 16,88 0 15,35-35-15,-88 35-16,-35 18 31,-1-53-16,1 0 1,35 36 15,0-1-31,18-35 16</inkml:trace>
  <inkml:trace contextRef="#ctx0" brushRef="#br5" timeOffset="178377.67">12295 12347 0,'17'0'797,"-17"-17"-281,36 17-516,-36-36 31,35 36-16,-35-35 1,0 0 31,35 35-16,-35-36-31,0 1 31,35 35-15,-35-35 0,0 0-1,36 35 1,-36-18 0,35 18 15,-35-35-31,0-1 31,35 36-31,-35-35 31,36 35-15,-36-35 0,0 0-1,35 35 1,-35-36-1,0 1 1,35 35 0,-35-53-1,0 18 1,35 35-16,-35-35 16,0-1-1,36 1 16,-36 0-15,0-1 15,17 36-31,-17-35 32,0 18-17,53-36 1,-53 0-1,18 53 1,-18-36 0,0 1 15,35 35-31,-35-35 16,53 0 15,-53-1-16,18 36 1,-18-35 0,53 0 15,-53 0-15,35 35-1,-18-36 1,-17 19-1,36 17 1,-36-36 0,35 36-1,-35-35-15,35 0 32,1 35-1,-36-36-16,35 36 1,0 0 0,0-35 46,1 35-46,-1 0 15,0 0 0,1 0 16,-1 0-16,-35 18-15,35-18-16,0 0 31,-35 35-15,18-35 0,-18 18 15,35-18-16,-35 35 1,36-35 15,-36 35-31,0 1 47,35-36-31,-35 35-16,0 0 47,0 0-32,35-35 17,-35 36-17,0-1 16,35 0 1,-35 1 15,36-36-16,-36 35-16,0 0 32,35-35-47,-35 35 32,35-35-17,-35 36 1,0-19 15,36-17-15,-36 36-1,0-1 1,35-35 0,-35 35-16,35 0 31,-35 1-16,0-1 17,35-35-17,-4021 35-15,7972 1 32,-3950-36-32,-36 35 31,35-35-16,-35 35-15,0 0 32,18-35-17,-18 36 1,35-36 0,-35 17-1,35-17 1,-35 36-1,35-1 1,-35 0 0,36-35 15,-36 35-15,35 1-1,0-1 32,0-35-31,1 35 15,-36 0-15,35-35-1,0 0 1,1 36-1,-36-1 1,35-35 0,0 0 15,0 0 0,-35 35-15,36-35-1,-1 0 1,0 0 0,-17 0 15,17 0 0,0 0 0,1 0-15,-36-17 0,35 17-1,-35-36-15,35 36 32,-35-35-32,36 0 31,-1 0-16,-35-1 17,35 1-17,0-36 17,-35 36-17,0 0 1,36 17-1,-1-35 1,-35 18 15,35 35-31,-35-18 16,0-17 15,36 35-31,-36-35 16,35 0-1,-35-1 1,35 1 0,-35 0-1,35-18 1,-35 18 0,36-1-1,-36 1 1,35 0-1,53-124 64,-88 141-64,35-17 1,-35 0-1,36 35-15,-36-35 16,17 35 0,-17-36-1,53 1 1,-18 0 0,1-18 15,-1 17 0,0 1-15,1 0 31,-1 35-16,0 0-16,0 0 32,1 0 0,-1 0-31,0 0 46,-35 18-62,36-18 32,-36 35-17,35-35 16,-35 35-31,0 0 32,0 1 15,35-36-47,-35 35 31,0-17 0,18-18 0,-18 35 1,0 0-1,0 0 16,0 1-16,0-1 0,35-35-15,-35 35-1,35 1 1,-35-1 0,0 0 15,36-35-31,-36 35 31,0 1 16,0-1-16,35 0 1,-35 0-17,53 18 16,-53-17 1,35-36-32,-35 70 47,18-70-32,-18 36-15,0-1 31,35-18-15,-35 19 15,0-1 1,0 0-1,0 1 0,35-36-15,-35 35-1,0 0 17,0 0-17,36-35 1,-36 36-1,0-1 32,0 0-15,35-35-32,-35 35 31,0-17-16,0 17 17,35 18-17,-35-35 1,0 17 0,0 1 15,0-1-16,35-35 1,-35 35 0,0 0-1,0 1 17,0-1-17,0 18 1,0-18-1,0 0 1,0 1 0,0-1-1,0 0 1,0 0 15,0 1-15,36-36-1,-36 17 1,0 19 0,0-1-1,0 0 17,-3951 1-17,7937-1 1,-3986 0-1,0 0 1,35 1 0,-35-1-1,0 0 1,35 0 0,-35 1-1,36-1 16,-36 0-15,0 36 0,0-36-1,0-17 1,0 17 0,0 0-1,0 1 1,0-1-1,0 0 1,0 0 0,0 1-1,35-1 17,-35 0-1,0 1-31,35-1 15,1 0 1,-36 0 0,52 1-1,-52-1 1,18-35 0,-18 53-1,53-18 1,-18 0-1,1 18-15,-36-35 16,35-18 0,-35 35 15,35 1-15,0-1-1,1 18 1,-1-18-1,0 0 1,1 1 15,-36-1-15,35 0 0,0 0-1,0 1 16,-35-1-15,36 0 0,-36 18 15,35-53-31,-35 35 16,35 1-1,0-1 16,18 0-15,-17 1 0,-36-1-1,35-35 1,0 70 0,1-34-1,-36-1 16,35-35-15,-4022 35 0,8009-35-1,-3987 35 1,1-17 0,-1 17-1,0 18 1,0-53-1,1 18 17,17 35-17,-18-18 17,0-35-17,0 0 1,-35 35-1,36-35-15,-36 18 16,35-18 0,-17 35 15,52-35-15,-34 36-1,-1-36 1,-18 35-1,19-35 1,17 35 0,0 0-1,-1-35 1,1 36 0,-17-36-1,17 0 1,17 35-16,-17-35 31,-18 0-31,1 35 16,-1-35-1,-17 0 17,52 53-17,-17-53 1,0 0-1,-18 0 1,0 0 0,1 0-1,17 35 1,17-35 0,1 36 15,-18-36-16,0 0 1,17 0 0,-35 0-1,1 0 17,-19 0-17,89 0 1,-53 0-1,0 35 1,-18-35 0,1 0-1,-1 0 1,0 0 0,0 0-1,-17 0 1,17 0-1,1 0 1,-1 0-16,0 0 31,18 0 1,-18 35-32,36-35 15,-18 0 1,-18 0-1,0 0 1,1 0 0,-1 0-1,53 0 1,-35 0 0,0 0-1,0 0 1,141 0 15,-141 0-15,0 0-1,0 0 17,0 0-17,17 0 1,18 0-1,-35 0 1,35 0 0,-35 0-1,0 0 1,18 0 0,-18 0-1,-18 0 1,18 36 15,0-36-31,-18 0 0,36 0 16,-18 35-1,0-35 1,17 0 0,-17 0 15,-18 0-31,1 0 15,-1 0 17</inkml:trace>
  <inkml:trace contextRef="#ctx0" brushRef="#br5" timeOffset="180723.48">16440 11642 0,'-35'0'203,"52"0"-31,54 17-157,-1-17 1,-17 0-16,0 0 16,106 53-1,0-53 1,-1 36-1,19-1 1,158 106 0,-18-88-1,-246-53 1,-1 35-16,-17-35 16,18 0-1,-36 0 16,-52-18-15,-19 18 15,1 0-15,70 0 31,1 0-32,-1 36 1,18-1 0,-18 0-1,-70 36 17,-18-18-17,18-18 1</inkml:trace>
  <inkml:trace contextRef="#ctx0" brushRef="#br5" timeOffset="181065.82">18839 12259 0,'35'0'31,"-35"35"0,0 1-15,0-1-16,0 35 16,-18-17-1,18-17 1</inkml:trace>
  <inkml:trace contextRef="#ctx0" brushRef="#br5" timeOffset="181277.12">18927 12224 0,'0'-36'0,"-53"195"0,106-282 0,-18 35 16,0 88 15,1 123-15,-1-17-1,0-36 1,1-34 0,-1-36-1</inkml:trace>
  <inkml:trace contextRef="#ctx0" brushRef="#br5" timeOffset="181474.34">19297 12153 0,'0'-35'31,"0"70"-31,0-52 31,0 52-31,0 18 16,36 35 0,-36-53-16,0 36 15,0-18 1</inkml:trace>
  <inkml:trace contextRef="#ctx0" brushRef="#br5" timeOffset="181658.34">19544 12383 0,'53'0'16,"18"0"-1,35 0 1,17 0 0,-88 0-1</inkml:trace>
  <inkml:trace contextRef="#ctx0" brushRef="#br5" timeOffset="181824.05">19685 12506 0,'159'0'47,"-106"0"-31,-212 0-16,371 0 0,-142 0 15,-405 0-15,706-18 0</inkml:trace>
  <inkml:trace contextRef="#ctx0" brushRef="#br5" timeOffset="182224.52">20250 12312 0,'-35'35'16,"70"-70"-16,-35 53 31,35 52-15,-53 1-1,-34-1 1,-1-17 0,53-18-1,0 1 17,105-36-32,-16 0 31,-54-18-31,0-17 15,-35 0 1,0 52 31,0 107-31,0 17-1,-17-18 1,17-87-16</inkml:trace>
  <inkml:trace contextRef="#ctx0" brushRef="#br5" timeOffset="184566.33">19333 12136 0,'0'17'109,"0"18"-93,0 1-1,0-19 17,0 19-32,0 34 31,-36-34 0,36-1 47,-35-35-78,35 35 32,-35-35 14,-1 0-14,1 0 30,18 0-31</inkml:trace>
  <inkml:trace contextRef="#ctx0" brushRef="#br5" timeOffset="197243.27">12012 10795 0,'-35'-35'219,"35"-36"-204,0 54 1,-35-36-16,35 0 16,-35 17-16,35 1 15,-53 0-15,53 0 16,-71-36-16,-617-317 78,0 106-47,371 176-15,211 53-16,-18 53 16,-34-53-1,17 0 1,88 18-1,17 35 17</inkml:trace>
  <inkml:trace contextRef="#ctx0" brushRef="#br5" timeOffset="197839.71">9825 9013 0,'0'-17'15,"-17"17"32,-19 0-31,1 17-16,-18-17 15,0 36-15,-53-1 16,1 0 0,69 1-1,-17 17 1,53-18 78,0 35-79,18-17-15,-18 18 16,71-18-16,-1 70 15,1-52 1,-36-18 0,0-53-1,-35 35 32,-17-35-31</inkml:trace>
  <inkml:trace contextRef="#ctx0" brushRef="#br5" timeOffset="200179.07">7885 9754 0,'-35'0'62,"35"36"-46,0-1-16,-36 0 0,36 71 31,0-88-15,0 52-16,53-70 16,18 35-1,-1-35 1,-34-17 15,-36-18-15,0-1-1,-18-34 1,-53 17 0,1 18-1,35-1 1,35 1-1,0 0 1,17 35 0,54-36-1,-36 36-15,36 0 16,17 0 0,0 0 15,-53 0-16,1 0 1,-72 0 15,-17 0-15,53 18 0,-70-18-16,17 106 15,18-71 1,35 36-1,0-54 1,70-17 0,1-17-1,-1-36 1,-34-18 0,-36-105 15,0 88-16,0-1 1,0 19 0,35 105 31,-35 106-32,35 18 1,-35-18-1,53-106-15,-35 1 16,52-1 0,36-35-1,-71-18 1,36-87 0,-18 34-1,-53 36 1,0-1-1,-18 36 17,-88 53-17,106 18 1,0-18 0,18-53 15,17-53-16,-35-71 1,0-17 0,0 0-1,0 88-15,0-35 16,36 123 31,-36 54-32,53 122 1,-1 19 0,-52-72-1,36-17 1,-36-52 0</inkml:trace>
  <inkml:trace contextRef="#ctx0" brushRef="#br5" timeOffset="203321.59">12030 12312 0,'-35'0'110,"0"0"-95,-18 0 1,17 0-16,-228 0 31,211 0 0,18 0-31,-1 0 16,-122 0 0,-1 35-1,-106-35 1,89 36 0,-36-36-1,-17 52 1,-71-16-1,141-36 1,-52 0 0,-19 53-1,1-53 1,-18 53 15,159-53-15,53 0-1,-1 17 1,1-17 0,0 0-1,35-35 48,0 0-48,17 35 1,-17-36 0,106-52-1,-141 123 79,0-35-94,35 71 16,-71-71-16,36 71 15,-36 17 1,36-53 0,35 0 15,53 1-16,-18-36 1,-17 0-16,35 35 16,-18-35-1,-35 35 17</inkml:trace>
  <inkml:trace contextRef="#ctx0" brushRef="#br5" timeOffset="204605.04">6033 12965 0,'0'-36'16,"35"36"93,0 0-93,1-35-16,87-53 31,-123 17 16,0 36-16,-176 53 16,176 52-47,0-52 16,-36 70-1,36-70-15,0 17 16,0 36 0,89-36-1,-36-35 1,52-53 15,-34-53-15,-36 0-1,-35 36 1,36 70 0,-1 17 15,0 54-15,0 35-1,1-106 1,-36-36 15,35 1-15,-35-53-1,0 17 1,35 71 0,18 0 15,-18 0-16</inkml:trace>
  <inkml:trace contextRef="#ctx0" brushRef="#br5" timeOffset="205271.63">6897 12806 0,'0'0'16,"35"0"-1,1 0 1,-1 0 0,0-18-1,-35-17 1,0 0 0,-17 35 15,-19 0-16,1 70-15,35 1 32,0 17-17,71-88 1,-1 0 0,-17 0-1,18-71 1,-71 1-16,53 17 15,-18-18 1,35 71 0,-34 53 15,-1 53-15,-35-71-1,0-70 48,0 0-63,35 0 15,1 35 1,-1 17 0,0 54 15,0-71-31,18 0 15,0 0 1,71-159 0,-124 71-1</inkml:trace>
  <inkml:trace contextRef="#ctx0" brushRef="#br5" timeOffset="205754.28">6580 11924 0,'0'53'47,"0"70"-31,0-52-1,-3987-36 1,7974 18-1,-3987-18-15</inkml:trace>
  <inkml:trace contextRef="#ctx0" brushRef="#br5" timeOffset="205956.2">6597 11889 0,'124'17'31,"-248"-34"-31,248 70 16,-18 35-1,-71-53 1,71 0 0,-53-35-1,-53-35-15</inkml:trace>
  <inkml:trace contextRef="#ctx0" brushRef="#br5" timeOffset="206125.17">7038 11800 0,'0'18'31,"0"-36"-31,0 89 16,-35 17-16,35 71 15,0-53 1,-35-36-1,35-34 1,-36-36 0</inkml:trace>
  <inkml:trace contextRef="#ctx0" brushRef="#br5" timeOffset="207128.25">7938 8114 0,'0'35'31,"0"53"-15,0-52-1,0 175 32,-35-175 0,-1-36-47</inkml:trace>
  <inkml:trace contextRef="#ctx0" brushRef="#br5" timeOffset="207358.25">7920 8008 0,'0'-35'0,"-35"105"16,70-105-16,0 0 16,1 70-16,17 106 15,-18-17 1,18-54 0,17-35 15,-17-35-16,0-17 1</inkml:trace>
  <inkml:trace contextRef="#ctx0" brushRef="#br5" timeOffset="207555.06">8326 8026 0,'18'0'16,"-36"0"-16,18 53 31,0 0-31,0 35 16,0 35-1,0-52 1,-35 35 0</inkml:trace>
  <inkml:trace contextRef="#ctx0" brushRef="#br5" timeOffset="-207878.35">16387 12330 0,'0'35'16,"18"-35"15,34 0-15</inkml:trace>
  <inkml:trace contextRef="#ctx0" brushRef="#br5" timeOffset="-200804.4">12295 10901 0,'0'-18'46,"35"18"111,-35 35-1,0-52-109,0-1-16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7T05:16:23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2911 2187 0,'0'18'141,"-18"17"-126,18 0-15,0 1 16,0-1 15,18-35-15,35 0-1,17 0 1,-34 0 0,-1-18-1,-35-17-15,0 0 16,0-36-1,-18 1 1,-52-1 0,-1 1-1,0-89 17,71 71-17,18 17 1,53 18-1,-1 53 1,-17 0 0,-18 18-1,1 52 1,-1-70 62</inkml:trace>
  <inkml:trace contextRef="#ctx0" brushRef="#br0" timeOffset="369.86">3458 2364 0,'0'35'46,"0"18"-30,0-18-16,0 0 16,0 18-1,0 0 1,0-18 0,17-35 46,-17-17-46</inkml:trace>
  <inkml:trace contextRef="#ctx0" brushRef="#br0" timeOffset="1275.18">4181 1852 0,'0'35'63,"-36"-35"-47,36 36-1,-70-36-15,-54 70 31,54-35 1,193 1-1,-52-1-15,88 0-1,-53 36 16,-124-71 32</inkml:trace>
  <inkml:trace contextRef="#ctx0" brushRef="#br0" timeOffset="1561.71">3951 2346 0,'0'35'16,"0"-70"-16,18 70 16,17-35-1,18 0-15,124 36 16,-89-36-1,-53 0 1,0 0 0,-70 52 31</inkml:trace>
  <inkml:trace contextRef="#ctx0" brushRef="#br0" timeOffset="2649.22">4975 1799 0,'0'35'62,"0"36"-46,0 35-16,0 123 15,0 124 17,0-265-17,0-53 1,0-52 46</inkml:trace>
  <inkml:trace contextRef="#ctx0" brushRef="#br0" timeOffset="2948.51">5398 2099 0,'0'0'16,"0"18"15,35 70-15,-35 35-1,0-87-15,0-1 16,0 35 0,0-17-1,0-17 1</inkml:trace>
  <inkml:trace contextRef="#ctx0" brushRef="#br0" timeOffset="3129.39">5468 2364 0,'0'0'0,"71"0"0,-53 0 16,35-36-16,88-17 47,-141 18-47,17-18 0</inkml:trace>
  <inkml:trace contextRef="#ctx0" brushRef="#br0" timeOffset="3311.02">5768 2064 0,'0'0'16,"0"-71"-1,0 124 32,0 0-47,0 18 16,0 17-16,0 71 15,0-54 1,0-16 0,0-54-1</inkml:trace>
  <inkml:trace contextRef="#ctx0" brushRef="#br0" timeOffset="3930.77">6156 2064 0,'0'0'0,"0"-18"16,-35 18-16,35 35 31,-35 18-31,35 36 15,17 193 17,230-106 15</inkml:trace>
  <inkml:trace contextRef="#ctx0" brushRef="#br0" timeOffset="5062.89">6562 2452 0,'0'-35'156,"0"-1"-46,0 1-64,0 0 1,0 52 438,0 19-485,0-1 15,0 18-15,0 0 16,35 35-16,1 159 31,-54-88 16,-17-159-31,-71-71 15,35-17-15</inkml:trace>
  <inkml:trace contextRef="#ctx0" brushRef="#br0" timeOffset="5200.05">6633 1905 0,'0'0'16,"35"18"15,0 17-15</inkml:trace>
  <inkml:trace contextRef="#ctx0" brushRef="#br0" timeOffset="24925.05">7268 1940 0,'0'0'16,"35"0"15,18 18-15,0 35-16,17-18 15,-34 18-15,-1 18 16,18 123 0,-53-36 15,-18-158-16,-52 89 17</inkml:trace>
  <inkml:trace contextRef="#ctx0" brushRef="#br0" timeOffset="28958.74">7779 1764 0,'18'0'62,"-18"35"-46,35 71 0,18-35-1,0 281 1,-18-263-1,0 69 17,-35-87-1,0-89 31</inkml:trace>
  <inkml:trace contextRef="#ctx0" brushRef="#br0" timeOffset="29940.18">8732 1993 0,'-18'35'94,"18"1"-94,-53-1 15,-35 36 1,17-18 0,36-53-16,106 52 62,176-16-15,-177-1-16</inkml:trace>
  <inkml:trace contextRef="#ctx0" brushRef="#br0" timeOffset="30299.91">8467 2452 0,'0'0'0,"18"0"47,87 53-32,-52-53-15,53 0 16,-35 0-1,-36 0 1</inkml:trace>
  <inkml:trace contextRef="#ctx0" brushRef="#br0" timeOffset="31004.92">9208 1923 0,'0'0'16,"0"35"46,53 0-62,-53 18 16,70 18-16,-70-1 16,89 195 15,-37-159 0,-52-124 32</inkml:trace>
  <inkml:trace contextRef="#ctx0" brushRef="#br0" timeOffset="35417.1">2946 2134 0,'-71'36'16,"19"-36"-1,52 35-15,-36-35 16,36 35 0</inkml:trace>
  <inkml:trace contextRef="#ctx0" brushRef="#br0" timeOffset="54308.68">6844 2152 0,'0'53'78,"0"-35"-62,0 17-16,0 0 15,0 36 1,18-36 15,17-35 1,-35-35-17,35-36 1,36 71 15,-71 18-31,18 52 16,52-17-1,-35-53 17,1 0-17,-36-17 1,0-36-1,35 17 1,-35-34 0,0 17-1,0 18 1</inkml:trace>
  <inkml:trace contextRef="#ctx0" brushRef="#br0" timeOffset="56157.43">13159 1976 0,'0'35'62,"18"0"-62,-18 0 16,0 1-1,35 17-15,-35-18 32,35-53-1,0-52-15,1 70-1,-1 0 1,0 53 15,1-18-31,-1 0 16,-35 18-1,53 0-15,-36-53 32,-17-18-32,53-35 15,-17-88 16,-36 35-31,35 1 16,-35 69 0,-18 36 15,-17 0-31</inkml:trace>
  <inkml:trace contextRef="#ctx0" brushRef="#br0" timeOffset="56674.9">14182 1940 0,'0'18'47,"-18"-18"-31,18 53-16,-35-53 15,35 35-15,-35 0 16,35 1 0,0-1-1,70 0 1,-17-35-16,53 53 15,-35-18 17,-36 1-32,-35-1 31</inkml:trace>
  <inkml:trace contextRef="#ctx0" brushRef="#br0" timeOffset="56905.51">14111 2452 0,'0'0'16,"18"35"-1,35-35-15,18 35 16,-1-35-16,54 36 15,-36-1 1,-123-35 15,-18 0-15</inkml:trace>
  <inkml:trace contextRef="#ctx0" brushRef="#br0" timeOffset="57506.74">12595 1905 0,'0'0'16,"-18"35"15,18 53-16,-53-88-15,-88 142 32,106-54-1,52-88-15,318 35 15,-264-35 0,-159 0 0</inkml:trace>
  <inkml:trace contextRef="#ctx0" brushRef="#br0" timeOffset="57775.75">12312 2452 0,'18'0'0,"35"0"16,35 0 0,71 35-16,0 0 31,-71-35-31,-18 0 15,-70 36 32</inkml:trace>
  <inkml:trace contextRef="#ctx0" brushRef="#br0" timeOffset="60922.28">11765 2152 0,'0'-18'32,"-52"54"108,52-1-124,0 0 0,0 0-1,0 18 16,35 0-15,-18-53 0,19 0-1,34 0 1,-52-17 0,-18-19-1,0 19 16,0-19-15,-18-16 0,-17 52 15,17 0-15</inkml:trace>
  <inkml:trace contextRef="#ctx0" brushRef="#br0" timeOffset="63075.94">15646 2381 0,'0'36'31,"35"34"-31,-35 54 31,0-89-31,36 53 47</inkml:trace>
  <inkml:trace contextRef="#ctx0" brushRef="#br0" timeOffset="66070.12">17851 512 0,'0'17'62,"0"54"-46,0-18-16,0 17 15,0 1-15,35 229 32,18 423-1,0 318 0,53-212 0,53-265 1,-106-458-17,-1 300 1,-52-248-1,36 36 1,-36-35 0,35-88-1,-35-18 1,0-1 0,0 19-1,-18-18 1</inkml:trace>
  <inkml:trace contextRef="#ctx0" brushRef="#br0" timeOffset="88338.85">18451 5503 0,'35'0'187,"0"0"-171,0 0-16,1 0 15,-1 0-15,141 0 16,142-70 31,-195 70-47,636-88 62,-318 35-30,-124 17-1,-246 36-31,17-53 16,-35 53-16,123 0 31,-105 0-16,17-35-15,0 35 16,89 0 0,158 0-1,-176 0 1,-1 0 0,-52 0-1,18 0 1,34-35-1,-34 35 1,-54 0 0,-17 0-1,-17 0 1,-1 0 0,0 0-1,18 0 1,-18 0 15,1 0 0,17 0 1,-1 0-17,1 0 1,36 0-1,-1 0 1,35 0 0,1 0-1,-89 0 1,0 0 0,1 0-1,122 0 16,-87 0-31,-36 0 16,0 0 0,-35-35 77</inkml:trace>
  <inkml:trace contextRef="#ctx0" brushRef="#br0" timeOffset="92904.87">18045 1376 0,'-35'0'188,"52"-18"-63,36 18-110,-18 0-15,1-35 16,34 35 0,-17 0-1,-17 0 1,-1-35 0,18 35-1,35 0 1,-53-36-1,36 36 1,-1 0 0,54 0-1,-54-53 1,71 18 0,-35 35-1,-35 0 1,-1-35-1,36 35 1,-71 0 0,71-35-1,-35 35 1,-1 0 0,1 0-1,-18 0 1,-18 0 15,0-36-15,18 36-1,36 0 1,-54 0 0,-35 18-1,35-18 1,18 35-1,-18-35 1,1 36 0,-1-36-1,-35 35 17,35-35-32,-35 35 15,35-35 1,1 35-1,-1 1 17,0-1-17,1 0 1,-1-35 0,-35 35-1,35-35 1,0 71-1,1-36 1,-36 1 0,35-1-1,0 0 1,0 36 0,-35-54-1,36 19 1,-36-1-1,35 0 1,-35 0 0,35 18 15,-35 0-15,36-17-16,-36-1 15,53 0 1,-53 0-1,35 1 1,-35 17 0,17 0-1,-17-1 1,53 54 15,-53-70-15,0 16-16,36 1 15,-36 0 1,0 0 15,35-18-15,-35 1 0,35 34-1,-35 19 1,35-54-1,-35 18 1,0 0-16,36-18 16,-1 0-1,-35 0 1,35 1 0,1-1-1,-36 0 1,17 1-1,-17-1 1,53 0 15,-18 53-15,1-52 0,-36-1-1,35 18 1,0 0-1,18 17 1,-18-34 0,-35 16-1,36 19 1,-36-36 0,35 1-1,0-1 1,-35 35-1,36-52 1,-36 53 15,35-36-15,0 0 15,-35 18-15,35-18-1,-35 1 1,36-1 0,-36 0 15,35-35-31,-35 35 16,35-35 30,-35 36-46,35-36 32,1 0-17,-36 35 1,35-35-16,-17 0 16,17 0-1,-35 35 1,71-35-1,-36 0 1,18 36 0,17-36-1,-52 0 1,17 0 0,0 35-1,1-35 1,-1 0-1,36 0 17,34 35-17,-69-35 1,-1 0 0,0 0-1,1 35 1,16-35-1,1 0 1,0 0 0,18 36-1,35-36 1,-36 0 0,1 0-1,-18 35 1,-18-35-1,71 0 17,-18 35-17,-17-35 1,-1 0 0,-17 0-1,-18 0 1,1 0-1,-1 0 1,18 0 0,35 0-1,-53 0 1</inkml:trace>
  <inkml:trace contextRef="#ctx0" brushRef="#br0" timeOffset="94732.82">17428 1288 0,'0'35'109,"17"35"-93,-17-17-1,35 0 1,-35 18-1</inkml:trace>
  <inkml:trace contextRef="#ctx0" brushRef="#br0" timeOffset="94932.76">17410 1605 0,'35'0'62,"106"-35"-46,-88 35 0,-17-35-1</inkml:trace>
  <inkml:trace contextRef="#ctx0" brushRef="#br0" timeOffset="95680.75">17957 1958 0,'0'-35'32,"53"35"-17,17 0 1,-35 0-16,18 0 16,0 0-16,18 0 15,-36 0-15</inkml:trace>
  <inkml:trace contextRef="#ctx0" brushRef="#br0" timeOffset="95848.95">18645 1887 0,'70'0'32,"-140"0"-32,228 0 31,-87 0-16</inkml:trace>
  <inkml:trace contextRef="#ctx0" brushRef="#br0" timeOffset="95967.19">19174 1852 0,'0'0'0,"53"0"16,-18 0-16,18 0 15,35 0 1,-53 0-1</inkml:trace>
  <inkml:trace contextRef="#ctx0" brushRef="#br0" timeOffset="96099.96">19668 1817 0,'0'0'16,"70"0"-16,-70-35 16,53 35-1,-18 0 1,1 0-1,-1 0-15</inkml:trace>
  <inkml:trace contextRef="#ctx0" brushRef="#br0" timeOffset="96184.31">20144 1782 0,'0'0'0,"53"0"15</inkml:trace>
  <inkml:trace contextRef="#ctx0" brushRef="#br0" timeOffset="96333.74">20426 1746 0,'35'0'0,"-35"-35"15,36 35 17,-1 0-1</inkml:trace>
  <inkml:trace contextRef="#ctx0" brushRef="#br0" timeOffset="96833.56">20620 1923 0,'0'35'47,"18"53"-15,-18-53-32,0 1 0</inkml:trace>
  <inkml:trace contextRef="#ctx0" brushRef="#br0" timeOffset="97000.42">20638 2575 0,'0'53'16,"35"0"-1,-35-18 1,35 1-1,-35 87 17</inkml:trace>
  <inkml:trace contextRef="#ctx0" brushRef="#br0" timeOffset="97183.18">20779 3440 0,'53'53'15,"-53"-18"1,0-18-16,0 19 31</inkml:trace>
  <inkml:trace contextRef="#ctx0" brushRef="#br0" timeOffset="97818.01">20867 4322 0,'0'17'16,"0"18"15,0 1-15,35-36-1</inkml:trace>
  <inkml:trace contextRef="#ctx0" brushRef="#br0" timeOffset="97999.74">20955 4621 0,'0'36'16,"0"34"-1,0-17 1,36-53-16,-36 35 16</inkml:trace>
  <inkml:trace contextRef="#ctx0" brushRef="#br0" timeOffset="98156.15">20991 5027 0,'0'35'15</inkml:trace>
  <inkml:trace contextRef="#ctx0" brushRef="#br0" timeOffset="109548.63">20409 5821 0,'35'0'63,"-35"35"-48,35 18-15,-35 18 16,35-54 15,1-17 16,34-53-16,-70 18-31,35 35 32,1 18-17,-1 52-15,0-70 16,36 36 0,-1-36 15,-70-36-31,0-52 15,-17-35 1,17 70 0,0 17-16,0 1 15,0 53 17</inkml:trace>
  <inkml:trace contextRef="#ctx0" brushRef="#br0" timeOffset="110055.68">21114 6068 0,'0'53'15,"35"-53"1,-35 88 0,0-18-1,18-70 1,-36-70 31,18 35-32,-35-18-15,35-18 16,0-88-16,0 89 16,0-18-1,18 52 1,17 36-1,0 18 1,1 35 0,-36-18 15,-36-35 0</inkml:trace>
  <inkml:trace contextRef="#ctx0" brushRef="#br0" timeOffset="110881.45">22102 4586 0,'0'18'47,"0"35"-32</inkml:trace>
  <inkml:trace contextRef="#ctx0" brushRef="#br0" timeOffset="111038.11">22190 5027 0,'35'0'0,"-35"35"32,0-17-1</inkml:trace>
  <inkml:trace contextRef="#ctx0" brushRef="#br0" timeOffset="111685.06">22278 5715 0,'0'35'16,"0"1"-1,18-36 1,17 35 0,0-35-1,1 0 16,-1-35-15,-35-1 0,35 36-1,1 18 17,-1 17-17,18-35 1,-18 0-1,-35-35 1,0 0 0,0-36-1,-18 71-15,18-35 16,18 35 15</inkml:trace>
  <inkml:trace contextRef="#ctx0" brushRef="#br0" timeOffset="111982.91">22843 5856 0,'-36'0'16,"36"35"-1,0 1 1,53 17 0,18 17-1,-1-17 1,-70-18 0,-176-35-1,141 0 1,-36 0-1,36 0-15,35-17 16</inkml:trace>
  <inkml:trace contextRef="#ctx0" brushRef="#br0" timeOffset="112713.95">18486 4727 0,'0'0'0,"35"0"0,18 0 15,18 0-15</inkml:trace>
  <inkml:trace contextRef="#ctx0" brushRef="#br0" timeOffset="112883.99">19456 4674 0,'0'0'0,"53"-53"15,-18 53 1,18 0 0,0 0-1,-18 0-15</inkml:trace>
  <inkml:trace contextRef="#ctx0" brushRef="#br0" timeOffset="113247.99">20955 4427 0,'0'0'16,"36"0"-16,-1 0 0,0-35 15,89 35 1,34 0 0,-105-35-16,36 35 15,-37 0 1,-52-35 31</inkml:trace>
  <inkml:trace contextRef="#ctx0" brushRef="#br0" timeOffset="114264.83">17569 4904 0,'-36'0'31,"36"70"-31,-35-35 16,35 18-16,0-17 31,35-36 1,107-194 30,-266 35-31,124 124-31,-71-71 32,71 70-17,36 36 1,17 0-1,-18 0 1,0 36 0,-35 17-1</inkml:trace>
  <inkml:trace contextRef="#ctx0" brushRef="#br0" timeOffset="114604.96">17921 4992 0,'0'35'0,"0"0"16,0 18-1,-17-17 1,17-1 0,70-35 31,54 0-32,-18-35 1,-71-1-16,-35 1 15</inkml:trace>
  <inkml:trace contextRef="#ctx0" brushRef="#br0" timeOffset="115880.26">17216 1940 0,'0'36'47,"0"-1"-47,-53 18 16,53-18 0,0 0-16,0 1 15,35 17 1,1-53-1,-1 0-15,88 0 32,-229-230 30,-52 107-15,122 35-31,54 88-1,53-36 1,-36 36 0,0-53-1,0 53 1,1 0 15,-1 36-15</inkml:trace>
  <inkml:trace contextRef="#ctx0" brushRef="#br0" timeOffset="116131.94">17604 2187 0,'0'36'15,"0"16"1,0-16-16,35-36 15,-35 35 1,36 0 0</inkml:trace>
  <inkml:trace contextRef="#ctx0" brushRef="#br0" timeOffset="127631.78">14888 2046 0,'0'18'31,"35"-18"-15,-35 53-16,35-18 15,0 0 32,18-88 0,-17 53-31,34 0-1,-17 0 1,18 36-1,-18-72 32,-53 19-31,0-19-16,0-87 16,0 70-1,0 0 1,-18 18-1,36 35 17,-18 17-32</inkml:trace>
  <inkml:trace contextRef="#ctx0" brushRef="#br0" timeOffset="129429.15">4869 4568 0,'-36'0'0,"36"36"47,36 17-31,-36 35-16,35 635 47,-35-670-32,0 70 16</inkml:trace>
  <inkml:trace contextRef="#ctx0" brushRef="#br0" timeOffset="129896.5">5186 4868 0,'0'0'0,"0"36"47,0 17-32,35-1-15,-35 72 31,0-71-31,0 53 16,0 0 0,-17-89-1</inkml:trace>
  <inkml:trace contextRef="#ctx0" brushRef="#br0" timeOffset="130212.2">5345 5115 0,'0'0'16,"70"0"-16,-34 0 0,52-35 15,-17 0 1,-19-71 0,-52 71-1,0-36 1,-17 53-1,17-17 1,0 53 15,0 35-31,0 70 16,35 54 0,-35-19-1,0-52 1,-18-71-16</inkml:trace>
  <inkml:trace contextRef="#ctx0" brushRef="#br0" timeOffset="133279.35">6280 4604 0,'-35'53'47,"35"0"-47,-71 35 15,71-18-15,-35 54 16,35-18-16,0-36 16,0 1-16,0-36 15,70 0 1,107 1 15,-124-36-31,-1-18 16</inkml:trace>
  <inkml:trace contextRef="#ctx0" brushRef="#br0" timeOffset="133512.1">6685 5080 0,'0'35'16,"0"71"0,71-35-16,-71-18 15,35 88 1,-35-88-16,0 17 15,-35-35 1,-71 1 0,53-36-1</inkml:trace>
  <inkml:trace contextRef="#ctx0" brushRef="#br0" timeOffset="133668.7">6580 4604 0,'0'0'0,"35"0"47,-35 17-47</inkml:trace>
  <inkml:trace contextRef="#ctx0" brushRef="#br0" timeOffset="134227.71">7003 4886 0,'0'35'15,"0"1"1,35-1 0,18-35-1,-18 0 1,1 0 0,-36-18 30,0-17-30,35 88 47,0-18-48,36 0 1,-18-35-1,-53 36 1,35-36-16,-35-53 16,0-18-1,-18-140 1,-35 122 0,71 89 30</inkml:trace>
  <inkml:trace contextRef="#ctx0" brushRef="#br0" timeOffset="134463.32">7409 4568 0,'88'0'15,"-35"0"1,35 53-16,0 18 0,0 17 16,71 159-1,-124-88 1,-105 17 0,-107-70-1,89-53 1,53-53-1</inkml:trace>
  <inkml:trace contextRef="#ctx0" brushRef="#br0" timeOffset="134811.46">8167 4533 0,'0'0'0,"0"35"32,-3933 54-17,7990 140 1,-4004 88-1,-53-52 1,35-141-16,-35 52 16,0-88-1,0-53 1</inkml:trace>
  <inkml:trace contextRef="#ctx0" brushRef="#br0" timeOffset="136262.79">9578 4674 0,'-17'36'63,"17"-1"-48,-53 0-15,17 18 16,1-18-16,0 1 16,-18 17-1,0-18 16,212 71 16,123 17-15,-123-88-17,-124-35 1</inkml:trace>
  <inkml:trace contextRef="#ctx0" brushRef="#br0" timeOffset="137412.15">9437 5380 0,'18'0'63,"35"0"-63,0 0 15,0 0 1,176 70 15,-176-70-15,-18 0 0</inkml:trace>
  <inkml:trace contextRef="#ctx0" brushRef="#br0" timeOffset="137918.76">10672 4815 0,'-18'0'0,"-35"36"32,53 34-17,0-34 1,0-1-1,53-35 1,-17 0 0,-1-35-1,-35-1-15,0-52 16,-53-53 0,18-35-1,-18-18 1,53 141 15,17 53-15,72 0-1,34 35 1,-123 0-16</inkml:trace>
  <inkml:trace contextRef="#ctx0" brushRef="#br0" timeOffset="138260.53">11007 5080 0,'53'71'15,"-18"-19"-15,-35 1 16,0-17-1,0 17 17,-17 17-17,69-35 1,195-35 0,71-35-1,-248 0 1,-34 35-16,-72 0 47,-16 0-47</inkml:trace>
  <inkml:trace contextRef="#ctx0" brushRef="#br0" timeOffset="140860.75">13900 4480 0,'0'-35'16,"0"53"46,0 17-62,0 0 16,17 0-16,-17 1 16,0-1-16,0 0 15,36 36 1,-1-71 31,71-177-32,-36 142 32,19 88-15,-54-18-17,0-35-15,0 0 47,-35-53-31,0 1-1,0-54-15,0-18 16,-35 89 0,0 0-1,35 52 32</inkml:trace>
  <inkml:trace contextRef="#ctx0" brushRef="#br0" timeOffset="142094.51">14746 4198 0,'-35'0'15,"35"-18"-15,18 54 78,35 17-78,35 35 32,71-18-1,-124-70-31,0 0 0,18 0 31,-70 0 16,-19 0-31,36 53-16,-53-53 15,53 53 1,-35-53-16,35 71 16,-35-18-16,-1-18 15,1-35 1</inkml:trace>
  <inkml:trace contextRef="#ctx0" brushRef="#br0" timeOffset="143981.24">15293 4710 0,'-17'35'157,"-36"53"-142,17 0 1,1-35-1,-18 18 17,18-71-1</inkml:trace>
  <inkml:trace contextRef="#ctx0" brushRef="#br0" timeOffset="145109.71">15734 4374 0,'0'-35'16,"0"70"30,0 1-46,0-1 16,0 0-16,0 1 16,18 16-1,-18-16 1,35-36-16,0 0 47,-35-36-32,71-52 32,-53 88-31,35 18 0,-18 52-1,-35-34-15,53-1 16,-18 0-1,0-35 1,-35-70 0,0-36-1,0-18 1,0 36 0,0 35-1,-17 71 32</inkml:trace>
  <inkml:trace contextRef="#ctx0" brushRef="#br0" timeOffset="145895.07">16228 4710 0,'71'0'16,"-54"0"-1,19 0 1,34 0-1,-70 35-15,-35 106 32,-53-53 15,335-123-1,-89-36-14</inkml:trace>
  <inkml:trace contextRef="#ctx0" brushRef="#br0" timeOffset="161271.09">22455 6350 0,'0'18'63,"0"35"-48,0-18-15,0 0 16,17 71 15,19-106-31,-1 35 16,0-35 15,-35-141 0,35 106-15,1 35-1,-1 17 1,-35 19-16,53 34 16,0-70-1,-18 36 1,-35-107 15,0 18-15,0 0-16,0 0 15,0 18 1</inkml:trace>
  <inkml:trace contextRef="#ctx0" brushRef="#br0" timeOffset="161608.46">22984 6685 0,'35'0'31,"-35"71"-16,35-71-15,-35 53 16,0 0 0,-17-18-1,17 0-15,0 0 32,17-35-17,124-35 1,1-35-1,-107 70-15,-35-36 16</inkml:trace>
  <inkml:trace contextRef="#ctx0" brushRef="#br0" timeOffset="162424.13">20585 6756 0,'-35'0'15,"35"17"1,0 19-16,53 69 47,-18-69-47,0-36 47,53-88-16,106 123 16,-123 0-16,-89-158 0,-52 52-15,70 36 15,17 35 1</inkml:trace>
  <inkml:trace contextRef="#ctx0" brushRef="#br0" timeOffset="162659.59">21238 6932 0,'0'18'15,"17"52"1,36 18 0,-18-35-1,-35 18 1</inkml:trace>
  <inkml:trace contextRef="#ctx0" brushRef="#br0" timeOffset="168456.42">13247 4463 0,'-35'0'0,"88"0"125,-18 17-125,18-17 16,0 0 0,70 53-1,-52-18 17,-71 1 30,0 34-46,-53 54 15,18-89-15,-1 18-1,1-18 1</inkml:trace>
  <inkml:trace contextRef="#ctx0" brushRef="#br0" timeOffset="169440.49">12947 4727 0,'0'36'47,"0"-1"-31,0 35 0,0 19 15,0-19-31,-35-88 47,35-17-32,0-71 1,18 36 0,-18 35-1,35-1 1,0 72 15,0 34 0,36-35-31,-36 1 16,18 69 0,-17-69-1</inkml:trace>
  <inkml:trace contextRef="#ctx0" brushRef="#br0" timeOffset="169831.15">12806 4727 0,'0'0'16,"18"0"15,17 0-31,18 0 31,-53-35-31,71 35 16,-19-53 0,-16 53-1,-36-18 1</inkml:trace>
  <inkml:trace contextRef="#ctx0" brushRef="#br0" timeOffset="180388.3">1500 6879 0,'-36'0'15,"72"0"-15,-72-17 16,36-72 0,0 54-1,0-18-15,0 0 16,0 18-16,0 0 15,0 105 32,0 177-15,-53 282-1,-70-299 0</inkml:trace>
  <inkml:trace contextRef="#ctx0" brushRef="#br0" timeOffset="180606.81">1306 6544 0,'0'0'0,"0"-35"16,35 35-1,35 53 1,54 53 0,-18-1-1,-18-16 1,-53-89-16,18 0 15</inkml:trace>
  <inkml:trace contextRef="#ctx0" brushRef="#br0" timeOffset="180808.75">1852 6262 0,'0'0'15,"0"53"16,-17 176-15,17-88 0,0 0-16,0 53 15,0-106 1,0-52 0,88-54-1</inkml:trace>
  <inkml:trace contextRef="#ctx0" brushRef="#br0" timeOffset="180989.45">2170 6720 0,'88'-35'15,"0"35"-15,-35-35 16,35 35-1,-17 0 1,-36 0 0</inkml:trace>
  <inkml:trace contextRef="#ctx0" brushRef="#br0" timeOffset="181172.03">2205 7038 0,'53'0'31,"0"0"-31,35 0 16,0-53-1,-17 53-15,0-35 16,17 35 0</inkml:trace>
  <inkml:trace contextRef="#ctx0" brushRef="#br0" timeOffset="181439.65">2999 6456 0,'35'0'0,"-70"0"0,106 0 15,-36 0-15,0 0 16,0 53-1,-35 17 1,0-17 0,0 18-1,0-36 1,-17 36 0,-36-1-1,-18-35-15</inkml:trace>
  <inkml:trace contextRef="#ctx0" brushRef="#br0" timeOffset="181813.87">3034 7338 0,'0'35'31,"0"0"16,36-35-47,-72 0 63,36-17-48,-35 17-15</inkml:trace>
  <inkml:trace contextRef="#ctx0" brushRef="#br0" timeOffset="182254.61">1200 8167 0,'-35'0'16,"70"0"-16,-106 0 15,89 0 1,564-212 15,935-194 16</inkml:trace>
  <inkml:trace contextRef="#ctx0" brushRef="#br0" timeOffset="182542.32">1711 8290 0,'0'0'16,"89"-35"15,281-71-31,71 0 16,-35 1-1,-230 69 16,-194 36 16,-70 0-15,53 0-32</inkml:trace>
  <inkml:trace contextRef="#ctx0" brushRef="#br0" timeOffset="-213025.92">5733 8855 0,'-18'0'15,"18"-36"1,0 1 15,0 53 32,0 17-48,0 18-15,0 247 32,0 17-1,-35-281-31,35-1 16,0 0-1,0 0 1,-35-52-1</inkml:trace>
  <inkml:trace contextRef="#ctx0" brushRef="#br0" timeOffset="-212693.08">5557 8890 0,'70'0'63,"1"71"-48,17-1-15,-35-17 16,70 35 0,-87-52-16,34 16 31,-35-52-31,18 0 16</inkml:trace>
  <inkml:trace contextRef="#ctx0" brushRef="#br0" timeOffset="-212445.23">6103 8678 0,'0'18'63,"0"53"-63,18-1 15,-18 18-15,53 71 16,-18 35 0,-35-123 15,36-36-15,-36 0-16</inkml:trace>
  <inkml:trace contextRef="#ctx0" brushRef="#br0" timeOffset="-210776.86">6633 8749 0,'0'-35'16,"52"35"30,1 0-46,53 35 16,0-35-16,0 70 16,-53-70-16,0 36 15,70-36 1,1-18 46,-195 247 1,1-87-32,17-107-15</inkml:trace>
  <inkml:trace contextRef="#ctx0" brushRef="#br0" timeOffset="-210505.89">7761 9137 0,'0'18'32,"-35"35"-17,0-1-15,-53 72 16,17-1 0,18-34-1,18-1 16,35-53-31</inkml:trace>
  <inkml:trace contextRef="#ctx0" brushRef="#br0" timeOffset="-209646.15">7338 9172 0,'0'36'63,"0"-1"-47,-53 18-16,53-36 15,-123 160 16,87-142 1,36 0 15,0-52-1</inkml:trace>
  <inkml:trace contextRef="#ctx0" brushRef="#br0" timeOffset="-201612.69">9120 7814 0,'0'-35'15,"0"-1"-15,0 1 16,0 0 0,0 0 15,-18 35 16,-17 88-16,-1-18-15,-16 89-1,52 88 1,35-123 15,-18-124-31,54 35 31,-36-35-31,1 0 16,16-88 0,1-18-1,-17 71 1,-36-1-1,53 107 17,0-1-17,-1-34 1,1-36-16,-17 0 16,-1 0-1,0-18 1,-35-17-1,0-18 1,-35 0 15,-89-18-15,54 36 0,35 0-1,70-36 16,124 36-15,-124 0 0,0 35-16,18-36 15,-71 36 32,18 18-31,0 35-16,18 0 31,123 17-31,-17 1 16,-89-18 15,0-53-31,-52 35 16,-72 18-1,-16-18 1,69-35-1,107 0 17,-18-35-17</inkml:trace>
  <inkml:trace contextRef="#ctx0" brushRef="#br0" timeOffset="-200044.38">10249 7585 0,'0'-18'16,"0"-17"15,0 70 0,0 18-15,35 194-1,-35-194 1,70 88 31,-70-176-16,53-1-15,-35 1-1,17 35 1,0 0 0,-35 35-16,36 36 15,17-36 1,-53 1 0,35-36-1,-35-36 1</inkml:trace>
  <inkml:trace contextRef="#ctx0" brushRef="#br0" timeOffset="-199830">10672 7602 0,'18'-35'16,"17"35"-16,0 0 16,36-35-1,-36 35 1,0-35-16</inkml:trace>
  <inkml:trace contextRef="#ctx0" brushRef="#br0" timeOffset="-199662.12">10884 7391 0,'0'-36'0,"0"72"16,17-19 15,89 89 1,-106-71-17,35 1-15,-35 34 16,0-34-1</inkml:trace>
  <inkml:trace contextRef="#ctx0" brushRef="#br0" timeOffset="-197344.93">11960 6703 0,'0'-35'0,"0"-1"47,-18 36-32,-53 0 1,54 0-1,-54 0 1,36 71 15,35-36-15,353 371 31,-353-353-32,35 88 1,-123-88 0,-36 0-1,54-18 1,34-35 0,89-18 15,18 71-16,-18 141 1,0 318 0,-18-283 15,-35-17-15,0 17-1,53-106-15,-18 36 16,53-71-1,-17-35 1,17-53 0,36-35-1,52-71 1</inkml:trace>
  <inkml:trace contextRef="#ctx0" brushRef="#br0" timeOffset="-194464.25">13159 6756 0,'0'-36'0,"0"54"31,0 17-15,35 18-1,-35 0-15,36 18 0,-36-18 16,35 0-16,-35-18 16,0 0-1,0 0-15,0 36 16</inkml:trace>
  <inkml:trace contextRef="#ctx0" brushRef="#br0" timeOffset="-194196.33">12912 7373 0,'0'0'0,"53"-18"16,17 18-1,36 0-15,53-52 16,88 52-1,-124-53-15,54 53 16,-124-36 15,-36 36-31</inkml:trace>
  <inkml:trace contextRef="#ctx0" brushRef="#br0" timeOffset="-193697.82">13512 7973 0,'0'-53'15,"-36"0"1,1 53 0,0 35-1,-18 1-15,18 16 16,-1 1-16,1 177 31,35-160-15,476 36 46,-476-141-46,0-18 0,-17 53-16</inkml:trace>
  <inkml:trace contextRef="#ctx0" brushRef="#br0" timeOffset="-193380">13300 8290 0,'0'0'15,"0"-35"1,88 35 15,-17-35-31,17 35 16,-17-36-1,-36 36 17</inkml:trace>
  <inkml:trace contextRef="#ctx0" brushRef="#br0" timeOffset="-191347.79">14641 6544 0,'-18'0'0,"-35"0"15,-17 0 1,17 0-1,17 18 1,1-18 15,35 35-15,0 88 46,35-70-62,18 247 32,0-123-17,-18-89-15,-35-18 16,53 230 0,-53-88-1,0-53 1,36 70 15,-36-123-15,53 17-1,-18-17-15,18 18 16,-18-36 15,18-53-15,35-35-1,0 53 1,-35-53 0,35-35-1,-88-1-15</inkml:trace>
  <inkml:trace contextRef="#ctx0" brushRef="#br0" timeOffset="-190799.03">15593 6967 0,'0'0'15,"0"53"32,18 71-31,17-1-1,36 54 17,-71-142-32,53 0 15</inkml:trace>
  <inkml:trace contextRef="#ctx0" brushRef="#br0" timeOffset="-190549.22">15417 7673 0,'88'0'16,"35"-35"-1,19 35-15,-1 0 16,158-53 0,-157 53-1,-107 0 1,-53 0 15,-17 0-31</inkml:trace>
  <inkml:trace contextRef="#ctx0" brushRef="#br0" timeOffset="-177279.42">15858 8255 0,'-18'0'16,"18"18"-1,-35-18-15,35 17 16,0 54 0,17-71-16,19 35 15,-1-35-15,0 0 16,-17 0-16,17 0 15,18-18-15,-18-52 32,-229-195 15,124 124-1,70 53-30,0 35 0,17 53-1,19-35 1,-1 35 0,0 35-1,36 36 1,-18-36-1</inkml:trace>
  <inkml:trace contextRef="#ctx0" brushRef="#br0" timeOffset="-176966.13">16299 8273 0,'53'35'32,"-53"18"-17,0 0 1,0 17 0,35-70 30,-17 0-46,34-17 16,37-54 0,-89 36-1,0 0 1</inkml:trace>
  <inkml:trace contextRef="#ctx0" brushRef="#br0" timeOffset="-176647.98">16299 7814 0,'17'0'16,"19"0"-1,-1 0 1,-35 35 0,0 18-1,106-70 48,-36 17-63,-34-36 15,-1 36-15</inkml:trace>
  <inkml:trace contextRef="#ctx0" brushRef="#br0" timeOffset="-176329.21">16810 7497 0,'53'-36'16,"-18"36"-16,89-35 31,-71 0-15,-18 35-1,-35-36 1</inkml:trace>
  <inkml:trace contextRef="#ctx0" brushRef="#br0" timeOffset="-176130.28">17145 7126 0,'0'18'16,"53"35"-1,-53-18-15,71 0 16,-36 36-1,-35-1 1,0 1 0</inkml:trace>
  <inkml:trace contextRef="#ctx0" brushRef="#br0" timeOffset="-175099.75">17128 6421 0,'-36'0'15,"72"0"-15,-72-36 0,54 1 16,17 35-16,54-53 16,-19 53-16,18-35 15,-17 35-15,-1 0 16,19 0 0,-107 0 46,18 35-46,18 159 15,70 159 0,-35-124-15,17-105-16,-70-36 15,71 18-15,17 141 16,-17-18 0,-1-35-1,-35 0 17,18-71-17,-53-17 1,-53-35-1,-35-1 1,18-34 0,17-36-1</inkml:trace>
  <inkml:trace contextRef="#ctx0" brushRef="#br0" timeOffset="-172515.61">18010 5927 0,'-36'0'16,"36"-36"15,0 72 47,18 34-62,-18-34-1,71 87 17,-36 0 30</inkml:trace>
  <inkml:trace contextRef="#ctx0" brushRef="#br0" timeOffset="-172210.76">18327 6121 0,'0'17'47,"0"19"-31,-35-1-16,35 35 15,-53 1 1,18 0-1,35-36 1,0 0 15</inkml:trace>
  <inkml:trace contextRef="#ctx0" brushRef="#br0" timeOffset="-171882.76">18327 6438 0,'35'0'0,"36"0"16,-36 0-1,18 18 1,-53 88-1,0-18 1,-35-70 0,0 52-1,70-70 32,18 0-31,70 0-16,-4074-18 31,7990-17-31</inkml:trace>
  <inkml:trace contextRef="#ctx0" brushRef="#br0" timeOffset="-170800.88">18803 5980 0,'0'-36'15,"18"36"17,17 0-17,1 0-15,-1 0 16,0 0 0,36 71 15,-71-18-16,0 17-15,0-34 16,0-1-16,-18 35 16,-17 1-1,35 0 1,35 34 15,36-69-15,34-1-1,-69-35 17,-54 0-1,-17 0-15,35 35-16,0 1 15,0-1 1,0 106-1,0 18 1,35 17 0,89 71-1,-89-53 17,18 0-17,-53-123-15,35 52 0,-35 142 31,0-195-15,0 124 0,-18-158-1,-17 16 1,-53-16 0,53-36-1,-18 0-15</inkml:trace>
  <inkml:trace contextRef="#ctx0" brushRef="#br0" timeOffset="-168220.24">9649 10195 0,'17'0'125,"54"0"-109,0-17-16,87-36 31,213-18 0,105-70 0,0 53 16,142-53-15,-371 141-17,-18-53 1,-4039 18-1,8008-18 17,-4075-18-32,177-35 15,35 53 1,-70 18 0,-106-18-1,-71 53-15,53-35 16,-18 0-1,142-18 1,53 0 15,-177 17-31,-53 36 16,0-35 0,36 35-1,87-53 16,-105 53-15,18-35 0,-36 35-1,18 0 1,105-35 0,-87-18-1,52 53 1,-123 0-1,35 0 1,71 0 0,-89 0 15,-52 0-31,53 0 16,-18 17 15,0-17-31,-1 0 31,37 36-15,-54-36-1,0 0 1,0 35 0,1-35-1,17 0 1,0 0-1,52 0 1,-34 0 0,17 0-1,89 0 17,-107 0-32,-35 0 15,18 0 1,71 0 15,-54-18-15,1 18-1,17-35 1,-17 35 0,34 0-1,-34-35 1,-18 35-1,70 0 1,-52 0 15,-18 0-31,0 0 16,70-35 15,-87 35-31,-1 0 16,88 0 15,-87 0-15,-1-53-1,0 53 1,0 0 0,-17 0-1,17 0 1,-52 0 62</inkml:trace>
  <inkml:trace contextRef="#ctx0" brushRef="#br0" timeOffset="-164832.92">12418 10054 0,'0'18'47,"0"35"-47,53 35 15,18 88 1,-18-87-16,-1-1 15,-16-53 1,-36 0 0,0-88 15,0 18-31,0 0 16,35 35-1,36 17 1,17 89 15,-35-70-15,-18-36-1</inkml:trace>
  <inkml:trace contextRef="#ctx0" brushRef="#br0" timeOffset="-153186.99">10936 10460 0,'0'35'16,"-52"-35"-16,52 53 0,-36-18 16,36 1-16,0 17 15,0-1-15,36 19 16,69 0-1,142-89 17,-229-53 30,70 177-46,-17-35-1,-1-36 17,-34-35-17,16-18 1,-52-17 0,-35-35-1,0 70 1,0-36-1,-18 36-15,53-35 32,0 0-17,70-18 1,54-53 0,-89 71-1,-35 52 79,71-17-94,17 53 16,-18-53-16,36 36 15,-71 16 1,-35 37-1,-70-1 1,-18-53 0,35-35-1,53-18 32</inkml:trace>
  <inkml:trace contextRef="#ctx0" brushRef="#br0" timeOffset="-152084.83">12753 10019 0,'36'0'31,"-1"0"-16,18 0 1,35 0 0,-53 0-16,0-35 15,1 35 1</inkml:trace>
  <inkml:trace contextRef="#ctx0" brushRef="#br0" timeOffset="-151835.11">13071 9719 0,'53'53'62,"-53"-18"-62,53 1 16,-53-1-16,35 0 15,-35 53 1,0-52 0</inkml:trace>
  <inkml:trace contextRef="#ctx0" brushRef="#br0" timeOffset="-150034.36">14217 9454 0,'0'0'0,"-53"106"31,53 0-31,0 71 15,0 34-15,71 653 47,17-669-47,247 263 32,-264-423-17,-36-35 16</inkml:trace>
  <inkml:trace contextRef="#ctx0" brushRef="#br0" timeOffset="-149371.04">15223 10372 0,'0'35'16,"70"0"0,18-35-16,-17 0 15,52 0 1,-52 0-1,-71-35-15,0-36 16,-35-17 15,-36-35-15,1-71 0,70 70-1,53 54 1,17 34-1,18 36 1,-17 0 0,-71 18-16,53 106 15,-53 34 1,0-52 0,53-35 15,53-71-16,-36-18 1,-35-53 0</inkml:trace>
  <inkml:trace contextRef="#ctx0" brushRef="#br0" timeOffset="-149066.14">16175 10089 0,'71'0'16,"-36"36"-16,-35-1 16,53 36-1,-106-1 1,18 1-1,-1-36 1,142-35 15,106 0-15,-71-18 0,-106 18-1</inkml:trace>
  <inkml:trace contextRef="#ctx0" brushRef="#br0" timeOffset="-148734.14">15152 10777 0,'0'0'0,"-35"0"16,70 0 15,71 0-15,70 0-16,283 0 16,-106 0-1,-89-35 1,-211 35-1,-123 0 17,34 0-17</inkml:trace>
  <inkml:trace contextRef="#ctx0" brushRef="#br0" timeOffset="-148170.92">15717 11342 0,'0'0'0,"0"35"15,-36 18 1,36 18 0,106-71-1,53 35 1,-18-53 0,-106-17-1,-35-53 1,-88-18-1,18-88 17,70 159-17,52-1 1,19-17 0,0 53-1,-1 0 1,-35 177-1,-35-36 1,-17-53 0,17-53-1,53-35 1,53 0 0,-71-17-1,18 17 1</inkml:trace>
  <inkml:trace contextRef="#ctx0" brushRef="#br0" timeOffset="-148002.78">16563 11359 0,'0'-35'15,"0"70"1,36-70 0,-36 70-1,0 89 1,52-54-1,-52 1 1,0-36-16</inkml:trace>
  <inkml:trace contextRef="#ctx0" brushRef="#br0" timeOffset="-147377.99">16934 9190 0,'53'0'47,"17"53"-31,565 1517 46,-758-812-31,52-687 1,18-71 46</inkml:trace>
  <inkml:trace contextRef="#ctx0" brushRef="#br0" timeOffset="-142704.61">3334 10248 0,'71'0'62,"-1"-17"-62,1 17 16,17-36-16,0 36 16,-17-53-16,70 18 15,-106 35 1</inkml:trace>
  <inkml:trace contextRef="#ctx0" brushRef="#br0" timeOffset="-142503.95">3510 10372 0,'18'0'16,"-3863"-18"0,7990-53-1,-3986 19 1,-53 16-1</inkml:trace>
  <inkml:trace contextRef="#ctx0" brushRef="#br0" timeOffset="-142131.23">3581 9860 0,'0'0'16,"-53"0"-16,71 0 47,35 0-32,70 53-15,-17-53 16,123 35-1,89 71 1,-283-106 0,-35 35-16,35-35 15,-35 124 1,-70-18 0,-1 17-1,-17 1 1,35-71-1,53 0 17</inkml:trace>
  <inkml:trace contextRef="#ctx0" brushRef="#br0" timeOffset="-124490.14">2082 564 0,'-36'0'46,"1"0"-30,-18 0 0,18 0-16,-124 53 31,71 53 0,88 318 0,0 211 1,0-459-32,0 177 31,0-53-31,0-89 31,0-105-15,18-18-1,17-88 1</inkml:trace>
  <inkml:trace contextRef="#ctx0" brushRef="#br0" timeOffset="-124256.14">1323 3104 0,'53'0'31,"106"-17"-15,17-18-1,-35-18 1,-105 17-16</inkml:trace>
  <inkml:trace contextRef="#ctx0" brushRef="#br0" timeOffset="-124039.22">1200 3387 0,'53'0'32,"35"-18"-32,18 18 15,17-71-15,71 19 16,-53 16 15,-158 36-15</inkml:trace>
  <inkml:trace contextRef="#ctx0" brushRef="#br0" timeOffset="-122335.1">13424 1729 0,'0'-36'78,"0"1"-62,0 0-1,0-195 17,35 142-32,-35-212 31,-18 124 0,-70 264 47,88-52-78,-53-1 16,35 0-1,18-88 32,0 18-47,18 0 16,-18-1-16,35-17 16,-17 53-1,35-35 1,-18 35-1,89 18 1,-71 52 0,-18-17-1</inkml:trace>
  <inkml:trace contextRef="#ctx0" brushRef="#br0" timeOffset="-118540.02">4445 9066 0,'53'-17'32,"-17"17"-17,69-53 17</inkml:trace>
  <inkml:trace contextRef="#ctx0" brushRef="#br0" timeOffset="-118391.29">4234 9402 0,'17'0'16,"124"-18"0,-52-35-16,87-35 15,-17 53 1,-124 35-1</inkml:trace>
  <inkml:trace contextRef="#ctx0" brushRef="#br0" timeOffset="-107125.1">2629 12312 0,'0'-18'110,"0"-17"-79,-18 35-31,18-35 15,-71-1 32,36 36-47,0 18 47,0 17-47,35 1 47,0-1 0,0 0 109,0 1-125,0-1-15,17-35 15,18 0-15,-35-18 0,53-17-1,36 0 1,-89-1-1,0 54 95,0 35-95,0-18-15,0 0 16,-18 54 0,18 34-1,-35-17 1,35-71-16,-53 0 16,53 36-1,-18-36 1,-17-35-1,0 0 1,35-53 15,0-35 1,105 18-32,-34-1 15,-1 71 1,-70-35-1,53 35 1,-17 0 0,-36 53-1,0-18 1,0 53 0,-18-53 15,18-52 31,35-36-62,36 0 16,-36 18 0,0 35-1,-35 35 16,36 0-15,-36 18 0,0-18-1,0-70 32,53 0-31,-53 0-16,53 35 15,17 0 1,-35 0 0,-35 35-1,18-35-15,-18 35 16,35-35 0,1 0 15,16 53 0,-52 18-15,0 105-1,0 18 1,0-106 0,0-52-1,-17-36 1,-36-53-1,53 35 1,0-123 0</inkml:trace>
  <inkml:trace contextRef="#ctx0" brushRef="#br0" timeOffset="-106440.99">3934 12365 0,'0'18'16,"0"34"-16,0 1 16,0 88-1,-35-17 1,35-36 0</inkml:trace>
  <inkml:trace contextRef="#ctx0" brushRef="#br0" timeOffset="-91109.41">3458 12577 0,'35'0'0,"0"17"31,-35 18-31,0 54 16,-53 105 30,71-247 17,-18 35-47,123-123 15,-105 141-16,-18 18 64,0 35-64,0-18 1,35-35-1,18-18 17,-53-35-17,18 53 1,-18-35 0,35 35 15,-35 18-16,0 17 1,35-35 0,-35 35-1</inkml:trace>
  <inkml:trace contextRef="#ctx0" brushRef="#br0" timeOffset="-90409">4163 12559 0,'-18'0'31,"18"35"-15,-35-35 0,35 35-1,0 1 1,18-1 0,52 36-1,-70-36 1,0 0 15,0-53 0,89-34-15,-54 52 0,18-71-16,-36 18 31,19 53-31,-36-35 15,-18 35 32,18 35-31,0 18 0,18-18-1,17-35-15,88 0 16,-17 0-1</inkml:trace>
  <inkml:trace contextRef="#ctx0" brushRef="#br0" timeOffset="-89444.17">5504 12435 0,'0'-35'16,"-4004"35"-16,7937 0 16,-3968 0-1,-53 53 16,141-18 32,-1-35-63,-16 0 31,17 371 32,-18-160-32,-53-175-15,18 17-16,-35-53 15,35-36 16,0-34-31,35-36 16,18 35 0,18-17-1,-1 53 1,-34 0 0,-36 70-1,35 35 1,-35-34-1,0-1 1,0-53 31,35 18-47,-35-53 16,35 53-1,-35 18 1,0 17-1,36 54 1,-36-54 0,70-35-1,1-106 17,-36 71-32,-35-1 0</inkml:trace>
  <inkml:trace contextRef="#ctx0" brushRef="#br0" timeOffset="-89141.3">6103 12788 0,'36'53'15,"-36"0"1,35-53-1,-35 53-15,0-18 16,35-35 15,1-53-15,-1-70 0,35 52-1,-52 71 1,-36 18 15</inkml:trace>
  <inkml:trace contextRef="#ctx0" brushRef="#br0" timeOffset="-88738.32">6668 12806 0,'0'0'0,"-35"0"0,-1 0 16,1 17-1,0 19 1,35-1-1,17-35 1,19 0 0,-1 0-1,-35-18-15,35 18 16,0 0 0,-35 18-1,18 35 1,-18-18-1,35 1 1</inkml:trace>
  <inkml:trace contextRef="#ctx0" brushRef="#br0" timeOffset="-88408.61">6844 12753 0,'88'0'15,"-35"0"1,-17 0 0,34 53-1,-70 35 1,-17-35 0,-19-18-1,1-35 1,106-88-1,34 53 1,-34 35 15,-36 0-15,0 0-16,-35 17 16,0 19-1,-35-1 1,-106 0-1</inkml:trace>
  <inkml:trace contextRef="#ctx0" brushRef="#br0" timeOffset="-88240.89">7391 12471 0,'35'-36'0,"1"36"16,-1 0-1,-53 0 32</inkml:trace>
  <inkml:trace contextRef="#ctx0" brushRef="#br0" timeOffset="-87312.01">7585 12771 0,'-18'0'47,"-17"52"-31,35 1 15,0-17-31,0-1 16,18-35 15,88-106 16,-71 106-16,-35 53-15,35 53-1,-35-53 1,53-71 46,-53-17-62,71-18 16,-36 35 0,18 18-1,0 18 1,0 35-16,-53 0 15,17-53 1,54 0 15,-71-35-31,35-1 16</inkml:trace>
  <inkml:trace contextRef="#ctx0" brushRef="#br0" timeOffset="-86923.21">8485 12912 0,'-18'0'47,"-17"0"-31,-18 53-1,53-18 1,0 0 0,70 0-1,1-35 1,-36-17 0,18-54-1,-71 71 32,18 18-47,0 88 31,36-71-15,52-35 0,-53 0-1,18-35 1</inkml:trace>
  <inkml:trace contextRef="#ctx0" brushRef="#br0" timeOffset="-85325.01">2823 14023 0,'-36'0'15,"36"-18"-15,-35 106 63,35 1-48,0-19-15,0 18 0,0-17 16,0-18-16,0-18 16,0 0-16,18 1 31,-18-89 16,0-18-47,35-282 47,106 195-16,-106 158-31,1 0 16,34 35-1,-70 53 1,0-53-16,-53 36 31,18-36-15,35 1-1,53-36 1,17 35 0,-17 0-1,-53 18 1,-53 71-1,18-89 1,-18-35 0,18 0-1,53-53 1</inkml:trace>
  <inkml:trace contextRef="#ctx0" brushRef="#br0" timeOffset="-85059">3599 14093 0,'0'0'0,"0"18"16,0 17 0,0 1-1,0 17-15,0 52 16,0-16-1,-18-54 1,106-35 15,71-18-15,-88-52-16,-1 17 16</inkml:trace>
  <inkml:trace contextRef="#ctx0" brushRef="#br0" timeOffset="-84847.86">4269 14146 0,'18'0'15,"-18"53"1,0 71-1,0-18 1,0-36 0</inkml:trace>
  <inkml:trace contextRef="#ctx0" brushRef="#br0" timeOffset="-84589.72">4216 14182 0,'18'0'16,"35"0"0,0 0-16,35-53 15,35 53 1,-4003-36-1,7848 36 48</inkml:trace>
  <inkml:trace contextRef="#ctx0" brushRef="#br0" timeOffset="-77342.32">10531 12771 0,'35'0'141,"-35"17"-126,35 36 1,1-18-1,52 1 17,-18-36-17,-34 0-15,17-53 32,-18 17-17,-35-16 1,0-1-1,-18 0 1,18-18 15,-35 18-31,35 0 32,18 0-17,-18-17-15,105 35 16,-69 35-1,34 0 1,-17 35 0,-18 88-1,-35-52 1,0-1 0,0-17-1,-17 18 16,17-36-31,17-17 32,72-18-1,-54 0-15,35 0-1,-52 0 1,17 0 31,18-35-32</inkml:trace>
  <inkml:trace contextRef="#ctx0" brushRef="#br0" timeOffset="-77096.29">11713 12647 0,'52'0'15,"1"0"1,36 0-1,-36-53 1,-1 53 0,-16 0-1</inkml:trace>
  <inkml:trace contextRef="#ctx0" brushRef="#br0" timeOffset="-76877.83">11907 12823 0,'35'0'16,"0"0"-1,18 0-15,88 0 32,-53 0-17,-52-17 1,-54 17 15</inkml:trace>
  <inkml:trace contextRef="#ctx0" brushRef="#br0" timeOffset="-75459.18">13018 12365 0,'0'35'62,"0"53"-46,0-52-16,0-1 15,17 0 1,19 53 15,-1-88-31,0 36 16,1-36 15,-1-36-15,0 1-1,0 35 17,-35 35-17,36 18 1,-1-17-1,18-36 1,0 0 0,-18 0-1,18-106 1,-18 35 0,-35 18-1,-17-17 1,-19 34 15</inkml:trace>
  <inkml:trace contextRef="#ctx0" brushRef="#br0" timeOffset="-74700.21">13000 13018 0,'-35'0'31,"35"-18"1,-35 18-17,-1 0 17,54 0 46,105 0-47,-17 0-31,300 0 16,-194 0-1,-71 0 1,-88 0-1,-71 0 64</inkml:trace>
  <inkml:trace contextRef="#ctx0" brushRef="#br0" timeOffset="-74297.83">13459 13388 0,'-35'-35'16,"35"52"46,0 36-46,17-18-16,-17 1 15,-3986-1 1,8007 71 0,-4021-71-1,0 18 1,0-18 0</inkml:trace>
  <inkml:trace contextRef="#ctx0" brushRef="#br0" timeOffset="-73907.24">13247 13353 0,'0'-36'16,"53"36"31,-35 0-47,17 0 16,18-35-16,0 35 15,53 0 1,-89 0-1,54-35-15</inkml:trace>
  <inkml:trace contextRef="#ctx0" brushRef="#br0" timeOffset="-72547.19">13388 13353 0,'0'-36'16,"53"54"78,-53 17-94,0 1 0,35-1 15,-35 18-15,0 0 16,0 17-16,0-34 16,0-19-1,0 54 32,0-195 0,0 71-47,0-35 16,0 53-1,0 0-15,0-18 32,36 53-1,-36 105-16,0 37 1,0-37 0,0-34-1,0-36 1,-18-35 15</inkml:trace>
  <inkml:trace contextRef="#ctx0" brushRef="#br0" timeOffset="-72039.82">13141 13370 0,'18'0'78,"17"0"-62,1 0-16,-19 0 16,54 0-16,-18 0 15,52-35 1,1 35-1,-88 0 1,-18-35-16</inkml:trace>
  <inkml:trace contextRef="#ctx0" brushRef="#br0" timeOffset="-67380.03">5892 15222 0,'0'36'63,"0"-1"-16,17 18-47,-17-18 15,283 71 32,-160-106-16,-123-18-31,0-35 16,-18-17 0,-34-1-1,-1-35 17,53 71-17,0 0-15,88 0 16,-18-36-1,19 71 1,-54 53 0,-35 0-1,0 17 1,0 36 0,0-70-1,0 16 1,35-16 31,18-36-47,18 0 15,-54 0 1,18 0 15,1 0 0,-1 0-15,0-18 0</inkml:trace>
  <inkml:trace contextRef="#ctx0" brushRef="#br0" timeOffset="-67126.17">7056 15169 0,'35'0'15,"53"0"1,-52 0-16,34-35 31,1 35-15,-18 0-1</inkml:trace>
  <inkml:trace contextRef="#ctx0" brushRef="#br0" timeOffset="-66901.81">7215 15328 0,'35'-53'16,"-70"106"-16,88-53 15,35 0 1,35-17 0,-52 17-1,-18-36 1,-71 36 46</inkml:trace>
  <inkml:trace contextRef="#ctx0" brushRef="#br0" timeOffset="-65629.2">8255 14817 0,'0'0'0,"0"-36"16,18 36 15,35 0-15,-18 0-16,0 0 16,1 0-16,-1 0 15,-35 18-15,35 17 16,-35 89-1,-141 52 32,300-176 0,88-35-16,-212 0-31</inkml:trace>
  <inkml:trace contextRef="#ctx0" brushRef="#br0" timeOffset="-65345.18">8344 15399 0,'0'0'0,"52"0"31,19-36-15,123 1-1,0 35 1,-53-35-1,-106 35 1,-70 18 31</inkml:trace>
  <inkml:trace contextRef="#ctx0" brushRef="#br0" timeOffset="-65089.85">8802 15558 0,'0'52'16,"0"-16"-16,0-1 16,0 0-1,0 1-15,18 34 16,17-35-1,-35 1 1,0-19 0,-18-17 15</inkml:trace>
  <inkml:trace contextRef="#ctx0" brushRef="#br0" timeOffset="-64767.14">8573 15628 0,'0'-35'31,"35"35"-31,36-35 16,-18 35-1,0 0-15,70-36 16,-70 36 0,-18 0-1,18-35 1</inkml:trace>
  <inkml:trace contextRef="#ctx0" brushRef="#br0" timeOffset="-63797.59">9702 14693 0,'0'-35'16,"17"105"47,-17 19-63,53-19 15,-53 54-15,88 158 31,-52-88 1,-36-106-1,0-53-31,-18-35 16</inkml:trace>
  <inkml:trace contextRef="#ctx0" brushRef="#br0" timeOffset="-63095">9666 15416 0,'0'0'0,"0"-17"15,36 17 1,34 0-1,36 0 1,0 0 0,-18 0-1,-35 17-15,0-17 16,-18 0 0,36-35-1,-36-35 1,-35 34-1,-18 36 1,18-17 0,-52 17-1,-19 0 17,36 35-17,35 71 1,0-36-1,35 1 1,36-71 0,-54 0-1,18 0 1,-35-18 0,0-17-1,0 0 1,0-1-1,36 36 1,-36 18 62,0 53-62,35-71-1,-35 53-15,0-1 16,0-16 0,35-36 15</inkml:trace>
  <inkml:trace contextRef="#ctx0" brushRef="#br0" timeOffset="-62714.06">10548 15452 0,'36'0'47,"-36"70"-47,0-17 15,35-53 1,-35 35-1,35-87 17,-35 16-17,53 19 1,-3969-54 0,7920 71-1,-3951 53 1,-53 0-1,0-18 1,0 0 15,36-35-15</inkml:trace>
  <inkml:trace contextRef="#ctx0" brushRef="#br0" timeOffset="-61615.66">11642 14852 0,'0'0'0,"-35"0"16,-36 53-1,71 0-15,-35 0 16,35 53-16,0 35 16,0 70-16,0 1 15,70-18-15,1 0 16,229 176 0,-88-281 46,-212-125-62</inkml:trace>
  <inkml:trace contextRef="#ctx0" brushRef="#br0" timeOffset="-61098.23">12348 15346 0,'35'0'16,"-35"17"-16,35 36 15,18 18 1,-18-36 0,-35-70 31,0-36-32,36 71 1,17 0-1,-18 0 1,0 53-16,53-17 16,-17-36-1,-36-53 17,-35-36-17,-18 19 1,18 35-1,0 52 17,0 36-17</inkml:trace>
  <inkml:trace contextRef="#ctx0" brushRef="#br0" timeOffset="-60805.88">12312 15822 0,'0'0'16,"53"0"15,71-18-15,211-34-1,-159 52 1,-105 0-16,-54 0 16,-17 17 46</inkml:trace>
  <inkml:trace contextRef="#ctx0" brushRef="#br0" timeOffset="-60446.49">12841 15981 0,'18'0'16,"17"0"0,-35 35-1,53 36 1,-53 17 0,0-18-1,-35-17 1,0-53-1,264-53 17,-123-17-17,0-18 1,-106 70 0,0-53-1</inkml:trace>
  <inkml:trace contextRef="#ctx0" brushRef="#br0" timeOffset="-60043.93">13124 15081 0,'0'-35'0,"0"70"0,17-70 31,19 35-31,69 18 16,-16 52 0,-19 18-1,54 195 1,-71-19-1,-1-105-15,-52 17 16,0-17 0,-17-35-1,17-89 1,-53 0 0</inkml:trace>
  <inkml:trace contextRef="#ctx0" brushRef="#br0" timeOffset="-53516.21">5363 15099 0,'0'-18'15,"0"-35"1,35 53-16,71-70 16,17-18 15,-88 88-31</inkml:trace>
  <inkml:trace contextRef="#ctx0" brushRef="#br0" timeOffset="-53366.67">5310 15187 0,'0'0'15,"317"-141"16,-123 53-15,-70 35 0,-89 0-16</inkml:trace>
  <inkml:trace contextRef="#ctx0" brushRef="#br0" timeOffset="-49449.31">5821 8326 0,'-35'0'15,"35"-36"-15,-35 36 0,-1 0 32,1 0-17,0 0 1,-53 0 15,-18 53 0,53-53-31,0 35 16,-35 54 0,52 34-1,-122 54 17,122-54-17,36-17 1,-52 17-1,52 36 1,-53 70 0,53-70-1,35-53 1,18-35 0,35-1-1,35 89 1,1-71-1,-71-88 1,70 53 0,-34-18-1,16-35 1,19 0 0,35-35-1,-71-18-15,0 18 16,106-106-1,-123 52 1,-1 19 0,1-1-1,17-17 1,0-18 0,-88 36-1,35-1 1,-35 18-1,0-194 17,0 177-17,-53-1 1,18 1 15,-88-36-15,52 71-1,1-36 1,-1 36 0,-17-36-1,-18 36 1,35 35 0,1 0-1,17-35 1,-35 35-1,17 0 1,1 0 0,52 0-1,-17 0 1,35-36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7T05:25:22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2135 1358 0,'-36'0'31,"36"-35"-31,-17 35 78,17 88-78,-71 0 16,71-17-16,-70 17 0,70-53 15,0 1-15,0-1 16,0 0 0,35-35 15,159-88 16,-141 141-16,-53 0-15,53 88-1,-53-53-15,0-35 16,0 53-1,0-53 1,35-53 0,0-18-16</inkml:trace>
  <inkml:trace contextRef="#ctx0" brushRef="#br0" timeOffset="626.07">2417 1870 0,'35'0'31,"0"-71"-15,1 36-16,-36 0 15,53-1 1,-53-17-1,-36 18 1,19 35 0,-36 88-1,18 1 1,35-19 0,17-35-1,36-35-15,18 0 31,-18-53-15,-18-17 0,-35 35-1,0-18 1,35 70 0,36 72-1,-36-19 1,0-17-1,-35-88 17,0-1-17,0-52 1,71 35 0,17 53-1,-35 89 1,-53-19-1,35-35 1</inkml:trace>
  <inkml:trace contextRef="#ctx0" brushRef="#br0" timeOffset="1722.09">3211 1729 0,'17'0'16,"19"0"-1,16-36 1,1-34 0,-53 17-1,-17 53 1,-36 18-1,53 17 1,-71 35 0,71 1-1,36-36 1,-19-35 0,-17 35-16,35-35 15,1-35 1,-1 0-1,18 0 1,-35 35 0,34 17-1,-16 19 1,-1-1 0,18-53 30,-18-17-46,36-18 16,-36 53 15,-35 18 110,35-18-94,36-36-32,-71-52 1,35 53 0,-35-18-16,0 0 15,35-70 1,-35 17 0,0 18-1,0 52-15,-17 1 16,17 53 31,0 105-32,0-35-15,17 124 16,36 0 0,-17-124-1,-1-53 1,0-88 31,-35 18-32,35 0 1,36 35 0,-36 17-16,1 19 15,-1-36 1,-53-71 15</inkml:trace>
  <inkml:trace contextRef="#ctx0" brushRef="#br0" timeOffset="1866.24">4340 1411 0,'35'0'16,"-35"18"-16,53-18 15,-18 0 1,0 0 0</inkml:trace>
  <inkml:trace contextRef="#ctx0" brushRef="#br0" timeOffset="2565.87">4516 1517 0,'0'53'16,"0"-18"-1,35 0 1,18 1-16,18-1 16,-1 0-1,-35 53 1,-35-35 0,-70 0-1,70-123 16,0 17-15,106-106 0,-71 71-1,53 0 1,-88 105 15,-17 19-15,17-1-16,0 0 15,0 18 1,53-18 0,52-35-1,36-105 1,-105 52 0,-72 53 30,-16 35-46,34 35 32,53-70-17,18-17 1,53-107 0,-106 54-16,35-18 15,-35-18-15,-17-35 16,17 105-1,-36 36 1,36 36 0,36 211-1,-36 0 1,35-106 0,-35-106-1,0 35 1</inkml:trace>
  <inkml:trace contextRef="#ctx0" brushRef="#br0" timeOffset="2870.08">4957 2099 0,'0'0'0,"0"35"15,35-35 17,71-17-32,229-89 15,-35 53 1,-88-18 0,-124 36-1,-106 35 32,-17 18-31</inkml:trace>
  <inkml:trace contextRef="#ctx0" brushRef="#br0" timeOffset="3920.95">6738 1041 0,'-70'0'16,"52"0"-1,-17 0 1,35 158 0,370 460 30,-370-283 17,-35-335-63</inkml:trace>
  <inkml:trace contextRef="#ctx0" brushRef="#br0" timeOffset="4401.06">6756 1852 0,'35'-70'16,"-70"140"-16,123-176 15,-17 71-15,70-18 16,-53 0 0,-123 88 30,0 36-30,-18-36 15,53 36-15,53-36-16,17-35 16,-35 0-1,1-18 1,-36-70-1,0 18 1,70 105 15,1 36-15,-36-36 0,18 35-1,-71-70 16,18-70-15,0-36 0,18 53-1,-18 18-15,123-18 16,-70 0 0</inkml:trace>
  <inkml:trace contextRef="#ctx0" brushRef="#br0" timeOffset="5015.35">7620 1535 0,'36'35'15,"-36"18"-15,53 0 16,-18-18 0,0-35 15,-53 0 0,18-71-15,0 36-1,0-18 1,36 53-16,52 0 16,-53 0-1,18 53 1,-53-18-1,0 18 1,0-17 0,0-89-1,0-18 1,71 71 0,-1 0-1,1 18 16,-71 17-15,0-53 15,0-17-15,0-18 0,35 53-1,36 71 1,-1 17-1,-35-53 1,-35-105 0,0 34-1,0-87 1</inkml:trace>
  <inkml:trace contextRef="#ctx0" brushRef="#br0" timeOffset="5464.69">8396 1111 0,'-17'-70'16,"17"123"31,35 0-32,0 52 1,1 72 0,34-36-1,-17-88 1,35-53-1,-17-35 1,-71-36 0,35 18-1,-52 53 1,17 35 31,0 1-47,-36 52 15,36-53 17,53-53-17,-18 18-15,1-35 16,-1 35 0,18 53-1,35-18 1,-53-123 15</inkml:trace>
  <inkml:trace contextRef="#ctx0" brushRef="#br0" timeOffset="5733.43">9102 1111 0,'0'-35'157</inkml:trace>
  <inkml:trace contextRef="#ctx0" brushRef="#br0" timeOffset="6057.98">8732 1923 0,'0'0'0,"53"0"32,70-18-17,71-35 1,-159 18 0,1 35-16</inkml:trace>
  <inkml:trace contextRef="#ctx0" brushRef="#br0" timeOffset="6232.09">8767 2134 0,'212'-17'32,"-124"-54"-17,106 36 16,-247 35-15,0 0 0</inkml:trace>
  <inkml:trace contextRef="#ctx0" brushRef="#br0" timeOffset="7532.87">10989 988 0,'0'-35'16,"-35"35"-16,35 17 47,18 36-32,-18 0-15,53 18 16,-53-19-16,0 90 31,-53-72 16</inkml:trace>
  <inkml:trace contextRef="#ctx0" brushRef="#br0" timeOffset="7799.67">10548 900 0,'0'-36'16,"0"72"-16,53-72 16,36 36-1,122-35 1,-34-18-1,-54 53 1,-88-35 0,-35 52 46,36-17-62</inkml:trace>
  <inkml:trace contextRef="#ctx0" brushRef="#br0" timeOffset="8181.92">11448 1023 0,'53'88'15,"-53"-52"1,35-1-16,-35 0 15,35-17 1,-35 52-16,0-34 31,0-89 1,-52 17-32,52-17 15,0 1-15,-36-90 16,36 54-1,36 35 1,34 18 15,36 35-15,-53 0 0,-53 35-1</inkml:trace>
  <inkml:trace contextRef="#ctx0" brushRef="#br0" timeOffset="8332.08">11571 1111 0,'53'0'32,"71"-17"-17,-89 17 1,18 0-1</inkml:trace>
  <inkml:trace contextRef="#ctx0" brushRef="#br0" timeOffset="9115.95">11695 617 0,'-35'-53'15,"-36"1"1,36 52-16,-89-36 16,19 1-1,34 35-15,18 0 16,-106 0-1,-17 18 1,-18 52 0,106-35 15,-18 71-15,71-35-1,-36 17 1,18 36-1,18-1 1,-18 36 0,53-36-1,70-52 1,19 17 0,69-53-1,266 106 1,-142-141-1,53-35 1,-70-35 0,17-1 15,-159 18-15,-52-53-1,-36 36 1,36-54-1,-71 1 1,0 70 0,-88-35-1,17 17 1,-105-52 0,-1 87-1,-17-17 1,-123 53 15,264 0-31,-18 36 16,18-36-16</inkml:trace>
  <inkml:trace contextRef="#ctx0" brushRef="#br0" timeOffset="11864.19">5945 3563 0,'0'-35'15,"0"52"32,0 19-47,0 34 16,0-17-16,0 0 16,0 18-16,0 52 15,0-70-15,-53 106 47</inkml:trace>
  <inkml:trace contextRef="#ctx0" brushRef="#br0" timeOffset="12414.14">6809 3510 0,'0'0'0,"-35"0"16,-54 53-1,54 0 1,-18 0-16,53 17 16,0 19-1,0-54 1,53 18 0,53-71-16</inkml:trace>
  <inkml:trace contextRef="#ctx0" brushRef="#br0" timeOffset="12914.91">7285 3493 0,'0'0'15,"18"0"1,70 0-1,0 52-15,36 54 16,-89 35 0,-70 36 15,-53-71-15,-1-71-16</inkml:trace>
  <inkml:trace contextRef="#ctx0" brushRef="#br0" timeOffset="22780.2">6086 3951 0,'-36'0'16,"54"0"93,17 0-93,1-18-16,-1 18 16,0-35-16,36 35 15,-36-70-15,0 70 16,1-53-16</inkml:trace>
  <inkml:trace contextRef="#ctx0" brushRef="#br0" timeOffset="22982.33">6368 3563 0,'0'0'0,"0"35"63,0 18-48,0 71 1,0 34-1,0-52 1,0-17 0</inkml:trace>
  <inkml:trace contextRef="#ctx0" brushRef="#br0" timeOffset="23516.71">7091 3616 0,'-17'0'31,"17"53"-15,-36-18 0,36 0-16,0 18 15,36-53 1,52 36 0,-71-36-16,36 35 15,-53 0 1,-35 0-1,-36 1 1,36-36 0,53 0 15</inkml:trace>
  <inkml:trace contextRef="#ctx0" brushRef="#br0" timeOffset="23996.76">8008 3634 0,'36'0'16,"-1"-53"-1,0 53-15,18-36 16,18 36-16,-54 0 0,19 0 31,-36 18-15</inkml:trace>
  <inkml:trace contextRef="#ctx0" brushRef="#br0" timeOffset="24207.4">8026 3828 0,'18'35'16,"140"-53"15,-69-17-15,-54 35 0</inkml:trace>
  <inkml:trace contextRef="#ctx0" brushRef="#br0" timeOffset="25278.49">9190 3440 0,'0'53'31,"-35"17"-15,35-17-16,-71 0 15,71 0-15,-70 17 16,70-34-16,-53-1 16,53 0-16,-88 36 31,52 35 0</inkml:trace>
  <inkml:trace contextRef="#ctx0" brushRef="#br0" timeOffset="25596.17">9349 3493 0,'0'-36'0,"0"72"47,0 16-32,53 1 1,0 18-16,0 35 16,17 0-1,-70-36 1,36-35 0,-36 1-16,-18-36 46,18-18-30</inkml:trace>
  <inkml:trace contextRef="#ctx0" brushRef="#br0" timeOffset="25910.33">9084 3528 0,'0'0'0,"0"-35"16,0 17 15,36 18-31,34 0 16,142 0-1,-18 0 1,-53 0-1,-106-35 1,1 35 0,-54 0 31</inkml:trace>
  <inkml:trace contextRef="#ctx0" brushRef="#br0" timeOffset="26763.18">8608 4621 0,'-35'-35'0,"35"53"47,17 17-31,-17 18-16,0 18 15,53-19-15,-53 1 16,0 0-16,0 18 16,0-54-16,0 19 15</inkml:trace>
  <inkml:trace contextRef="#ctx0" brushRef="#br0" timeOffset="27033.33">8908 4551 0,'-35'35'31,"-1"0"-31,-69 71 31,69-70-15,1 34-16,88-52 31,70-18-15,-34 53-1,-19-53 1,1 0 0</inkml:trace>
  <inkml:trace contextRef="#ctx0" brushRef="#br0" timeOffset="27212.63">9243 4763 0,'106'-53'16,"-35"17"-16,-36 36 15,0 0 1,0-53-16,1 53 15</inkml:trace>
  <inkml:trace contextRef="#ctx0" brushRef="#br0" timeOffset="27336.33">9384 4868 0,'18'0'0,"17"0"16,18-17-16,35-36 15,-52 53 1</inkml:trace>
  <inkml:trace contextRef="#ctx0" brushRef="#br0" timeOffset="27498.98">9790 4692 0,'35'0'31,"-35"18"-16,18 52 1,17-17 0,-35-18-16</inkml:trace>
  <inkml:trace contextRef="#ctx0" brushRef="#br0" timeOffset="28563.86">8908 2928 0,'-35'-18'16,"35"36"31,0 17-47,17 1 15,-17-1-15,0 18 16,0-18-1,0 0 1,0-52 31,0-19-31,-17-105 15,17 88-16,17 89 32,54-1-31,-36-35 0,0 0-16,1 53 15,17-53 1</inkml:trace>
  <inkml:trace contextRef="#ctx0" brushRef="#br0" timeOffset="28779.14">9155 2752 0,'0'-36'32,"0"54"-17,0 35 1,0 0-1,0 0-15,0 70 16,0-52 0,0-18-1,0 17 1</inkml:trace>
  <inkml:trace contextRef="#ctx0" brushRef="#br0" timeOffset="29262.14">9420 2928 0,'0'-35'0,"35"35"156,0 17-140,-35 54-1,35-71 1,-35 71-16,-17-1 16,-54 1-1,36-71 17,35 35-32,53-35 31,53-53-16,-71 18-15,0 35 16,18-36 0,-106 36-1</inkml:trace>
  <inkml:trace contextRef="#ctx0" brushRef="#br0" timeOffset="29621.11">9384 2734 0,'-17'-35'16,"17"70"46,0 0-46,0 36-16,0-18 15,0 0-15,0 53 16,-53 17 0,53-35-1,0-53 1,0-52 46</inkml:trace>
  <inkml:trace contextRef="#ctx0" brushRef="#br0" timeOffset="30794.41">12383 3034 0,'0'18'31,"35"70"-15,-35-53-16,0 0 15,35 1-15,-35-1 16,0 0-16,0 53 47</inkml:trace>
  <inkml:trace contextRef="#ctx0" brushRef="#br0" timeOffset="31145.84">12436 3034 0,'0'0'0,"0"-35"15,53-1 1,0 36 0,17 18 15,-17 70-16,-53-35-15,-70 53 16,-1-71 0,71 18-1,71-53 17,-19 35-32,19 1 15,-71 34 1,-18 1-1,-105-36 1,88-35-16,-1 0 31,54-18-15</inkml:trace>
  <inkml:trace contextRef="#ctx0" brushRef="#br0" timeOffset="31366.06">12806 3440 0,'35'0'16,"-35"35"0,36-35-1,-36 88 1,0-53-1,0 1-15</inkml:trace>
  <inkml:trace contextRef="#ctx0" brushRef="#br0" timeOffset="31645.11">13071 3422 0,'0'18'47,"-18"-18"-47,18 35 15,-35-17 1,35 17 0,53-35-1,106 53 1,-18-18-1,-106-35 1,-53 0 15,-17 0-31</inkml:trace>
  <inkml:trace contextRef="#ctx0" brushRef="#br0" timeOffset="34778.26">13865 3422 0,'17'0'62,"36"18"-46,0-18-1,18-18 1,-71-70 15,-53-71 1,17 18-1,54 106-31,53-1 15,-36 36 1,0 0-16,0 18 16,36 105 15,-71 1-15,-35-36-1,-1-35 1,36-18-1,106-35 1,35 0 0,-70-17-1,-36 17 1</inkml:trace>
  <inkml:trace contextRef="#ctx0" brushRef="#br0" timeOffset="35010.69">14711 3351 0,'-17'18'16,"-19"-18"0,1 53-16,35-18 15,-35 1-15,35 34 31,70-70-15,89-18 0,-53-17-1</inkml:trace>
  <inkml:trace contextRef="#ctx0" brushRef="#br0" timeOffset="35444.94">14764 2434 0,'71'0'15,"-142"0"-15,177 0 0,-71 0 0,0 35 16,-35 107-1,-70-19 1,17-88 0,124-35 15,70 0-15,0-35-16,-35 35 15,-18 0 1</inkml:trace>
  <inkml:trace contextRef="#ctx0" brushRef="#br0" timeOffset="36555.23">10637 4163 0,'0'0'16,"17"0"46,19 0-62,-1 0 16,18 0-16,-3881-53 15,8714 0 32,-3757-35-16,-829 35-31,688 53 32,-636 0-17,1-53 1,-53 53 0,106-53-1,-318 53 1,-18 0-1,-17-35 1,0 35 0,53 0 15,0 0-15,17 0-1,1 0 1,-71 0-1,-18 0 17,-70 0 30</inkml:trace>
  <inkml:trace contextRef="#ctx0" brushRef="#br0" timeOffset="38909.94">11483 4692 0,'-35'0'16,"17"0"-1,18 18-15,-35-18 16,35 53-16,0-18 16,0 0-16,18 0 15,17-35-15,0 53 16,36-17 0,-36-36-16,0 70 31,-246 18 31,211-158-30</inkml:trace>
  <inkml:trace contextRef="#ctx0" brushRef="#br0" timeOffset="39232.33">11607 4374 0,'35'0'16,"-70"0"-16,123-52 15,-53 52-15,-17 0 16,-18 123-1,-18 0 1,-17-87 0,35 17 15,247-89 0,-88-34-15,-124 35-1,0 35 1,-52 0 0</inkml:trace>
  <inkml:trace contextRef="#ctx0" brushRef="#br0" timeOffset="40744.14">13282 4886 0,'18'0'47,"17"0"-31,1 0-16,-1 0 15,18-35 1</inkml:trace>
  <inkml:trace contextRef="#ctx0" brushRef="#br0" timeOffset="40876.41">13441 4815 0,'0'18'46,"0"17"-30,18 36 0,-18-36-1</inkml:trace>
  <inkml:trace contextRef="#ctx0" brushRef="#br0" timeOffset="45361.39">18186 2258 0,'0'0'16,"35"-35"-1,-17 35 1,53 0-16,-19 0 16,19 0-1,-36 0 16,-141 52 1,71 125-1,53-1-15,-18-105-1,53 193 1,0 19-1,70 210 1,-123-351 0,124 210-1,-124-122 1,0-89 0,-18 53-1,-123-71 1,35-17-1,0-106 1,-123-53 0</inkml:trace>
  <inkml:trace contextRef="#ctx0" brushRef="#br0" timeOffset="54280">2699 7832 0,'0'-36'16,"0"89"140,0-17-140,0-1-16,0 124 31,0 105 0,0-123 0,0-88 1</inkml:trace>
  <inkml:trace contextRef="#ctx0" brushRef="#br0" timeOffset="55442.93">2770 8149 0,'-36'0'16,"54"0"124,17 0-124,1 0 0,34 0 15,-35 35-15,-35 1-1,36-1 1,-36 0-1,0 1 1,0 16 0,0 1-1,-18-17 1,-17-1 0,-1-35-16,1 35 15,0-35 1,0 36 15</inkml:trace>
  <inkml:trace contextRef="#ctx0" brushRef="#br0" timeOffset="56426.35">3140 8396 0,'-18'-35'16,"18"52"140,0 36-140,0-17-16,0 34 31,0 54 0,0-89-31,0 53 32,0-17-1,0-36-16,18-53 79</inkml:trace>
  <inkml:trace contextRef="#ctx0" brushRef="#br0" timeOffset="56900.07">3405 8520 0,'0'53'62,"-18"-53"-46,18 35-16,-35 0 15,-1-35 1,1 35 0,35 1 15,0-1-16,35-35 1,-35 18-16,53-18 16,18 35-1,-18 53 1,0-88 0,-18 53-1,-35-106 79</inkml:trace>
  <inkml:trace contextRef="#ctx0" brushRef="#br0" timeOffset="57219.89">3793 8202 0,'70'0'47,"-17"0"-31,0 0-1,0 0 1,-18 0-1</inkml:trace>
  <inkml:trace contextRef="#ctx0" brushRef="#br0" timeOffset="57453.84">3881 8431 0,'70'0'47,"-17"0"-47,0 0 16,-17 0-16,-1 0 15,-53 0 63</inkml:trace>
  <inkml:trace contextRef="#ctx0" brushRef="#br0" timeOffset="61811.13">2981 10037 0,'0'-36'32,"-35"36"15,0 0-16,-36 18-16,36 35 17,-36 123-1,71-105-15,0 17-1,0-53 1,0 53-1,18-88 1,53 0 0,-1 0-1,-35 0 1,1 0-16,-36-17 31,35 17 0,-35-35-15,35 35 0</inkml:trace>
  <inkml:trace contextRef="#ctx0" brushRef="#br0" timeOffset="62186.03">3122 10301 0,'0'35'63,"18"18"-63,-18-35 16,0 17-16,0 1 15,0-1 1,0 0-16,0 0 15,35 54 1,-35-54 15,0-70 16,36-1-31</inkml:trace>
  <inkml:trace contextRef="#ctx0" brushRef="#br0" timeOffset="62567.81">3405 10425 0,'-18'0'47,"-17"17"-32,-18 19 1,18-1 0,35 0 31,52-35-32,1 35-15,18-35 16,-36 0-16,0 36 15,1-36 1,17 35 0,-18 0-1,-35-52 48,0-19-63</inkml:trace>
  <inkml:trace contextRef="#ctx0" brushRef="#br0" timeOffset="62764.72">3810 10407 0,'53'-35'15,"-17"35"-15,-1 0 16,0-36-16,0 36 16,1 0-1,17 0 1</inkml:trace>
  <inkml:trace contextRef="#ctx0" brushRef="#br0" timeOffset="73692.03">3881 10548 0,'53'0'125,"35"0"-109,-53 0-16,1-53 15,-1 53 1,0 0-16,-35-35 63</inkml:trace>
  <inkml:trace contextRef="#ctx0" brushRef="#br0" timeOffset="95508.01">4922 7832 0,'0'-18'16,"17"18"15,19-35-15,16 35-1,19 0 1,-53 0-16,35 17 16,-18-17-16,-18 53 15,-17 106 32,-194 106 0,159-230-31,53-35 15,70 0-15,18 0-1,-36-18-15,19 18 16,-54 0-1,-35-35 1,-18 35 15</inkml:trace>
  <inkml:trace contextRef="#ctx0" brushRef="#br0" timeOffset="105087.28">5627 7849 0,'0'-35'63,"0"53"15,0 17-62,35 18-16,-35 53 31,106-53 31,-70-194-30,-1 70-1,-35 89 16,0 35-32,0 17 1,0-17-16,0 106 16,53 52-1,0 19 1,-18-1 0,-35-53-1,0-140 1,-18-1-1,-35-70 1,-17-159 0,70 17-1,35 36 1,18 35 15,0 71-15,-18 17-1</inkml:trace>
  <inkml:trace contextRef="#ctx0" brushRef="#br0" timeOffset="105752">6403 8202 0,'0'0'0,"-17"-35"16,17 52 46,17 19-62,-17-1 16,36 36-16,-36-19 15,52 125 1,-52-142 0,0 0-1</inkml:trace>
  <inkml:trace contextRef="#ctx0" brushRef="#br0" timeOffset="108269.42">7444 7655 0,'-18'0'15,"-17"0"-15,-18 0 16,-17 36 0,70-1-1,-36 0 1,89 142 15,106-36 0,-106-106-15,-53 0 0,-18 0-1,-52-35 1,34 0-16,1 0 15,-35 53 1,34-53 0,107 0 15</inkml:trace>
  <inkml:trace contextRef="#ctx0" brushRef="#br0" timeOffset="108627.07">7797 7885 0,'17'0'62</inkml:trace>
  <inkml:trace contextRef="#ctx0" brushRef="#br0" timeOffset="108969.99">8061 8061 0,'0'35'16,"53"-35"-16,-53 36 15,36-36-15,-36 35 16,35 0 15,-35 0-15,53-105 15,-18 35-15,0 35-16,1-36 15,-1 36 1,18 106 0,0-18-1,-53-17 1,35-71 15</inkml:trace>
  <inkml:trace contextRef="#ctx0" brushRef="#br0" timeOffset="119478.32">6050 8220 0,'0'17'62,"18"-17"-62,-18 53 16,0-17-16,35-1 15,-35 0-15,36 89 47,-36-160 16,0-17-32</inkml:trace>
  <inkml:trace contextRef="#ctx0" brushRef="#br0" timeOffset="119733.64">6103 8202 0,'0'0'16,"-17"0"-16,17-35 15,35 35 63,18 35-62,0 0 0,17 1-1,-34-1 1,-1 0-1,0-35 1</inkml:trace>
  <inkml:trace contextRef="#ctx0" brushRef="#br0" timeOffset="120999.15">7814 7920 0,'0'18'47,"36"52"-31,-36-17 0,0 0-1,35-53-15,-35 53 16,0 70 15</inkml:trace>
  <inkml:trace contextRef="#ctx0" brushRef="#br0" timeOffset="121226.11">7832 7708 0,'0'-35'15</inkml:trace>
  <inkml:trace contextRef="#ctx0" brushRef="#br0" timeOffset="122050.93">9155 7144 0,'-18'35'32,"18"18"-32,0 35 15,-53 18-15,53 0 16,0 88-16,-53 18 16,53-36-16,159 406 31,35-406 0,-123-105 0,-71-36 1,-35-35-17</inkml:trace>
  <inkml:trace contextRef="#ctx0" brushRef="#br0" timeOffset="125482.89">9878 7638 0,'53'0'62,"-18"0"-46,18 0 0,-17 17-1,-1 107 32,-159 52 16,354-229-32,-107 0-16,-70 18 1,-18 35 0</inkml:trace>
  <inkml:trace contextRef="#ctx0" brushRef="#br0" timeOffset="125882.98">10425 7549 0,'0'-35'16,"0"53"47,18 17-48,-18 18-15,0 18 16,35-19-16,-35 37 15,0-19 17,0-34-17</inkml:trace>
  <inkml:trace contextRef="#ctx0" brushRef="#br0" timeOffset="126149.47">10672 7673 0,'0'0'0,"-18"18"47,-35 17-31,18 18-1,35-18 1,18 18-1,17-53 1,88 35 0,-34 1-1,-54-36-15,0 0 16</inkml:trace>
  <inkml:trace contextRef="#ctx0" brushRef="#br0" timeOffset="126321.23">11060 7796 0,'53'0'0,"35"0"16,-53 0-1,18 0 1,-17 0-16</inkml:trace>
  <inkml:trace contextRef="#ctx0" brushRef="#br0" timeOffset="126500.02">11360 7655 0,'35'0'31,"0"53"-15,-35 0-1,53 71 1,-53-19 0,-35-52-1</inkml:trace>
  <inkml:trace contextRef="#ctx0" brushRef="#br0" timeOffset="127166.75">9772 7426 0,'-17'35'16,"17"18"-1,-53 0-15,53 35 16,0 300 15,652-158 16,-546-230-47</inkml:trace>
  <inkml:trace contextRef="#ctx0" brushRef="#br0" timeOffset="127668.84">11589 7391 0,'0'17'31,"35"19"-15,124 211 15,-159-195-31,-35 248 47,-177-176-31</inkml:trace>
  <inkml:trace contextRef="#ctx0" brushRef="#br0" timeOffset="129948.75">12436 7620 0,'0'-35'16,"0"70"46,-36 18-46,36-35-16,-70 105 31,35-70 0,35-71 1,0-52-17,17 34-15,-17 1 16,36-53 0,-1 88-1,0-35 1,18 35 15,-18 70-15,36 1-1,-36-18 1,0 0-16,1-18 16,-1-35 15</inkml:trace>
  <inkml:trace contextRef="#ctx0" brushRef="#br0" timeOffset="130452">12330 7479 0,'-35'0'15,"70"0"-15,-35 0 32,53 0-17,17 0-15,89-35 16,0-18 0,-18 53-1,-106-36 1,-35 54 62,0 17-62,-17 1-16,17 17 15,-53 35-15,0 70 16,-18 89-1,71-176 1,-70 123 0,34-123-1,36-1 1,-52-35 15,69-35-15</inkml:trace>
  <inkml:trace contextRef="#ctx0" brushRef="#br0" timeOffset="132633.32">13124 8061 0,'0'-35'62,"35"35"-46,0 0-1,1 0 1,-1 17 0,-35 107 15,-88 35 16,105-159-16,19 0-15,16-36-1,-16 36-15,17-70 16,-36 70-16,54-71 15,-71 18 1,0-53 0,0 71-1,0 70 48,0 1-48,0 17-15,0 0 16,35 52 0,-35-69-1,0-19-15,-18-70 63,18 0-63,0 1 15,0-1-15,-35-18 16,35 1 0,35 70 46,-35 52-62,89-16 16,-19-36-1,-35 35 17,18-35-32</inkml:trace>
  <inkml:trace contextRef="#ctx0" brushRef="#br0" timeOffset="132849.1">13723 7920 0,'0'-35'15,"0"70"48,0 0-63,0 0 16,36 1-16,-36 34 15,0 1 1,35-1 15</inkml:trace>
  <inkml:trace contextRef="#ctx0" brushRef="#br0" timeOffset="133494.97">13882 6967 0,'0'-35'0,"35"70"47,1 18-31,-1 0-16,71 88 15,35 106 16,-18 0-31,-70 53 16,-53-159 0,0 0-1,-17-17-15,-54 70 16,1-88 0,34-71-1,1 18 1</inkml:trace>
  <inkml:trace contextRef="#ctx0" brushRef="#br0" timeOffset="146780.97">4922 10019 0,'0'18'47,"0"17"-47,17 0 15,-17 18 1,36-53-16,-36 35 15,35-35 1,35-17 15,-70-36-15</inkml:trace>
  <inkml:trace contextRef="#ctx0" brushRef="#br0" timeOffset="147164.92">5116 9984 0,'0'0'16,"0"17"46,0 19-62,0 16 16,0 37 0,0-19-16,0 107 15,0 52 1,53-35-1,-18-53 1,-35-35 0,35 35-1,-35-106 1,-88-35 15,53-53-31,-36-88 31,71 71-15,0 34 0,0 19-1,141-142 1,-53 106 0,-88 0-16</inkml:trace>
  <inkml:trace contextRef="#ctx0" brushRef="#br0" timeOffset="147651.99">5433 10654 0,'0'35'0,"0"0"15,35 18-15,-35-35 16,0 53 0,53-1-1,-88-88 48,35-17-63,0-35 15,0 34 1,0 1-16,0-18 16,35 88 30,-35 1-30,53-1-16,0 36 16,18-36-1,-18-35 17</inkml:trace>
  <inkml:trace contextRef="#ctx0" brushRef="#br0" timeOffset="147846.26">5751 10619 0,'0'0'0,"0"35"31,0 0-15,17 89-1,19-54 1,-36 18-1</inkml:trace>
  <inkml:trace contextRef="#ctx0" brushRef="#br0" timeOffset="149908.01">5486 9596 0,'35'0'109,"-35"-36"-93,53 36-1,88 18 32,-141 17-47,0 89 31,-70-54 1,35-70-1,35 36 0,35-36-15,18 0-1,35 0 17</inkml:trace>
  <inkml:trace contextRef="#ctx0" brushRef="#br0" timeOffset="151132.76">6491 10301 0,'18'0'31,"0"0"-15,17 0-16,36 0 15,-19 0-15,1 0 16,0 0-16,-17 0 15,-36-18-15,53 18 16</inkml:trace>
  <inkml:trace contextRef="#ctx0" brushRef="#br0" timeOffset="151380.04">6685 10142 0,'0'36'47,"0"-1"-31,0 18-16,36 0 0,-36 0 15,0 17 1,0-34-16,35 34 31,-35-35-31</inkml:trace>
  <inkml:trace contextRef="#ctx0" brushRef="#br0" timeOffset="152700.01">7920 9843 0,'-53'0'15,"18"0"1,35 17 0,-35 18-16,35 1 0,0 17 15,-36 17 1,36 107-1,71 70 17,105-177 15,-140-123-32,-36 36-15,0-54 16,0 36-1,35 70 32,-35 53-15,35-17-17,-35-36-15,36 18 16,16 0-1,-16-18 1,-1-35 0,0 0-1,-35-106 17,-17 36-17,-36 34-15,53 1 16,-53 35-16,0-53 15,53 18 1,0 0 15,18 35-15,52-36 0,18 1-1,-52 35 1,16-35-1,-52 52 64,18 36-64,17-17-15,54 52 16,-19-53-1,-35 18 1,-35-18 0,0 1-1,-17-36 1,-71 0 0,52 0-1</inkml:trace>
  <inkml:trace contextRef="#ctx0" brushRef="#br0" timeOffset="163706.25">8749 9631 0,'71'-35'31,"-36"35"-15,-35 35 0,0 53-1,0-53-15,-18 1 16,-17 17 0,-35 17-1,70-35 1,70-35 15,-35 0-15,89 0 31</inkml:trace>
  <inkml:trace contextRef="#ctx0" brushRef="#br0" timeOffset="165199.5">9525 9543 0,'0'0'0,"0"35"0,-35 0 15,35 0-15,0 36 16,0 0-16,-53 70 16,53 35-16,0 0 15,0-34-15,0-1 16,35-18-16,18-35 15,124 71 1,-36 0 47</inkml:trace>
  <inkml:trace contextRef="#ctx0" brushRef="#br0" timeOffset="167262.53">9949 9895 0,'0'-35'0,"35"35"16,18-35-1,-18 35 1,0 0-16,1 0 15,-1 0 1,-35 18-16,0 34 16,-106 107 15,71-106 16,158-53-16,-87 0-31,34-18 16,-35-17-1,-35 0 1</inkml:trace>
  <inkml:trace contextRef="#ctx0" brushRef="#br0" timeOffset="167480.79">10301 9772 0,'0'0'0,"0"53"63,0-18-47,36 0-16,-36 1 15,0-1 1,35 36-1,-35-19 1,0-16 0</inkml:trace>
  <inkml:trace contextRef="#ctx0" brushRef="#br0" timeOffset="167827.52">10443 9807 0,'0'18'62,"-18"-18"-62,18 35 16,-53-35-16,53 53 15,-35-53-15,35 35 16,17 1 0,142-1-1,-71-35 1,-52 0 0,-1 35-1,-53-35 16</inkml:trace>
  <inkml:trace contextRef="#ctx0" brushRef="#br0" timeOffset="168011.11">10813 10001 0,'71'-35'16,"-36"35"-16,18 0 15,-18 0 1</inkml:trace>
  <inkml:trace contextRef="#ctx0" brushRef="#br0" timeOffset="168243.94">11113 9807 0,'35'0'32,"-35"36"-17,53 16 1,-53 1-16,53 0 15,-53 35 1,0-17 0</inkml:trace>
  <inkml:trace contextRef="#ctx0" brushRef="#br0" timeOffset="168896.31">10072 10266 0,'-35'0'15,"70"0"-15,0-18 110,54 18-110,34 0 15,18 0-15,36 0 16,-36 0 0,17 0-16,89 0 15,-53-53 1,-52 53 0,-107-35-1,0 35 1,-53 0 62</inkml:trace>
  <inkml:trace contextRef="#ctx0" brushRef="#br0" timeOffset="171011.01">11466 9666 0,'-18'0'16,"18"-35"-16,35 35 47,18 17-47,18 72 16,-71-54-1,35 106 16,-53 0 1,-70-70-17</inkml:trace>
  <inkml:trace contextRef="#ctx0" brushRef="#br0" timeOffset="171810.99">9808 9648 0,'0'36'32,"-18"-1"-32,18 0 15,0 1-15,0-1 16,0 0-16,0 0 15,0 36 1,18 0 0,-18-19-1,123-16 17,-88-36-17</inkml:trace>
  <inkml:trace contextRef="#ctx0" brushRef="#br0" timeOffset="172737.93">11995 9790 0,'-35'0'15,"35"35"1,0 0-1,-36 18 1,36-18 0,0-52 46,0-54-46,0 1-1,0 34-15,18 1 47,17 53 0,36 70-31,-36-35-1,0-18 1,-17 0 0</inkml:trace>
  <inkml:trace contextRef="#ctx0" brushRef="#br0" timeOffset="173060.83">11836 9613 0,'0'0'15,"35"0"1,18 0-1,0 0 1,35 0-16,18 0 16,-35 0-1,-36 0 1,-35 18 0,-18-18-1</inkml:trace>
  <inkml:trace contextRef="#ctx0" brushRef="#br0" timeOffset="173909.67">11624 10142 0,'0'-35'46,"36"35"-30,52 0 0,370-35 31,-405 35-16,-17 0 31</inkml:trace>
  <inkml:trace contextRef="#ctx0" brushRef="#br0" timeOffset="175679.91">11025 10548 0,'53'-35'62,"-18"35"-46,18 0 0,-18 17-16,-35 36 15,0 0 1,-88 71 15,35-71 0,53-18-31,53-35 32,53 0-17,17-18 1,-52-17 0,-36-36-1</inkml:trace>
  <inkml:trace contextRef="#ctx0" brushRef="#br0" timeOffset="175934.26">11483 10583 0,'0'53'78,"0"-17"-78,0-1 16,0-18-16,0 54 16,0-36-1,0 1 1</inkml:trace>
  <inkml:trace contextRef="#ctx0" brushRef="#br0" timeOffset="176180.72">11483 10548 0,'36'0'46,"-36"18"-30,52-18-16,-4038 35 0,8061-35 16,-4040 35-16,18-35 15,-18 0 17</inkml:trace>
  <inkml:trace contextRef="#ctx0" brushRef="#br0" timeOffset="176377.86">11818 10442 0,'0'-35'0,"0"53"62,0 17-62,0 0 16,0 0-16,36 36 15,-36-36 1,0 1 0,0 34-16,0-35 15</inkml:trace>
  <inkml:trace contextRef="#ctx0" brushRef="#br0" timeOffset="177217.85">12365 9384 0,'0'-35'0,"18"70"78,17 0-63,18 36-15,0-18 16,70 158-16,-52-87 16,-18 176-1,0-142-15,-88 336 31,35-370-15,-177 158 0,142-247-1,35 36 1,0-54 0,-35-17 46</inkml:trace>
  <inkml:trace contextRef="#ctx0" brushRef="#br0" timeOffset="181991.96">3352 12012 0,'-36'0'16,"1"0"15,0 0 0,0 35-15,-36 18-1,1 106 17,34 0-1,36-124-31,53 0 16,18 36-1,17-36 1,53-35 15,-35-53-15</inkml:trace>
  <inkml:trace contextRef="#ctx0" brushRef="#br0" timeOffset="182380.01">3599 12365 0,'-18'0'63,"18"18"-63,0 34 16,0 1-1,0 0 1,35 0-1,1-53 1,34 0 0,-17 0-1,0-35 1,-53-18 0,-35-18-1,-1 19 1,1 52-1</inkml:trace>
  <inkml:trace contextRef="#ctx0" brushRef="#br0" timeOffset="182646.09">4128 12277 0,'88'0'16,"-53"0"-1,18 0 1,18 0 0,-18 0-1,-18-36 1</inkml:trace>
  <inkml:trace contextRef="#ctx0" brushRef="#br0" timeOffset="182853.99">4234 12418 0,'17'0'16,"19"0"0,-1 0-16,0 0 15,36-18 1,-36 18-1</inkml:trace>
  <inkml:trace contextRef="#ctx0" brushRef="#br0" timeOffset="183724.96">4957 12083 0,'0'35'46,"35"0"-30,-35 0-16,35-35 16,-35 36-16,36-1 31,17-35-15,-18 0-1,-35-35-15,35-53 16,-35 17-1,0 36 1,0-18 0,35 106 46,-35-18-62,0 53 16,53-17-1,-53 88 1,36 35 0,-1-53-1,-35-18 1,0 18 0,-18-105-1,18-1 1,-106-70-1,36-107 17,70 72-17,53-1 1,35-17 15,-53 53-31,1 0 16,-1-1-1</inkml:trace>
  <inkml:trace contextRef="#ctx0" brushRef="#br0" timeOffset="184062.93">5574 12506 0,'0'18'16,"0"17"-1,0 0-15,36 36 16,-36-1-1,0-17 17,0-18-17,0-70 32,0 0-47,0-36 16</inkml:trace>
  <inkml:trace contextRef="#ctx0" brushRef="#br0" timeOffset="184257.83">5610 12541 0,'-18'-70'16,"36"140"-16,-18-123 47,35 124-32,0-18 1,36-18-1,-18-35 1,-18 35 0</inkml:trace>
  <inkml:trace contextRef="#ctx0" brushRef="#br0" timeOffset="184512.33">5874 12471 0,'0'-36'16,"-18"36"0,18 36 46,0-1-46,0 0-16,18 1 15,-18 34-15,35 1 32,1-36-32,-36 0 15,0 18 1</inkml:trace>
  <inkml:trace contextRef="#ctx0" brushRef="#br0" timeOffset="186991.1">2276 7320 0,'-36'0'32,"1"0"-17,-18 0 1,0 0 0,18 0-16,0 0 15,-18 0-15,-18 0 16,18 0-16,-88 35 31,106-35 0,35 36-31,0 105 32,0 300-1,0 388 0,0-512-15,0-140-1,0-36-15,0 229 16,0-88 0,0-140-1,0 140-15,0-18 31,0 160-15,0-142 0,35 53-1,18 0 1,-53-158-16,53-36 16,-53 300-1,35-212 1,-35-17-1,0-18 1,53 17 0,-53-105-1,0-53 1,18-53 0,88 0 15,53 0-16,-36 0 1,-17 0 0</inkml:trace>
  <inkml:trace contextRef="#ctx0" brushRef="#br0" timeOffset="188926.03">15699 6632 0,'0'-35'16,"35"35"31,1 0-32,-1 0-15,88-35 16,-70 35 0,176 0-1,-140 0 1,-54 0 0,-35 17 15,0 72-16,0-54 1,0 18 0,0 17-16,0 89 15,53 88 1,-53-106-16,53 88 16,17 547-1,-17-282 1,0-17-1,-53-54 1,53 212 0,-53-265-1,0-17 1,0-106 0,53 18 15,-18-1-16,-35-105 1,36 17 0,-36-17-1,52 70 1,-52-70 0,0-35-1,0-18 1,0-18-1,-17 18 1,-18-1 0,-36-34-1,0-36 1,-70 0 0</inkml:trace>
  <inkml:trace contextRef="#ctx0" brushRef="#br0" timeOffset="191649.99">3616 12383 0,'36'0'47,"-1"0"62,0 0-62,0 0-31</inkml:trace>
  <inkml:trace contextRef="#ctx0" brushRef="#br0" timeOffset="-212204.94">1605 14517 0,'0'35'204,"0"18"-189,-3862 106 63,7901-212-78,-4004 0 16,-35 0 15,0-35 0,0 53-15,0 52 31,0 18-47,0 1 16,0 17-16,0 0 15,-3933 105 1,7919-69-16,-3951 69 15,-35 1 1,53-53 0,-53-36 15,0-34-15,0-1-1,-17-35 16,-54-18-15,36-35-16,35-52 16,-35-1-1,52 18 1,36-1 0,18 54-1,-71 17 1</inkml:trace>
  <inkml:trace contextRef="#ctx0" brushRef="#br0" timeOffset="-211196.48">1306 14993 0,'-36'0'16,"36"35"46,18-35-62,17 0 16,18 0-1,-53-17 17,-17 17-17,69 0 48,19 0-48,-18 0-15,0-36 16,-18 1 0,-53 35-1,-34 0-15,-37 0 32</inkml:trace>
  <inkml:trace contextRef="#ctx0" brushRef="#br0" timeOffset="-207992.72">3493 14640 0,'0'-35'16,"0"0"15,0 70 32,0 18-48,0 17-15,0-17 16,17 18 15,54-142 1,-36 1-17,-35 35 1,0 52 15,36 124-15,34 53-1,1-70 1,17 140 0,-88-140-16,35-36 15,-35 18 1,-17-36-1,-54-34 1,0-36 0,19-141-1,52 88 1,0-141 0,70 70-1,18 54 1,-35 34-1,0 36 1</inkml:trace>
  <inkml:trace contextRef="#ctx0" brushRef="#br0" timeOffset="-207575.57">4128 15240 0,'0'53'31,"53"-18"-31,-53 36 16,17-18-1,-52-53 32,35-53-31,-53-18-16,53-17 15,0 53 1,-35-36 15,70 106 0,0 1-31,36-1 16,70 71 0,-106-106-1,1 0 1,-36-53 0,0 18-16</inkml:trace>
  <inkml:trace contextRef="#ctx0" brushRef="#br0" timeOffset="-207407.67">4375 15099 0,'0'0'32,"0"18"-17,0 34-15,53 1 16,0 71 0,-18-36-1,-35-35 1,35-53-1</inkml:trace>
  <inkml:trace contextRef="#ctx0" brushRef="#br0" timeOffset="-207074.37">4886 14852 0,'36'0'16,"17"0"0,-1 0-16,37-53 15,-36 53-15,-18 0 16,0 0 0</inkml:trace>
  <inkml:trace contextRef="#ctx0" brushRef="#br0" timeOffset="-206829.04">4957 15099 0,'35'0'16,"18"0"-16,18 0 0,17-35 31,-18 35-16,-34-36 1,-54 36 62</inkml:trace>
  <inkml:trace contextRef="#ctx0" brushRef="#br0" timeOffset="-205109.06">5892 13917 0,'-36'0'15,"36"-35"-15,0 52 63,18 19-63,-18 34 16,35-17-16,-35 0 15,36 18-15,-36-18 16,0 35-1,0-18 1</inkml:trace>
  <inkml:trace contextRef="#ctx0" brushRef="#br0" timeOffset="-204926.64">5715 14464 0,'71'0'31,"-1"0"-15,19-35-16,-36 35 16,52 0-1,19 0 1</inkml:trace>
  <inkml:trace contextRef="#ctx0" brushRef="#br0" timeOffset="-204538.8">5980 14623 0,'35'35'16,"0"-35"-16,-35 35 15,53-35 1,-17 71-16,-36 17 31,-36-17-31,-87 52 16,17-52-1,230-71 17,123 0-17,-89-36 1,-87 36-16,52 0 16,-123-35 15,-17 35-16,17-35-15</inkml:trace>
  <inkml:trace contextRef="#ctx0" brushRef="#br0" timeOffset="-202543.28">7126 13335 0,'0'-35'62,"-17"35"-31,-36 0-15,0 0 0,18 17-1,-1 19 1,36-1-1,0 88 17,53-52-17,36 88 1,-89-89 0,52 89-1,-52-18 1,0 0-1,-35-53 1,-35 1 0,-36-54-1,71-35 1,35-18 15,35 18-15,18 0-1,-18 53 1,0 53 0,1 17-1,16-34 1,1 140 0,-53 53-1,36-17 1,-36 105-1,0-193 1,0-19 0,0-17-1,53-105 1,-36-1 0,54-35-1,52-106 1,-52 18-16</inkml:trace>
  <inkml:trace contextRef="#ctx0" brushRef="#br0" timeOffset="-200209.83">7761 13564 0,'-17'0'31,"-18"0"-15,-1 0-1,1 18 17,-36-18-1,71 71 0,0 123 32,0-124-48,0 1 1,18-1-1,-18 1 1,35-36-16,-35 36 16,0-1-1,36 1 1,-36-1 0,53 1-1,-53 17 1,0-17-1,0-36 1,0 18 0,17 70 15,-17-70-15,0 53-1,0-35 1,0-36-1,0 18 1,0-18 0,0 0-1,0 18 1,53 18 0,-53-36 15,35 0-16,1 18 1,34-17 0,18-36-1,54-53 1,-37-36 0</inkml:trace>
  <inkml:trace contextRef="#ctx0" brushRef="#br0" timeOffset="-198762.63">8538 13564 0,'-36'0'62,"1"53"-30,35 0-17,-35-53 1,-1 159 15,36-18 0,0-53-15,0-53-16,0 1 16,0 17-1,0 17-15,0-34 16,0 34 0,0 1-1,18 34 1,17-34-1,1 0 1,-36-1 0,53 1-1,-18 35 17,0-36-17,0-35 1,1 18-1,17 18 1,-18-71 0,0 35-1</inkml:trace>
  <inkml:trace contextRef="#ctx0" brushRef="#br0" timeOffset="-197408.75">9261 13564 0,'0'-35'16,"0"88"46,0 0-46,0-18 0,0 0-16,0 18 15,35 124 1,-17-54 31,-18-88-32</inkml:trace>
  <inkml:trace contextRef="#ctx0" brushRef="#br0" timeOffset="-197104.48">9102 14111 0,'35'0'31,"18"0"-15,18 0-16,-18 0 16,105 0-1,-52 0 1,-18 0-1,-52 0 1</inkml:trace>
  <inkml:trace contextRef="#ctx0" brushRef="#br0" timeOffset="-196690.3">9508 14534 0,'-18'0'16,"-17"0"-16,0 0 15,-1 36 1,1 34 0,35-17-1,0 35 1,0-17-1,18-71-15,52 71 16,1-36 0,-18 0-1,-18-35 17,0 0-17,-35-35 1</inkml:trace>
  <inkml:trace contextRef="#ctx0" brushRef="#br0" timeOffset="-196360.53">9367 14817 0,'0'0'0,"35"0"47,0 0-47,0 0 16,18 0-1,-17 0 1,-36-36 46</inkml:trace>
  <inkml:trace contextRef="#ctx0" brushRef="#br0" timeOffset="-195901.85">9755 14358 0,'0'0'0,"53"0"16,-18 0 0,-35 35-1,0 18 1,0 0 0,-18 0-1,53-53 32,1 0-31,-1 0-16,18 0 15,-18 0 17</inkml:trace>
  <inkml:trace contextRef="#ctx0" brushRef="#br0" timeOffset="-193961.53">10178 14041 0,'-35'0'31,"52"0"47,1 0-78,17 0 16,1 0-16,34 0 15,1-18 1,-18 18-1,-18 0 17</inkml:trace>
  <inkml:trace contextRef="#ctx0" brushRef="#br0" timeOffset="-193643.74">10266 13917 0,'18'0'78,"-18"18"-78,0 17 16,35 0-16,-35 1 16,0 16-16,0 54 15,0-70 1,0-19-1,35-17 1,-35 36-16</inkml:trace>
  <inkml:trace contextRef="#ctx0" brushRef="#br0" timeOffset="-193344.32">10637 13899 0,'35'0'63,"-35"36"-48,0 34-15,35-34 16,-35-1-16,0 0 16,0 18-1,0-18 1</inkml:trace>
  <inkml:trace contextRef="#ctx0" brushRef="#br0" timeOffset="-191261.78">10725 13317 0,'0'-35'0,"-35"35"15,52 0 95,-17 35-95,35-35-15,-35 53 16,53 0-16,53 88 31,-53-35 0,-18-18-31,-35-35 16,36 124 0,-36-124-1,0 17-15,0 36 16,0 70 15,-18-17-15,-17-53-1,35-36 1,-36-34 0,36 34-16,-35-70 15,35 89 1,-35-54 0,0-35 30,35-18-14</inkml:trace>
  <inkml:trace contextRef="#ctx0" brushRef="#br0" timeOffset="-190495.27">11113 13088 0,'-35'0'0,"35"18"47,0 35-31,0 17-1,0 18 17,17-52-17,71-36 32,18-89-16,-106 19-15,0 35 0,-17-1-1,-19 36 1,-34-35-1,34 35 17</inkml:trace>
  <inkml:trace contextRef="#ctx0" brushRef="#br0" timeOffset="-190250.32">11519 13247 0</inkml:trace>
  <inkml:trace contextRef="#ctx0" brushRef="#br0" timeOffset="-189877.44">11730 13159 0,'0'17'47,"35"19"-32,1-36-15,17 52 16,-36-52-16,54 0 16,-18 36 15,-53-19-31,0 19 31,-18-1 0,-35-35-15,0 0 0,18-35-16</inkml:trace>
  <inkml:trace contextRef="#ctx0" brushRef="#br0" timeOffset="-189625.86">11801 13018 0,'35'0'15,"18"0"-15,18-36 16,-19 36-16,19 0 16,-36-35-1,-52 35 63</inkml:trace>
  <inkml:trace contextRef="#ctx0" brushRef="#br0" timeOffset="-187946.14">12083 14058 0,'18'0'94,"17"0"-94,18 0 15,158 0 17,-158 0-32</inkml:trace>
  <inkml:trace contextRef="#ctx0" brushRef="#br0" timeOffset="-187711.69">12295 13917 0,'-36'0'16,"54"35"15,-18 1-16,35 52 1,-35-53-16,0 0 16,0 1-16,36 17 15,-36-18 1</inkml:trace>
  <inkml:trace contextRef="#ctx0" brushRef="#br0" timeOffset="-187344.62">12930 13529 0,'35'0'15,"-35"35"32,35 36-47,-35-18 16,0 0-16,0 0 15,53 0 1,-53 70-16,0-88 16,0 1-1,0 16 1</inkml:trace>
  <inkml:trace contextRef="#ctx0" brushRef="#br0" timeOffset="-187091.89">12894 14129 0,'18'0'32,"17"0"-17,18 0-15,35 0 16,1 0 15,-4005 0-15,7902 35 15</inkml:trace>
  <inkml:trace contextRef="#ctx0" brushRef="#br0" timeOffset="-186676.59">13159 14393 0,'-35'0'16,"35"36"-16,-36-36 15,1 35 1,0 0 0,35 18-1,0 0 1,0 0-16,0-18 15,17 18 1,72 18 0,-19-71-1,-17 35 1,18-35 15,-36-35-15,-35 17-16</inkml:trace>
  <inkml:trace contextRef="#ctx0" brushRef="#br0" timeOffset="-186341.38">13088 14693 0,'0'-35'31,"18"35"-15,35 0-16,-18 0 15,18 0 16,-18 0-31,-35-35 63</inkml:trace>
  <inkml:trace contextRef="#ctx0" brushRef="#br0" timeOffset="-184023.64">13371 13282 0,'0'-35'31</inkml:trace>
  <inkml:trace contextRef="#ctx0" brushRef="#br0" timeOffset="-181429.65">13335 13282 0,'18'0'78,"17"-35"-78,1 35 16,-1 0-16,71 0 31,-1-35 32,-69 35-32,-19 35 31,-17 0-46,0 18 0,0-18-16,0 36 15,0-1 1,0-17 0,0 18-1,0 35 1,53 17-1,-53-35 1,0-17 0,0 17-1,0-17 1,0-18 0,0 17-1,0-17 16,0 53-15,0-36 0,0-34-1,0 17 1,0 17 0,0-35-1,0 18 1,0 0-1,0-17 17,0-1-32,0 0 15,0 18 1,0 0 0,0 18-1,-17-1 16,17-52 1,0 17-17,0 0 1,-36 1 0,1-36-1,0 35 1,-36 18-1,36-18 1,-18-35 0,18 0-1,-3987 0 1,7991 0 0,-3969-18 15</inkml:trace>
  <inkml:trace contextRef="#ctx0" brushRef="#br0" timeOffset="-180345.91">14094 12876 0,'0'-35'0,"0"0"32,0 52 93,0 19-125,0-1 15,17 124 32,-17-124-47,0 53 31</inkml:trace>
  <inkml:trace contextRef="#ctx0" brushRef="#br0" timeOffset="-179922.3">13882 13229 0,'0'0'0,"18"0"63,17 0-48,18 0-15,-18 0 16,18 0-16,53 0 16,-18 0-1,-53 0 1,18 0 0</inkml:trace>
  <inkml:trace contextRef="#ctx0" brushRef="#br0" timeOffset="-179545.77">14041 13511 0,'0'53'46,"0"18"-30,0-1 0,0 1-1,0-53 1,0 17 0,-35-35 15</inkml:trace>
  <inkml:trace contextRef="#ctx0" brushRef="#br0" timeOffset="-179296.27">14023 13511 0,'36'0'31,"16"18"-15,19 53-1,-36-18 1,1-18 0,-1-35-1,0 0 1</inkml:trace>
  <inkml:trace contextRef="#ctx0" brushRef="#br0" timeOffset="-179057.69">14323 13476 0,'0'35'63,"0"1"-48,0-1-15,0 0 16,35 36 0,-35-1-1,0-17 1</inkml:trace>
  <inkml:trace contextRef="#ctx0" brushRef="#br0" timeOffset="-176937.32">14552 14534 0,'53'0'63,"0"0"-63,18 0 15,-18 0-15,17 0 16,-34 0-16,-19 0 15,89 0 1</inkml:trace>
  <inkml:trace contextRef="#ctx0" brushRef="#br0" timeOffset="-165547.7">15540 13723 0,'-53'0'93,"36"0"-77,-19 0-16,-69 0 47,105 18-16,0 52 0,0 142 16,35-177-47,-35 0 16,0 1-16,35 34 16,-35 1-1,35 35 1,-35 17-1,0-17 1,36 53 15,-36-53-15,35 17 0,-35 1-1,0 52 1,0-106-1,53 1 1,-53-36 0,35 18-1,-35 53 1,0-35 0,0-36-1,0 0 16,35-35-15,1 0 0,17 35-1,0-35 1,-1 0 0,19 0-1,-53 0 1,-18-17-1</inkml:trace>
  <inkml:trace contextRef="#ctx0" brushRef="#br0" timeOffset="-163645.71">16263 14058 0,'0'-17'31,"0"69"47,0-16-62,0 17 0,18 0-16,-18 17 0,35 107 78</inkml:trace>
  <inkml:trace contextRef="#ctx0" brushRef="#br0" timeOffset="-163367.9">16087 14482 0,'53'0'31,"17"35"-15,-17-35-16,106 0 16,0 0-1,-71 0 1,-53-18-1,-52 18 32</inkml:trace>
  <inkml:trace contextRef="#ctx0" brushRef="#br0" timeOffset="-162981.52">16422 14905 0,'-70'0'16,"34"35"0,1 36-1,35-36 1,0-17-16,-35 70 16,35-71-1,17 54 1,54-36-1,35 1 1,-71-1 0,18-35-1,-18-18 1</inkml:trace>
  <inkml:trace contextRef="#ctx0" brushRef="#br0" timeOffset="-162728.47">16281 15258 0,'71'0'47,"-18"0"-32,-1 0 1,-16-36 0,-1 36-1,-35-35 1</inkml:trace>
  <inkml:trace contextRef="#ctx0" brushRef="#br0" timeOffset="-162365.77">16704 14781 0,'36'-35'0,"-1"35"16,0 0-1,-35 18 1,0 35 0,-17 35-1,17-35 1,35-53 15,71-18-15,-36 18-1,-34-35 1</inkml:trace>
  <inkml:trace contextRef="#ctx0" brushRef="#br0" timeOffset="-161847.22">17181 14288 0,'35'0'32,"18"0"-17,0 0-15,17 0 16,-17 0-16,0-36 15,-18 36-15,1 0 16,-107 0 15</inkml:trace>
  <inkml:trace contextRef="#ctx0" brushRef="#br0" timeOffset="-161609.8">17322 14076 0,'0'35'62,"17"18"-62,-17 18 16,36-18-16,17 52 15,-53 19 1,0-54 15</inkml:trace>
  <inkml:trace contextRef="#ctx0" brushRef="#br0" timeOffset="-161214.68">17816 14146 0,'35'36'31,"-35"-1"-16,35 0-15,-35 18 16,35 18 0,1-1-1,-36-34-15,0-1 16,0 18 0</inkml:trace>
  <inkml:trace contextRef="#ctx0" brushRef="#br0" timeOffset="-158813.35">15822 14058 0,'0'-35'16,"0"53"31,0 34-32,-17-52-15,17 53 0,-3987-17 16,7939-1-16,-3952 18 16,0 229 15,17 36 0,89-71 0,-53-177-31,-18 36 16,-35-36 0,53-34-16,-53 34 15,35-34 1,-35-1 15,0-53 63</inkml:trace>
  <inkml:trace contextRef="#ctx0" brushRef="#br0" timeOffset="-157898.77">18063 14005 0,'17'53'93,"-17"-18"-93,35 1 16,1-1-16,17 18 16,-18 18-16,0-19 15,1 1-15,-36 36 16,52 122-1,-87 89 17,35-247-32,-88 194 47,53-247 15</inkml:trace>
  <inkml:trace contextRef="#ctx0" brushRef="#br0" timeOffset="-157246.43">18380 13741 0,'-35'0'16,"35"35"-16,0-17 31,0 17-15,0 0-1,106 36 48,-71-142-32,-35-17 0,-53 17 16,18 71-31,35 18-1</inkml:trace>
  <inkml:trace contextRef="#ctx0" brushRef="#br0" timeOffset="-157005.95">18733 13811 0,'35'0'78</inkml:trace>
  <inkml:trace contextRef="#ctx0" brushRef="#br0" timeOffset="-156646.66">18962 13723 0,'18'18'47,"35"17"-31,17 18-1,1-53 1,-36 35 0,-35-17-1,0 17 17,-18-35-32,-34 0 15,16 0 1,-17 0-1,53-35-15</inkml:trace>
  <inkml:trace contextRef="#ctx0" brushRef="#br0" timeOffset="-156443.28">19033 13670 0,'35'0'16,"-35"-35"-1,106 35 1,-71 0 0,0 0-1,-35-35 32</inkml:trace>
  <inkml:trace contextRef="#ctx0" brushRef="#br0" timeOffset="-154632.64">19456 14711 0,'18'0'47,"17"0"-32,0 0-15,1 0 16,105 0 0,35-35 15,-176-1 0</inkml:trace>
  <inkml:trace contextRef="#ctx0" brushRef="#br0" timeOffset="-154410.11">19668 14534 0,'0'0'15,"0"36"32,17-1-31,-17 18-16,0 53 16,36-36-1,-36 1 1,35-53-1,-35 17 1</inkml:trace>
  <inkml:trace contextRef="#ctx0" brushRef="#br0" timeOffset="-154048.77">20391 14093 0,'0'18'32,"0"17"-17,35 1-15,-35-1 16,35 0 0,-35 1-16,53 34 15,-53-35 1,0 54-1</inkml:trace>
  <inkml:trace contextRef="#ctx0" brushRef="#br0" timeOffset="-153782.62">20285 14676 0,'35'0'31,"36"0"-31,-1 0 16,1 0-16,88 0 31,-106 0-15</inkml:trace>
  <inkml:trace contextRef="#ctx0" brushRef="#br0" timeOffset="-153415.86">20567 15064 0,'-35'0'32,"0"0"-32,-1 70 15,36-35 1,-35 36-1,35 0 1,0-54 0,0 54-16,35-71 15,36 35 1,52-35 0,-87 0-1,-1-18 1</inkml:trace>
  <inkml:trace contextRef="#ctx0" brushRef="#br0" timeOffset="-153149.55">20461 15293 0,'36'0'16,"-1"0"-16,18 0 15,17 0 1,-34 0 0,-36-35 46</inkml:trace>
  <inkml:trace contextRef="#ctx0" brushRef="#br0" timeOffset="-151098.52">20726 13511 0,'18'0'78,"17"0"-63,18 0-15,0 0 16,0 0-16,-18 0 0,0 0 31,1 0-15,-36 18 15,0 0-15,0 52-1,0-34 1,0 52 0,35 88-1,-35-70 1,53 0-1,-53 17 1,35-70 0,0 71-1,-35-19 1,53 142 0,-53-176-1,71 194 1,-71-160-1,53 19 1,-18-18 0,-35 17-1,35 1 1,1-54 0,-36 1-1,0-36 1,0 0-1,-89-35 17,-34 0-32,35-35 31,52 0-31</inkml:trace>
  <inkml:trace contextRef="#ctx0" brushRef="#br0" timeOffset="-150399.47">21432 13141 0,'0'35'78,"0"1"-78,35 140 31,-35-106-15,35-34-1,-35-1-15,35 0 16</inkml:trace>
  <inkml:trace contextRef="#ctx0" brushRef="#br0" timeOffset="-150148.99">21290 13653 0,'18'0'16,"17"0"-1,1 0-15,17 0 16,105 0 0,-122 0-1,-1 0 1,-17 0-16</inkml:trace>
  <inkml:trace contextRef="#ctx0" brushRef="#br0" timeOffset="-149833.58">21537 13917 0,'0'53'31,"0"35"-15,18 18-1,-18-35 17</inkml:trace>
  <inkml:trace contextRef="#ctx0" brushRef="#br0" timeOffset="-149616.28">21502 13988 0,'0'0'16,"35"0"15,1 0-15,34 17-1,-34 36 1,34-53-16,-35 35 16,18-35-1</inkml:trace>
  <inkml:trace contextRef="#ctx0" brushRef="#br0" timeOffset="-149378.71">21837 13864 0,'0'35'47,"0"1"-32,18-1-15,-18 36 16,53-1-1,-53 1 1</inkml:trace>
  <inkml:trace contextRef="#ctx0" brushRef="#br0" timeOffset="-146964.59">22120 12806 0,'0'17'94,"0"19"-63,35-1-31,0 36 32,18-18-32,-18-1 31,-35 19-31,0-18 15,36-18 1,-36 18 0,0 0 15,-18-53-31,18 53 16,-35 17-1,35-17 1,-53 0-1,53 36 1,0 52 0,0-53 15,0-18-15,0-17-16,17 53 15,36-53 1,-17-18-1,16-35 1,1 36 0,-53-1 93,-17 18-93,17-18-1,-36 0-15,36 18 16,0 18-16,-35 35 16,35 17-1,0 36 1,0 0-1,0-89-15,0 89 16,18 0 0,-18-36 15,0-35-15,35 18-1,-35-71 1,0 18-1,0 0 1,35 53 0,-35-88-1,0 17 1,0 36 0,0-18-1,0-18 1,0 0-1,0 0 1,0 18 0,-17-17 15,17-1-15,-36 18-1,19-53 1,-89 0-1,35 35 1,-52-35 0,52 35-1,36-35 1</inkml:trace>
  <inkml:trace contextRef="#ctx0" brushRef="#br0" timeOffset="-4681.27">5927 2646 0,'-18'0'16,"-17"0"15,35-35-31,-35 35 16,-18 0-1,0 17 1,-4022-17 0,8027 35-1,-4058-35 16,70 36 1,36 87-1,36 230 0,17 123 0,-53-123-31,53 17 16,-53-52 0,0-1-1,0-175 1,0 87 0,0-53-1,0-17 1,0-36-1,0-34 1,35 34 0,-35-35-1,53-35 1,0 0 15,35-53-31,0-53 16</inkml:trace>
  <inkml:trace contextRef="#ctx0" brushRef="#br0" timeOffset="-3885.29">4622 4921 0,'0'0'16,"17"0"-1,19-17-15,-1 17 16,35-71-16,1 71 16,70-53-1,-88 0-15,-35 53 31,-54 0-15</inkml:trace>
  <inkml:trace contextRef="#ctx0" brushRef="#br0" timeOffset="-3700.67">4728 5062 0,'0'-17'31,"52"17"-15,-104 17-16,140-34 0,-18-36 16,-34 0-1,-1 0 1,18 18 0</inkml:trace>
  <inkml:trace contextRef="#ctx0" brushRef="#br0" timeOffset="-3301.88">4710 4674 0,'-35'0'16,"52"0"31,71 0-32,-35 0-15,106 0 16,-71 0 0,-52 0-1,17 0 1,-53 71 15,-18-1-15,-17 36-1,-1 0 1,36-35 0,-35 34-1,-18 19 1,53-89-16</inkml:trace>
  <inkml:trace contextRef="#ctx0" brushRef="#br0" timeOffset="19707.1">1641 3986 0,'70'-53'63,"142"18"-47,17-35 30</inkml:trace>
  <inkml:trace contextRef="#ctx0" brushRef="#br0" timeOffset="19901.39">1553 4251 0,'105'-141'15,"-210"282"-15,193-141 16,123-71-1,19-17 1,-54 35 0,-141 0-16,1 18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7T05:30:33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2364 0,'0'17'79,"0"71"-64,-35-52-15,-18 140 31,18-70-15,-1-35 0,1-36-1,35 0 17,0-53 46,0-34-63,0 16 1,0 1-16,18-71 16,87-17-1,-52 34 1,-17 1-1,17 0 1,-53 53 15,0 52 32,0 36-63,35 0 15,-35 0 1,0-18-16,35 18 16,-35 0-16,35 18 15,-35-1 1,36-17 0,-36-17 15,35-36-31</inkml:trace>
  <inkml:trace contextRef="#ctx0" brushRef="#br0" timeOffset="203.76">3405 2663 0,'0'0'0,"35"0"31,0 0-15,18 0-16,35-35 15</inkml:trace>
  <inkml:trace contextRef="#ctx0" brushRef="#br0" timeOffset="931.06">2417 3193 0,'-35'0'16,"52"0"31,71 0-32,1235-141 32,-17 88-16,-354-53 16,-881 106 0</inkml:trace>
  <inkml:trace contextRef="#ctx0" brushRef="#br0" timeOffset="2524.02">2329 3669 0,'0'18'47,"0"34"-47,-36 1 16,36 71 0,-70 193 30,70-281-30</inkml:trace>
  <inkml:trace contextRef="#ctx0" brushRef="#br0" timeOffset="2789.23">2699 3898 0,'88'0'16,"0"-35"-16,-17 35 15,105-71 1,-87 71-1,-54 0 1,0 0 0,-52 0-1</inkml:trace>
  <inkml:trace contextRef="#ctx0" brushRef="#br0" timeOffset="3017.38">3034 3651 0,'0'18'32,"0"17"-32,0 0 15,0 18-15,-53 71 16,53-36-1,0-53-15,-35 36 16</inkml:trace>
  <inkml:trace contextRef="#ctx0" brushRef="#br0" timeOffset="3367.04">3581 3616 0,'-18'0'31,"18"18"-15,-35 17-16,-18 88 16,53-17-1,0-18 1,53 1 0,18-89-1,-1 0 1,-34-71-1</inkml:trace>
  <inkml:trace contextRef="#ctx0" brushRef="#br0" timeOffset="3567.38">3405 3881 0,'17'0'16,"19"0"-16,-1 0 16,35-36-1,-34 36 1,-1 0-16,-35-35 16</inkml:trace>
  <inkml:trace contextRef="#ctx0" brushRef="#br0" timeOffset="3884.15">3828 3440 0,'0'0'0,"35"0"0,1 0 15,-1 0 1,0 70 0,-35-35-16,-18 36 15,-17 0 1,0-71 0,176 0 15,-35-36-16,35 1 1</inkml:trace>
  <inkml:trace contextRef="#ctx0" brushRef="#br0" timeOffset="4600.18">1923 3563 0,'-35'71'31,"35"-18"-31,-36 35 16,36 18-16,-52 52 15,52-17-15,0 36 16,0 52-1,211 18 17,-140-212-32,140 71 62,-175-106-62,-36-70 16</inkml:trace>
  <inkml:trace contextRef="#ctx0" brushRef="#br0" timeOffset="5735.6">4357 3298 0,'-17'0'16,"34"18"62,-17 17-78,35 1 16,142 387 15,-177-317-15,0 300 15,-71-142 0,36-176 0</inkml:trace>
  <inkml:trace contextRef="#ctx0" brushRef="#br0" timeOffset="8083.49">4728 3175 0,'0'18'78,"17"52"-78,-17-35 15,0 1 1,35-1-16,1 36 16,34 70 15</inkml:trace>
  <inkml:trace contextRef="#ctx0" brushRef="#br0" timeOffset="8354.37">5080 3369 0,'0'18'31,"-35"70"-31,35-53 16,0 53 0,-35-35-16,35 53 15,-35-35 1,-1-18 0,36-18 15</inkml:trace>
  <inkml:trace contextRef="#ctx0" brushRef="#br0" timeOffset="8736.2">5204 3828 0,'35'0'15,"0"0"1,-35 17-16,36 36 16,-36 0-1,0 0 1,-18-18 0,71-35 30,0 0-30,-18 0-16,0-17 16,36 17-1,-36-36 1,1 36 0,-36-35 15</inkml:trace>
  <inkml:trace contextRef="#ctx0" brushRef="#br0" timeOffset="10248.57">7091 2311 0,'0'0'16,"35"0"15,18 0-15,-17 0-16,-1 0 16,124 0 15</inkml:trace>
  <inkml:trace contextRef="#ctx0" brushRef="#br0" timeOffset="10415.39">7109 2628 0,'35'0'15,"18"0"-15,123-35 16,-52 0 15,-89-1-31</inkml:trace>
  <inkml:trace contextRef="#ctx0" brushRef="#br0" timeOffset="11217.51">8344 1958 0,'0'-35'16,"0"52"31,0 1-32,-265 493 32,141-317 16</inkml:trace>
  <inkml:trace contextRef="#ctx0" brushRef="#br0" timeOffset="11681.35">8432 1958 0,'35'0'32,"-35"18"-17,35 70 1,36-35-16,17 123 31,53 18-31,-35-70 16,-53-54-1,0-35 17,-53 54-17</inkml:trace>
  <inkml:trace contextRef="#ctx0" brushRef="#br0" timeOffset="12297.94">8008 1852 0,'-35'0'16,"53"0"30,17 0-30,18 0-16,18 0 16,-1 0-16,142 0 31,229 35-15,-53-35 15,-353 0 16,-53 0-16</inkml:trace>
  <inkml:trace contextRef="#ctx0" brushRef="#br0" timeOffset="13932.81">7867 3404 0,'0'18'62,"0"17"-62,0 18 16,18 0-16,-18 18 15,0-18-15,0 17 32,0 18-1</inkml:trace>
  <inkml:trace contextRef="#ctx0" brushRef="#br0" timeOffset="14265.85">8132 3440 0,'0'0'16,"-35"35"15,-1 35-15,1-17-1,0-17 1,35-1-16,0 0 31,70 0-15,-52-35 0,53 53-1,-1-53 1,-70 36-1,35-36 1</inkml:trace>
  <inkml:trace contextRef="#ctx0" brushRef="#br0" timeOffset="14462.27">8449 3687 0,'53'0'16,"18"0"-1,-18 0 1,-18 0 0</inkml:trace>
  <inkml:trace contextRef="#ctx0" brushRef="#br0" timeOffset="14640.15">8432 3792 0,'17'0'15,"19"0"-15,-1 0 16,0 0-16,36-17 31,-36-36-31</inkml:trace>
  <inkml:trace contextRef="#ctx0" brushRef="#br0" timeOffset="14816.09">8767 3545 0,'35'0'15,"-35"18"1,35 17-16,-35 1 16,36 52-1,-36 35 1,0-70-16,-18-18 16</inkml:trace>
  <inkml:trace contextRef="#ctx0" brushRef="#br0" timeOffset="16648.3">8185 935 0,'0'35'78,"0"0"-78,0 1 16,0-1-16,0-17 16,0 52-1,0 18 16</inkml:trace>
  <inkml:trace contextRef="#ctx0" brushRef="#br0" timeOffset="16866.23">8132 917 0,'18'0'47,"-18"18"-47,123 35 16,-88-18 0,53 36-1,36-36 1,-89-35-1</inkml:trace>
  <inkml:trace contextRef="#ctx0" brushRef="#br0" timeOffset="17099.62">8661 811 0,'-18'0'31,"18"36"-15,0-1-16,-35 71 15,35-36 1,-35 1 0,0-1-1,35-34 1</inkml:trace>
  <inkml:trace contextRef="#ctx0" brushRef="#br0" timeOffset="17381.78">8908 811 0,'0'0'0,"0"36"32,0-1-17,-18 88 1,18-70-16,-53 36 16,18 16-1,35-69 1,-35 17-1</inkml:trace>
  <inkml:trace contextRef="#ctx0" brushRef="#br0" timeOffset="17686.93">9067 1164 0,'0'0'0,"88"0"16,-35 0 0,-53 18-16,0 17 15,0 36 1,-53-36 0,53 0-1,123-35 32,-52 0-31,52-17-1,-4056 17 1</inkml:trace>
  <inkml:trace contextRef="#ctx0" brushRef="#br0" timeOffset="19620.71">10919 1923 0,'0'70'47,"0"-17"-47,0 0 15,0 0-15,0 18 16,0-36 0,0-18-16,0 19 0,0-1 15</inkml:trace>
  <inkml:trace contextRef="#ctx0" brushRef="#br0" timeOffset="20032.34">10919 1834 0,'0'0'15,"35"-52"-15,0 52 16,54-36 0,-19 72-1,-70 52 1,-35 35 0,-71-35-1,71-52 1,52-36 15,19 0-15,34 0-1,-35 53 1,-35 0-16,0 17 16,-17-17-1,-54-53 1,18 35-1,18-35 1</inkml:trace>
  <inkml:trace contextRef="#ctx0" brushRef="#br0" timeOffset="20298.22">11342 2152 0,'0'53'47,"35"-18"-32,1 53 1,-36-17-1,0-36-15,0 0 16,0 1 0,-18-36-1</inkml:trace>
  <inkml:trace contextRef="#ctx0" brushRef="#br0" timeOffset="20616.09">11536 2205 0,'0'0'0,"-17"35"47,-19 0-32,36 1 1,-35-36-16,35 53 15,18 17 1,52-35 0,54-35-1,-89 36-15,0-36 16,0 0 0,-35 35-1,-17-35 1,-18 0-1</inkml:trace>
  <inkml:trace contextRef="#ctx0" brushRef="#br0" timeOffset="21060.18">10531 2769 0,'0'0'16,"53"0"15,53 0-15,35 0-16,194 0 31,-124 0-31,177 0 16,-211 0-16,-36 0 15,35 0 1,-193 0 62</inkml:trace>
  <inkml:trace contextRef="#ctx0" brushRef="#br0" timeOffset="22765.16">11289 3228 0,'-106'0'32,"71"0"-32,35 18 15,-35-18-15,35 52 16,-35-16-16,35 17 15,0 0-15,0 17 16,0-35 0,0 1-1,299-1 48,-246-70-63</inkml:trace>
  <inkml:trace contextRef="#ctx0" brushRef="#br0" timeOffset="22985.79">11501 3440 0,'0'0'16,"35"17"15,-35 19-31,0 34 15,0-35 1,0 1-16,0 34 16,0-17 15,0-18-15</inkml:trace>
  <inkml:trace contextRef="#ctx0" brushRef="#br0" timeOffset="23482.56">11713 3493 0,'0'35'62,"-18"-35"-62,-35 53 16,0-18 0,18 0-1,88-35 32,-3987 0-31,7991 36-16,-3969-1 15,-17-35 1,-71 70 0,35-70-1,-35 36 1,36-36 31,-36-18-32</inkml:trace>
  <inkml:trace contextRef="#ctx0" brushRef="#br0" timeOffset="25216.98">14394 2487 0,'0'71'47,"0"-36"-32,0 18-15,0 0 16,-4004 35 0,7867 35-1</inkml:trace>
  <inkml:trace contextRef="#ctx0" brushRef="#br0" timeOffset="26930.74">14341 2734 0,'0'53'78,"0"-18"-78,0 1 15,0-1-15,0 0 16,0-17-16,-88 105 31</inkml:trace>
  <inkml:trace contextRef="#ctx0" brushRef="#br0" timeOffset="28214.27">15734 2240 0,'0'18'47,"0"17"-47,0 0 15,0 18-15,0 0 16,0 0-16,0 18 16,0-36-16,0 18 15,0 17 32</inkml:trace>
  <inkml:trace contextRef="#ctx0" brushRef="#br0" timeOffset="28464.41">15734 2311 0,'36'0'31,"-1"17"-31,35 54 16,1 17 0,17-35-1,-70-53 17,17 0-17</inkml:trace>
  <inkml:trace contextRef="#ctx0" brushRef="#br0" timeOffset="28685.13">16087 2223 0,'0'-36'32,"0"54"-17,0 52 1,0-17-16,0 53 15,53 18 1,-53-54 15,0-17-31,35-53 32</inkml:trace>
  <inkml:trace contextRef="#ctx0" brushRef="#br0" timeOffset="28880.22">16493 2399 0,'70'0'16,"-34"0"-1,-1 0-15,35 0 16,-34 0-1</inkml:trace>
  <inkml:trace contextRef="#ctx0" brushRef="#br0" timeOffset="29117.49">16475 2487 0,'0'0'15,"71"0"17,70 0-17,0 0 1,-106 0 0,0-18-1</inkml:trace>
  <inkml:trace contextRef="#ctx0" brushRef="#br0" timeOffset="29947.23">17286 2364 0,'18'0'31,"35"0"-15,0 0-1,-53-36 1,0-17 0,0 18-1,-35 35 1,-18 0 0,17 106 15,89 17 0,71-105 32,-89-18-48,-35-53-15,53 53 16,-53-35-1,35 35 1,18 35 0,-17 36-1,-1 17 1,-35-123 31,0-18-47,0 17 0,35-69 15,-35 69 1,35 19 15,1 17 1</inkml:trace>
  <inkml:trace contextRef="#ctx0" brushRef="#br0" timeOffset="30646.83">17921 2381 0,'71'0'16,"-36"0"-16,1 0 15,16 0 1,-16-35-1,-36-18 1,0 18 15,-36 35-31,-16 17 16,16 107 15,36-106-15,0 52-1,18-35 1,17-35 0,0 0-1,1-35 1,-1 35 0,-35-18-1,35 18 16,1 18-15,-36 17 0,0 1 15,53-36 16,-53-18-32,70-17 1,-35 35 0,-17 0-1,35 35 1,-53 18 0,35-18-1,0-35 1,1 35-1,-1-35 1</inkml:trace>
  <inkml:trace contextRef="#ctx0" brushRef="#br0" timeOffset="33251.01">4886 7003 0,'-35'0'0,"35"17"31,-35 54-15,35-18-16,-53 0 16,53 35-16,-53 0 15,0 0-15,53-35 16,-35-18-16,35 1 16,0-1-1,0-53 32,0-17-31,17 0-16,36-89 15,0-34 1,18 34 0,-36 89-1,0-18 1,-35 18-1,36 88 32,-36-18-47,35 18 16,0 53 0,0 17-1,-35-52 1,53-36-1,-53 53 1</inkml:trace>
  <inkml:trace contextRef="#ctx0" brushRef="#br0" timeOffset="33448.25">4798 7479 0,'0'-35'15,"71"-1"1,-36 36 0,71-53-16</inkml:trace>
  <inkml:trace contextRef="#ctx0" brushRef="#br0" timeOffset="33662.91">5645 7126 0,'88'-53'16,"-53"53"-16,1 0 16,16 0-1</inkml:trace>
  <inkml:trace contextRef="#ctx0" brushRef="#br0" timeOffset="33901.29">5662 7250 0,'36'0'15,"-1"0"-15,0 0 16,36 0 0,-36-18-1,0 18-15,-52-35 63</inkml:trace>
  <inkml:trace contextRef="#ctx0" brushRef="#br0" timeOffset="37662.58">7091 5944 0,'-35'-35'16,"35"53"31,0 17-31,0 0-16,18 1 15,-18-1-15,0 0 16,0 0-16,0 1 15,0 17 1,0-18 15</inkml:trace>
  <inkml:trace contextRef="#ctx0" brushRef="#br0" timeOffset="38112.17">7426 5891 0,'0'18'32,"0"17"-32,0 18 15,0 71 1,0-36 0,0-35-1,0-18 1</inkml:trace>
  <inkml:trace contextRef="#ctx0" brushRef="#br0" timeOffset="38345.73">7585 6138 0,'71'0'15,"-36"0"1,0 0-16,0 0 16,1-35-16,-1 35 15,18 0-15</inkml:trace>
  <inkml:trace contextRef="#ctx0" brushRef="#br0" timeOffset="38567.16">8026 5891 0,'0'36'31,"0"-1"-15,0 0 0,0 106-1,0-52 1,0-19 0</inkml:trace>
  <inkml:trace contextRef="#ctx0" brushRef="#br0" timeOffset="51887.22">7091 5997 0,'18'0'204,"17"53"-173,18 0-16,-18 35 17,1-88-32,-1 36 47,-35-1 15</inkml:trace>
  <inkml:trace contextRef="#ctx0" brushRef="#br0" timeOffset="52726.46">6968 6385 0,'0'18'0,"17"-18"15,19 0 1,-1 0-16,18 0 16,35 0-1,406 0 32,-353 0 0</inkml:trace>
  <inkml:trace contextRef="#ctx0" brushRef="#br0" timeOffset="53065.16">7532 6615 0,'35'0'31,"1"35"-31,-36 0 16,0 0-1,-18 1 1,53-36 31,36 0-32,-18 0-15,0 0 16,17 0 0</inkml:trace>
  <inkml:trace contextRef="#ctx0" brushRef="#br0" timeOffset="55974.25">8044 7461 0,'-18'0'15</inkml:trace>
  <inkml:trace contextRef="#ctx0" brushRef="#br0" timeOffset="76126.17">6527 7108 0,'53'0'15,"-18"0"1,53 0-16,18-35 16,0 35-16,53 0 15,17-53 1,36 53-16,-18-53 0,-18 53 16,0-53-16,195 1 15,176 16 32,-230-52-16,-211 88 1,-106-35-1,-18 35 0</inkml:trace>
  <inkml:trace contextRef="#ctx0" brushRef="#br0" timeOffset="80273">7232 7091 0,'0'35'110,"0"0"-110,-35 1 15,-36 140 1,71-35-16,-141 318 31,18-36 1,123-299-1,0-89-16</inkml:trace>
  <inkml:trace contextRef="#ctx0" brushRef="#br0" timeOffset="81238.27">8485 7056 0,'0'-36'0,"-18"36"15,18-35 142,0 0-126,0 70 47,0 0-62,18 36-16,-18-18 15,35 106 1,18-1 0,0 36-1,35 106 1,-88-176-1,53-19 1,-53-87 0,35 17-1,-35 1 17,-17-36 14</inkml:trace>
  <inkml:trace contextRef="#ctx0" brushRef="#br0" timeOffset="84056.81">6439 9102 0,'0'-36'31,"0"1"16,0 88 0,0 282 16,0-300-48,0 54 1,0-54-1,0 0 1</inkml:trace>
  <inkml:trace contextRef="#ctx0" brushRef="#br0" timeOffset="84469.73">6721 9190 0,'-18'0'31,"18"18"-31,0 34 15,-35-52 1,0 53 0,-18 18-1,-18-36 1,71-17 15,88-18-15,18 53-1,-71-53-15,1 35 16,17 0 0</inkml:trace>
  <inkml:trace contextRef="#ctx0" brushRef="#br0" timeOffset="84739.14">7056 9278 0,'35'0'16,"0"-35"-1,18 35-15,-17 0 16,-1 0 0,0 0 15</inkml:trace>
  <inkml:trace contextRef="#ctx0" brushRef="#br0" timeOffset="84922.88">7074 9402 0,'0'35'16,"52"-35"-1,1 0-15,71-18 16,-54 18 0,-34 0-1</inkml:trace>
  <inkml:trace contextRef="#ctx0" brushRef="#br0" timeOffset="85290.1">7744 9313 0,'-18'0'16,"-17"18"-1,35 17 1,0 1-1,0-19 1,35-17 0,0 0-1,1 0-15,17 0 16,0-17 0,-53-19-1,-124-34 32,89 70-47,0 0 31</inkml:trace>
  <inkml:trace contextRef="#ctx0" brushRef="#br0" timeOffset="89149.32">7832 6403 0,'18'0'78,"17"0"-62,18 0-1,0 0 1,17-53 0</inkml:trace>
  <inkml:trace contextRef="#ctx0" brushRef="#br0" timeOffset="91905.14">10866 6879 0,'0'-17'15,"0"-19"1,0 89 93,0 0-109,0 0 16,0 35-16,0-17 16,0 158 15,0-123 0,0-124 32,0-35-48,0 0 1,0 18-16,0-35 16,0-1-1,0 0 1,0 36-1,0-18 1,0 18-16,0-36 31,18 36-15,17 0 15,0 35-15,53 0-1,-35 18 1,-53 34-16,0 19 16,-17 70 15,-19-106-15,1 1 15,70-36-16,36 35 1,-1 18 0,-34 0-1,-36 0 1,-18 0 0,-53-18-1,1-35 1,35 0-1,-1 0 1,54 0 15</inkml:trace>
  <inkml:trace contextRef="#ctx0" brushRef="#br0" timeOffset="92270.53">11430 7250 0,'36'35'62,"-36"35"-46,35-34 0,-35-1-16,0 0 15,0-17-15,0 88 32,0-71-17,0 0 16</inkml:trace>
  <inkml:trace contextRef="#ctx0" brushRef="#br0" timeOffset="92655.01">11783 7285 0,'-18'0'16,"-17"18"0,35 34-1,-35-52-15,0 36 16,-1-1-1,36-17 17,36-18-17,-1 53 1,71-53 0,-71 52-16,0-52 15,1 36 1</inkml:trace>
  <inkml:trace contextRef="#ctx0" brushRef="#br0" timeOffset="93217.55">10707 7938 0,'0'0'0,"-35"0"15,70 0 48,0 0-48,18 0-15,53 0 16,71 0-16,34 0 16,230-36-1,-53 36 1,-123-53-1,-159 53 1,-71 0 0</inkml:trace>
  <inkml:trace contextRef="#ctx0" brushRef="#br0" timeOffset="94689.23">11483 8484 0,'0'-35'16,"-17"35"0,17-35-1,-71-1 16,-35 195 1,18 53 15,88-177-47,18 71 31,70-53-16,-53-53-15,0 0 16,36 0 0,-36 0-1,1 0 1</inkml:trace>
  <inkml:trace contextRef="#ctx0" brushRef="#br0" timeOffset="94941.3">11589 8714 0,'35'0'32,"-35"35"-17,0 0-15,0 18 16,0 141 15,-3986-159-15,7972 1-1,-3986-19 1</inkml:trace>
  <inkml:trace contextRef="#ctx0" brushRef="#br0" timeOffset="95293.39">11783 8837 0,'-18'18'47,"-34"35"-31,16-53-1,36 17 1,0 19 0,36-36-1,16 0-15,72 52 16,-1-16 0,-34-36-1,-54 35 1</inkml:trace>
  <inkml:trace contextRef="#ctx0" brushRef="#br0" timeOffset="97641.14">16334 6879 0,'0'0'0,"0"-53"0,0 18 16,35 35-1,-35-35-15,36 35 16,-1 17 15,-35 36-15,0 177 15,0-107 0,0-52-15,-18-71-16</inkml:trace>
  <inkml:trace contextRef="#ctx0" brushRef="#br0" timeOffset="97857.59">16405 6703 0,'70'70'16,"-70"-34"-1,106 34 1,-36 18 0,-34-88-16,-1 53 15,0-53-15,1 0 16</inkml:trace>
  <inkml:trace contextRef="#ctx0" brushRef="#br0" timeOffset="98038.5">16775 6720 0,'0'0'16,"0"18"15,0 88-15,0 17-1,0-70 1,0 35 0,0-52-16,18-1 15</inkml:trace>
  <inkml:trace contextRef="#ctx0" brushRef="#br0" timeOffset="98221.48">17092 6932 0,'36'0'16,"17"0"-16,70-35 16,-52 35-1,-36 0 1</inkml:trace>
  <inkml:trace contextRef="#ctx0" brushRef="#br0" timeOffset="98389.68">17004 7144 0,'0'0'16,"18"0"-1,17 0 1,71 0-1,-35 0-15,-1 0 16,-35-18 0</inkml:trace>
  <inkml:trace contextRef="#ctx0" brushRef="#br0" timeOffset="99622.7">17763 6914 0,'-71'0'0,"142"0"0,-195 0 16,124 18-1,-35-18-15,35 88 16,0-52-1,0 16 1,18-16 0,52-36-1,-17 0 1,-18-36 0,-35-16-1,-17-19 1,-19 36-1,54 35 17,70-36-17,36 36 17,-71 0-32,35 0 15,-35 0 1,-53 18 15,-36 53-15,-34-1-1,35-35 1,35 18 0,17-53-1,19 0 1,-1 0-16,35-35 15,19-88 17,-89 105-17,-36-194 1,1 107 0,0 34-1,35 36 1,17 35 15,-17 17-31,36 142 16,-36 0-1,35-71 1,36 0 0,-1-88-1,36 0 1,0 0-1,0-17 1,-54-36 15,-52 17-15,-35 36 15,-35 89-15,34-54-1,54-35 1,17 0 0,36 0-1,-54 0-15,36-53 16,0-35 0,-70-89-1,17 142 1,-36-35-1,36 87 17,0 71-17,18 53 17,-18-70-32,0 17 15,0-17 1,0-54-1</inkml:trace>
  <inkml:trace contextRef="#ctx0" brushRef="#br0" timeOffset="99854.8">18468 7338 0,'53'0'47,"35"0"-47,-35 0 16,53 0 0,-71 0-16,1 0 15,-1 0 1</inkml:trace>
  <inkml:trace contextRef="#ctx0" brushRef="#br0" timeOffset="100076.92">18645 7461 0,'-53'0'15,"88"0"17,18 0-17,17 0-15,36 0 16,-17 0-1,-54 0 1,-70 0 31,-18 0-31</inkml:trace>
  <inkml:trace contextRef="#ctx0" brushRef="#br0" timeOffset="104254.45">11871 1640 0,'53'0'62,"-17"-35"-62,-1 35 16,0-35-16,0 35 16,71-35 30</inkml:trace>
  <inkml:trace contextRef="#ctx0" brushRef="#br0" timeOffset="104457.77">11907 1834 0,'35'-35'31,"0"35"-31,53-53 16,-17 0-1,-36 18 1,0 35 0</inkml:trace>
  <inkml:trace contextRef="#ctx0" brushRef="#br0" timeOffset="105838.29">12242 6544 0,'0'0'15,"35"-35"17,0 35-32,1 0 15,140-71 17,-141 36-17</inkml:trace>
  <inkml:trace contextRef="#ctx0" brushRef="#br0" timeOffset="106018.97">12312 6579 0,'0'-17'16,"88"-19"-1,36 1 1,-53 0-1,-71 0 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7T05:32:57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2276 1235 0,'0'-36'15,"0"1"16,0 53 48,0 17-79,0 18 15,0 18-15,0-19 16,-36 37-16,36-19 15,-35 36-15,-18 141 32,18-53-1</inkml:trace>
  <inkml:trace contextRef="#ctx0" brushRef="#br0" timeOffset="299.19">2205 1217 0,'0'0'0,"0"-35"0,0 0 15,35-54 16,36 89-31,0 0 16,-36 36 15,0 140-15,-88-88 0,0-17-1,0-36 1,18 89-1</inkml:trace>
  <inkml:trace contextRef="#ctx0" brushRef="#br0" timeOffset="633.16">2558 1605 0,'-71'71'16,"36"-71"-16,35 53 15,0 0 1,0-1 0,18-52-16,-18 36 15,70-36 1,-17-36-1,-53-34 1,0 35 0,-88-18-1,88 17 1,124 1 15</inkml:trace>
  <inkml:trace contextRef="#ctx0" brushRef="#br0" timeOffset="865.15">2911 1235 0,'0'0'0,"0"70"46,0 1-46,0 17 16,0-17-16,-18 87 16,18-34-1,0-18 17</inkml:trace>
  <inkml:trace contextRef="#ctx0" brushRef="#br0" timeOffset="1366.08">3158 1693 0,'0'0'0,"88"-35"32,-35 35-17,-18-35 1,-35-53-1,0 52 1,-18 36 0,-52 36-1,17 52 1,53-35-16,0 70 16,18-52-1,17-36 1,18-35 15,70-71-15,-87-17-1,-1-18 1,18 71 0,17 0-1,-17 123 1,-17-17-1,-36-18 1,-36-18 0,-158 0 15</inkml:trace>
  <inkml:trace contextRef="#ctx0" brushRef="#br0" timeOffset="3266.02">4745 1693 0,'0'-17'15,"-17"17"32,17 35-47,-53-35 0,53 53 16,0-18 0,0 0-1,70-35 1,-17 0-16,106-123 31,-212 0 16,0 123-47,53-36 16,18-17-1,88-35 1,-36 0-1,-70 35 1,0-18 15,0 36-15,0 88 15,53 71-15,-53 105-1,0 53 1,0-70 0,0 88-1,0-212 1,0-53 0,18-35-1,52-35 1,-70 0-16,35-36 15,-35 0 17,-70 1-17,-18-1 1,105 36 15,160-18-31</inkml:trace>
  <inkml:trace contextRef="#ctx0" brushRef="#br0" timeOffset="3602.22">6262 1588 0,'0'0'0,"-35"0"16,0 0-16,-36 0 15,36 88 1,35-18 0,0-34-1,17 34 1,19-70 0,-1-35-1,0-71 1,1 106-1,-1 0 1,-35 18 0,88 87-1</inkml:trace>
  <inkml:trace contextRef="#ctx0" brushRef="#br0" timeOffset="3899.5">6827 1429 0,'0'53'16,"0"0"0,0 17-16,0 54 15,0-1 1,0-35 0,-18-88-1,0 0 1</inkml:trace>
  <inkml:trace contextRef="#ctx0" brushRef="#br0" timeOffset="4236.79">6827 1358 0,'53'0'16,"-18"18"0,53 88-1,-17 17 1,-36-88-1,18 1 1,-18-89 0,-35-71-1,0-140 1,0 211 0,0 18-1,0 211 32,0-70-47,0 70 16,0-88-1,35 1 1,1-89-16</inkml:trace>
  <inkml:trace contextRef="#ctx0" brushRef="#br0" timeOffset="5281.82">7603 1482 0,'0'35'15,"-36"0"1,36 1-16,0 52 16,0-18-1,53-34 1,-17-36-1,17-18 1,-53-53 0,0 1-1,-53 35 1,-53-71 0,176 106 15,-17-36-16,35 36 1,-52 0-16,52 0 31,-35 36-15,-18 87 0,0-17-1,-35-71-15,0 1 16,0-1-1,0-53 32,36-158-31,-36 123-16,70 18 16,-17-1-1,0 36 1,-18 0-1,1 0 48,-1 18-32,-35 17-15,0 18-1,0-18 1,0 36 0,0-36 15,0-88-15,35 18-1,36-35 1,-1 34-1,-34 36 1,-1 36 0,-4022-1-1,7974 0-15,-3987 36 16,0-36 0,0-53 15,0-17-16,123-71 1,-52 71 0,-36 35-1,-35 35 1,0 0 0,35 36-1,1-36 1,17-35-16</inkml:trace>
  <inkml:trace contextRef="#ctx0" brushRef="#br0" timeOffset="5536.67">9102 1676 0,'0'-36'0,"0"72"0,-18-54 63,-17 53-48,0 18 1,52-53 15,19 0-15,-1 18 0,0 52-1,-17-34 1,35-72-1</inkml:trace>
  <inkml:trace contextRef="#ctx0" brushRef="#br0" timeOffset="5913.81">9331 1129 0,'0'0'15,"36"35"1,-36 71-1,0 53 1,0 17 0,0-105-1,0 17 1,35-53 0,0 0-1,18-35 1,18-141-1,-36 106 1,-17 35 15,-18 71-15,52-1 0,-16 1-1,-1-71 16</inkml:trace>
  <inkml:trace contextRef="#ctx0" brushRef="#br0" timeOffset="6047.63">9808 1499 0,'35'0'62</inkml:trace>
  <inkml:trace contextRef="#ctx0" brushRef="#br0" timeOffset="7364.89">10019 1570 0,'53'0'16,"-18"0"-1,-35 35 48,0 0-48,53-35 48,-53-17-47,36 17-16,-1 0 31,-35-35 16,-18 35-32,-17 0 1,0 0 0,-1 0 15,36 17-16,-35-17 1,35 35 0,0 1-1,18-36-15,35 35 16,-53 0 0,17 18-1,-17 18 1,0-18-1,0 0 1,0-18 15,0 0-15,-35 0 0,35-52 15,53-19-16,18-34 1,34 35 0,-34 35-16,-1-36 15,-17 1 1,-53 0 15,-17 35 0,-19 0-15,-16 35 0,52 0-1,0 1 1,52-36 0,1 0-1,53 0 1,-35-18-1,-36-17 1,-17 35-16,-71 17 47,18 19-47,35-1 16,-36 18 15,89-53-31,71-18 15,-1-88 1,-88 53 0,36-211-1,-71 87 1,35 72 0,-35 69-1,0 89 16,0 71-15,-17 140 0,17-87-1,0-89-15,0 0 16,0-53 0</inkml:trace>
  <inkml:trace contextRef="#ctx0" brushRef="#br0" timeOffset="9748.21">12859 1094 0,'-35'0'31,"70"0"-31,-105 0 16,70 35 0,-36-35-16,36 88 15,0-53-15,-53 18 16,53 0-16,-35 212 31,123-142 0,300-264 16,-335 141-15,-53-35-32</inkml:trace>
  <inkml:trace contextRef="#ctx0" brushRef="#br0" timeOffset="10499.78">13600 1199 0,'0'-35'16,"0"70"-16,0 1 31,0 34-15,0 18-16,0-17 15,0 17 1,0-35 47,18-794-1,-3970 706-46,7974 35 15,-3987 0-15,-35 18-1</inkml:trace>
  <inkml:trace contextRef="#ctx0" brushRef="#br0" timeOffset="10682.4">13618 1252 0,'35'0'15,"18"0"1,35-17-16,88 17 15,-105 0 1</inkml:trace>
  <inkml:trace contextRef="#ctx0" brushRef="#br0" timeOffset="11114.52">14358 1305 0,'53'0'16,"88"-35"0,-52-18-16,69 18 15,-69 0 1,-54 35-1,-35-36 1,-35 36-16,-36-35 31,36 35-15,70 0 15,0 0-31,53 0 16,-52 71-1,-1-36 1,-35 35 0,-71 19-1,36-89 1,35 35 0</inkml:trace>
  <inkml:trace contextRef="#ctx0" brushRef="#br0" timeOffset="12097.68">12171 2822 0,'0'-17'16,"35"17"-16,36-36 15,335-70 16,-106 71 1,-265 35-32</inkml:trace>
  <inkml:trace contextRef="#ctx0" brushRef="#br0" timeOffset="12268.84">12595 2822 0,'176'-17'31,"-123"17"-31,35-36 16,53 36 0,-106 0-1</inkml:trace>
  <inkml:trace contextRef="#ctx0" brushRef="#br0" timeOffset="18480.18">3369 5433 0,'0'-35'0,"0"-1"15,0 1 32,-35 35-15,-18 18-32,0 35 15,-17-1-15,34-16 16,36 34-1,159 142 32,-106-212-47,53 194 47,-230-159-31,-70-35-1,106-17 1,35-19 0,71 36 15</inkml:trace>
  <inkml:trace contextRef="#ctx0" brushRef="#br0" timeOffset="19646">4410 5592 0,'18'0'47,"17"0"-47,18-53 16,0 53-16,17 0 15,-34-36 1,17 36 0</inkml:trace>
  <inkml:trace contextRef="#ctx0" brushRef="#br0" timeOffset="19863.39">4516 5697 0,'35'0'15,"0"0"1,36 0-16,-18 0 15,53 0 1,-36 0 0,-87 0 15,-19 0-15</inkml:trace>
  <inkml:trace contextRef="#ctx0" brushRef="#br0" timeOffset="22447.17">2152 17992 0,'0'35'0,"53"18"32,-53-18-32</inkml:trace>
  <inkml:trace contextRef="#ctx0" brushRef="#br0" timeOffset="29911.22">3669 5856 0,'0'-18'16,"0"36"-1,0 17 1,0 1 0,0 17-1,0 17 17,0-17-1,0-123 16,0-1-32,0 36 1,18-1-16,17-34 31,0 70-31,-35-18 16,71 18-1,-36 88 1,1 18 0,-36-70-1,0 34 1,0-35 0,35-35-1,18 0 1,-18-17-1,-35-19-15</inkml:trace>
  <inkml:trace contextRef="#ctx0" brushRef="#br0" timeOffset="33893.15">5698 5556 0,'-36'0'16,"54"0"31,17 0-31,1 0-16,34-53 31,18 18 0,-52 35 16,-1 0-31</inkml:trace>
  <inkml:trace contextRef="#ctx0" brushRef="#br0" timeOffset="34343.78">6615 5080 0,'-35'0'16,"-1"0"0,-17 0-1,-17 88 1,35-35-1,35 0-15,0-18 16,17 36-16,71 17 16,-17-17-1,-36-36 17,-52 0-1,-19-35-31,-52 0 15,0 0 1,123 0 15</inkml:trace>
  <inkml:trace contextRef="#ctx0" brushRef="#br0" timeOffset="34562.31">6756 5468 0,'0'18'31,"53"17"-31,-53 0 16,35 36-1,-35-18 1,0-18 15,-88-53-31</inkml:trace>
  <inkml:trace contextRef="#ctx0" brushRef="#br0" timeOffset="34710.08">6774 5256 0,'0'-35'16,"35"35"-1,-35 18 17,0 35-17</inkml:trace>
  <inkml:trace contextRef="#ctx0" brushRef="#br0" timeOffset="35097.79">7038 5450 0,'0'36'15,"36"-36"1,-36 35-16,0 18 16,0-18 15,0-52 0,0-107 0,70 71-15,-17 36 0,-18 17 15,1 105-16,-1-69 1,-35 34-16,0-35 31,-18-35-15</inkml:trace>
  <inkml:trace contextRef="#ctx0" brushRef="#br0" timeOffset="35644.69">7691 5362 0,'0'0'16,"53"0"-16,-18 18 15,-35 17 1,0 18-1,-18 35 1,-17-52 0,53-89 15,17 17-15,18-34-1,-53 35-15,53-36 16,-53 36-1,0 52 32,0 124 0,0-105-47,35-1 31,36-35-31,-36 35 16,36-35 0,-54 0-1</inkml:trace>
  <inkml:trace contextRef="#ctx0" brushRef="#br0" timeOffset="37676.89">8837 5009 0,'-35'0'15,"0"0"17,-18 0-32,53 53 15,0-35 1,0 17-16,0 36 16,0-18-16,123 106 31,1-1 0,-177-122 0,-53-1 1,71-35-1,-3934 0-16,7991 0 1</inkml:trace>
  <inkml:trace contextRef="#ctx0" brushRef="#br0" timeOffset="37875.97">9155 5468 0,'35'0'31,"-35"35"-31,35 18 16,-35-17-1</inkml:trace>
  <inkml:trace contextRef="#ctx0" brushRef="#br0" timeOffset="38044.86">9225 5256 0,'0'36'47,"0"17"-32</inkml:trace>
  <inkml:trace contextRef="#ctx0" brushRef="#br0" timeOffset="38397.19">9402 5521 0,'0'0'16,"0"53"-16,35-53 0,-35 53 16,35-18-1,18-70 32,-17-36-16,17 1-15,-1 70 0,1 53-1,-17 35 1,-36-71-16,35-17 16,-17 36-1</inkml:trace>
  <inkml:trace contextRef="#ctx0" brushRef="#br0" timeOffset="40128.94">10037 5009 0,'0'36'63,"0"17"-47,0 17-16,18 1 15,-18 17-15,52 212 31,1-265-15,-17 0 0,-36-70 31,35-35-47,-35 34 15,35 36 1,0 18-1,-35 35 1,36-53 0,-36 53-1,35-18 1,-35 0 0</inkml:trace>
  <inkml:trace contextRef="#ctx0" brushRef="#br0" timeOffset="40686.91">10654 5486 0,'0'35'16,"0"18"-1,0 0 1,36 0 15,16-53-15,-16-36-1,-36-34-15,0 35 16,53 70 15,-53 35-15,35 36-1,0 18 1,-35-54-16,35 89 16,-35-18-1,0-53 1,-35-52 15,-35-54-15,34-70-1,36-53 1,0 70-16,18 1 16,53-54-1,34 89 1,-69 35 15,-54 0 32</inkml:trace>
  <inkml:trace contextRef="#ctx0" brushRef="#br0" timeOffset="41942.24">11748 5415 0,'53'0'31,"0"0"-15,0 0-16,0 0 16,-1 0-16,-16 0 15,-1 0-15,0 0 16,1 0-1</inkml:trace>
  <inkml:trace contextRef="#ctx0" brushRef="#br0" timeOffset="42165.23">11942 5292 0,'0'17'47,"18"19"-31,-18-1-16,0 35 15,35 1 1,-35-18-1</inkml:trace>
  <inkml:trace contextRef="#ctx0" brushRef="#br0" timeOffset="42475.79">12453 5362 0,'0'36'47,"71"34"-47,-36-17 0,1 35 16,16 53-1,-16-88-15,-36 53 16,0-71-1,-124 18 17,-52-106-17,123 0 1</inkml:trace>
  <inkml:trace contextRef="#ctx0" brushRef="#br0" timeOffset="42666.34">12471 4939 0,'0'-35'0,"0"70"0,0-53 62</inkml:trace>
  <inkml:trace contextRef="#ctx0" brushRef="#br0" timeOffset="57813.76">13018 4992 0,'0'0'0,"-35"0"16,35 35 15,0 0-31,-36 1 16,36-1-16,-35 141 31,70 18 0,89-141 0,-36-88 1,-35 0-1,-35 35 16,-18 17-32,35-17-15,0 89 16,18-89 0,-18 0-1,1 0 1,-1 0-1,-35-36 1,-18-17 0,-35-17-1,-17 35 1,34-1 0,36 1 15,71-18-16,-18 53 1,70-35 0,-87-1-1,-72 36 17,1 0-17,35 18 1,71 53-1,52-36 17,-88 18-32,1 0 15,-36 17 1,-36-34 0,-34-36-1,17 35 1</inkml:trace>
  <inkml:trace contextRef="#ctx0" brushRef="#br0" timeOffset="58540.26">13917 5203 0,'71'0'31,"-18"18"-16,-53 70 1,35-52 0,-35 17-16,-17-18 31,17-53 0,52-52-15,19-1-1,-36 18 1,-35 18 15,0 52 1,0 1-17,-17 70 1,17-35-1,17-17 1,142-36 0,-106 0-16,-18 35 15,1-35 1,-54 0 31</inkml:trace>
  <inkml:trace contextRef="#ctx0" brushRef="#br0" timeOffset="62457.88">15046 5027 0,'-17'0'62,"17"53"-62,0 18 16,-36-19 0,36 107-1,0-88-15,71 123 32,52-159-1,-34-158 0,-54 87-15,0 36 15,-35 36-15,53-1-16,35 0 15,-35 18 1,-53-88 31,0 0-32,0-1-15,-17-17 16,-19 18 0,-17 35-1,53-35 16,18 0-15,105-36 0,-87 18-1,34 18 1,-70 52 31,0 1-32,36 35 1,17-53 0,-1 53-16,54 0 15,-70 0 1,-36-36 0,-106 36-1,18-53 1,17 0-1,89 0 17,17 0-17</inkml:trace>
  <inkml:trace contextRef="#ctx0" brushRef="#br0" timeOffset="62859.84">15981 5027 0,'71'35'47,"-71"1"-47,53 34 16,0 36-1,-53 18 1,0-107 0,0 18-1,35-52 1,0-36 0,18 53 15,0 0-31,-53 18 15,53 52 1,-53 1 0,0-36-1,0-53 1</inkml:trace>
  <inkml:trace contextRef="#ctx0" brushRef="#br0" timeOffset="63473.13">16510 5327 0,'53'18'32,"-17"35"-17,-1 17 1,0-35-1,-35-52 17,0-19-32,35-34 15,18 105 17,-53 0-17,36 89 1,34 70-1,-35-71 1,1-17 0,-36-35-1,-18-36-15,-70 18 16,0-53 0,52-18-1,1-70 1,123-88 15,-52 105-31,-1 18 16,35-17-1,-34 70 1,-36-18 0</inkml:trace>
  <inkml:trace contextRef="#ctx0" brushRef="#br0" timeOffset="64927.92">17622 5380 0,'70'0'62,"-17"0"-62,35 0 16,36 0-1,-18 0 17,-71 0-1,-35-35-16</inkml:trace>
  <inkml:trace contextRef="#ctx0" brushRef="#br0" timeOffset="65256.82">17798 5556 0,'71'0'78,"-19"0"-78,1 0 16,0 0-16,0 0 15,18 0 1,-1 0 15</inkml:trace>
  <inkml:trace contextRef="#ctx0" brushRef="#br0" timeOffset="66621.87">19121 5221 0,'0'-35'15,"-35"35"32,35 17-47,-36 19 16,36 52-1,-35-53 1,35 1-16,18 87 31,193-123 0,-175 0-15,-1 0 0,18-18-1,-53-17 1,0-53 0,-124 0-1,89 17 1,-18 36-1,0 0 1,106-1 31,18 36-47,-18 0 16,70 0-1,-88 0 1,1 0 62,-1 0-62</inkml:trace>
  <inkml:trace contextRef="#ctx0" brushRef="#br0" timeOffset="67339.2">19597 5539 0,'0'17'46,"0"54"-30,0-36 0,0 36-16,18-71 31,-18 17 0,0-87 0,70-36 1,1 106-1,-71 35-15,0 36-1,0-36 1,35-35 15,36 0-15,-36 0-1,-35-18-15</inkml:trace>
  <inkml:trace contextRef="#ctx0" brushRef="#br0" timeOffset="67726.73">20250 5327 0,'17'0'31,"19"0"-15,-1 0-16,106 0 31,-88 0 16</inkml:trace>
  <inkml:trace contextRef="#ctx0" brushRef="#br0" timeOffset="68319.42">20391 5221 0,'0'35'312,"0"1"-312,0-1 16,18 0-16,-18 18 16,0-18-1,0 1 1</inkml:trace>
  <inkml:trace contextRef="#ctx0" brushRef="#br0" timeOffset="69022.57">20867 5274 0,'0'18'62,"0"17"-62,0 0 16,0 1-16,18 87 31,-18-17 0,0-71-31,-18-35 32,-70 0-1,17-18 0,71-52-31</inkml:trace>
  <inkml:trace contextRef="#ctx0" brushRef="#br0" timeOffset="69241.19">20708 4904 0,'36'0'79</inkml:trace>
  <inkml:trace contextRef="#ctx0" brushRef="#br0" timeOffset="71697.63">21396 5468 0,'18'0'78,"35"0"-62,-18 35-1,0-35-15,107-35 31,-107 35-15,0-35 0,-35 17-1,-18-52 1,-52-19 0,17 1-1,53 35 1,0-35-1,35 35 1,106 0 0,-35 53-1,-53 18 17,-53 35-32,0 17 15,-18 36 16,18-53-15,0-18 0,71-35 31,-36 0-47,1 0 15,-1-17 48</inkml:trace>
  <inkml:trace contextRef="#ctx0" brushRef="#br0" timeOffset="72156">22349 5327 0,'0'35'16,"0"-70"-16,0 123 15,35-53-15,-35 1 16,35-1-16,-35 0 15,36 1 1,-36-54 31,0-17-47,0-36 16,0 36-1,53 0 1,17 35-1,-35 17 1,1 54 15,-36-1-15,0-34 0,88-36 15,-53-36-16</inkml:trace>
  <inkml:trace contextRef="#ctx0" brushRef="#br0" timeOffset="75265.71">5909 6262 0,'0'-35'172,"36"35"-141,17 0-15,-18 0-1,0 17-15,0-17 16,89 35-1,105-35 17,0 0-1,1-70 0,-71 70-15,-71 0-16,70 0 31,-16 35-15,-37 36-1,-69-54 1,-1 19 0,-35-1-1,-18-35 16,71-35 1,0 35-32,88-36 15,18 36 1,0 0 0,-36 0-1,-35 0-15,89 0 31,17 0-31,-35 0 32,-1 0-32,-87 0 15,105-53 1,-17 18 0,-18 0-1,-35 35 1,-71-53-1,1 35 1,-1 18 15,-35-35-15,35 35 0</inkml:trace>
  <inkml:trace contextRef="#ctx0" brushRef="#br0" timeOffset="76502.23">13388 6138 0,'71'36'63,"-36"-36"-47,36 53-16,-18-53 15,-1 52-15,1-52 16,18 0-16,-18 0 15,-18 0-15,36 0 16,-54 0 0,230-35 15,-123 35 0,35 177 0,-71-125 1,-88-16-17,35-36 1,106-53 0,0 0-1,18 53 1,0 0-1,17 18 1,53 17 15,-140-35-15,34 0 0,36-53-1,-89 53 1,-34-35-1,-36-1 1,0 1 31</inkml:trace>
  <inkml:trace contextRef="#ctx0" brushRef="#br0" timeOffset="87132.15">3034 8784 0,'0'18'94,"0"17"-78,0 0-16,0 1 15,0-1-15,0 35 16,36-17 47,-36-194-1,0 71-46,35 34-1,-35-16 1,35-1 0,0 17-1,1 36 1,-1 0-1,-35 18 1,35 53 0,-35-1-1,35 1 1,-35-18 0,0-18-16,0 35 15,0-17 1,0-17-1,36-54 64,-1-70-64</inkml:trace>
  <inkml:trace contextRef="#ctx0" brushRef="#br0" timeOffset="87409.1">3793 8714 0,'35'0'16,"36"0"0,-54 0-1,18 0-15,36 0 16,52-36 15,-87 36-31</inkml:trace>
  <inkml:trace contextRef="#ctx0" brushRef="#br0" timeOffset="87647.78">4004 8872 0,'0'0'0,"18"0"15,35 18 1,17-18-1,1 0 1,-36 0 15</inkml:trace>
  <inkml:trace contextRef="#ctx0" brushRef="#br0" timeOffset="89321.86">5627 8079 0,'0'0'0,"0"-36"16,-17 36-16,17-35 0,-36 35 15,1 0 1,0 0-1,-1 71 17,36 105-1,18-123-31,17 17 16,1-17-16,17 89 15,-53-37 1,-53 36 15,-53-35-31,0-70 16,71-36-1,35-53 17,88 53-1,88 88-16,-88 124 1,-88-71-16,53 0 16,-53 53-1,36 53 1,-36-89 0,35-52-1,-35-70 1,70 16-1,107-122 17,-107-54-32</inkml:trace>
  <inkml:trace contextRef="#ctx0" brushRef="#br0" timeOffset="89730">6721 8079 0,'0'35'63,"35"53"-48,-35-17-15,0-1 16,0-17-16</inkml:trace>
  <inkml:trace contextRef="#ctx0" brushRef="#br0" timeOffset="90266.77">7497 8431 0,'0'36'31,"0"-1"-31,0 0 16,0 1-16,-35-1 16,35 0-1</inkml:trace>
  <inkml:trace contextRef="#ctx0" brushRef="#br0" timeOffset="90570.9">7832 8043 0,'0'0'16,"35"0"-16,1 53 31,-1 18-15,-35-18 0,-18 0-16,18-18 15,35-35 16,54 0-15,-19-35 0</inkml:trace>
  <inkml:trace contextRef="#ctx0" brushRef="#br0" timeOffset="90738.24">8361 8378 0,'35'0'0,"1"0"16,17 0-1,52-17 1,-69 17 0</inkml:trace>
  <inkml:trace contextRef="#ctx0" brushRef="#br0" timeOffset="91052.74">10090 8237 0,'88'0'16,"-53"0"-1,1 0-15,-19 0 0,71-17 16,-35 17-1</inkml:trace>
  <inkml:trace contextRef="#ctx0" brushRef="#br0" timeOffset="92703.45">11730 8043 0,'35'36'78,"-35"17"-78,0 17 16,0-17-16,0 0 15,0 0-15,0-18 16,-17 53 31</inkml:trace>
  <inkml:trace contextRef="#ctx0" brushRef="#br0" timeOffset="92903.33">11713 8184 0,'0'0'15,"35"0"1,0 0 0,0 18-16,1 53 15,17-54 1,-18-17 15,0 0-15,0 0-16</inkml:trace>
  <inkml:trace contextRef="#ctx0" brushRef="#br0" timeOffset="93103.77">12048 8079 0,'0'0'0,"-18"0"16,18-18 0,0 53 15,0 1-16,0-1-15,18 35 16,-18 1 0,0-18 15,35-53-31</inkml:trace>
  <inkml:trace contextRef="#ctx0" brushRef="#br0" timeOffset="93302.34">12295 8184 0,'88'0'16,"-53"0"-1,0 0-15,1 0 16,17 0-1</inkml:trace>
  <inkml:trace contextRef="#ctx0" brushRef="#br0" timeOffset="93553.47">12647 7955 0,'36'0'31,"-36"35"-15,35 1-16,-35-1 16,35 88-1,-35 1 1,0-89-1,0 0-15</inkml:trace>
  <inkml:trace contextRef="#ctx0" brushRef="#br0" timeOffset="94321.63">11695 8625 0,'-35'0'16,"-1"0"30,72 0 33,34 0-64,-17 0 1,124 0-1,-3352-88 17,7337 88-17,-4091 0-15,-36-35 16,0 35 0,18 0-1,-70 0 48</inkml:trace>
  <inkml:trace contextRef="#ctx0" brushRef="#br0" timeOffset="94720.63">12647 8696 0,'53'53'31,"0"-18"-15,-53 0-1,0 18 1,-35 0 0,0-53-16,-1 36 15,54-36 17,35 0-17,35-18-15,53-17 16,-53 35-1,-52-36 1,-36 1 15,-18 35-31</inkml:trace>
  <inkml:trace contextRef="#ctx0" brushRef="#br0" timeOffset="96219.61">16669 8132 0,'0'0'0,"-35"0"16,35 70 47,0-17-63,0 0 15,0 17 1,0-52-16,0 88 31,0-71-15</inkml:trace>
  <inkml:trace contextRef="#ctx0" brushRef="#br0" timeOffset="96403.25">16599 8167 0,'0'0'15,"17"0"-15,36 0 32,0 53-17,-53-18-15,106 36 16,-71-71 0,0 35-1,18-35 1,-53-18-16</inkml:trace>
  <inkml:trace contextRef="#ctx0" brushRef="#br0" timeOffset="96589.24">16951 8149 0,'0'71'15,"0"-177"-15,0 141 16,0-35 15,0 53-31,0 71 16,0-19-1,0-34 1,0-36 0,36-35-1</inkml:trace>
  <inkml:trace contextRef="#ctx0" brushRef="#br0" timeOffset="96869.7">17339 8237 0,'36'0'15,"-1"-35"-15,35 35 16,-34 0-16,-1 0 16,0 0-1,-70 0 17</inkml:trace>
  <inkml:trace contextRef="#ctx0" brushRef="#br0" timeOffset="97019.89">17357 8361 0,'0'35'31,"123"-35"-15,-34-53 0,17 18-1,-71 0-15</inkml:trace>
  <inkml:trace contextRef="#ctx0" brushRef="#br0" timeOffset="97720.7">17904 8184 0,'0'18'32,"0"35"-17,0 0 1,0 0-1,35-53 1,18 0 0,-18 0-1,-35-35 1,-17-1 0,-54-17-1,36 18 1,52 35-1,19 0 1,70 0 0,-36 0-1,36 0-15,-71 0 16,18 0 15,-70 0 16,17 35-31,0 1-16,-36-1 15,36 18 1,18-53 0,35 0-1,-18-35 1,-35-54-1,0-87 17,0 88-17,0 53 1,35 70 15,-35 18-31,0 0 16,53 70-1,-53-35 1,36-52 0,52-1-1,-53-35-15,0 0 0</inkml:trace>
  <inkml:trace contextRef="#ctx0" brushRef="#br0" timeOffset="98073.79">18821 8273 0,'0'-18'16,"-53"106"-1,106-158-15,-106 52 16,18 71 0,0-18-1,35 18 1,35-53 15,35 0-31,-34-70 31,-36-54-15,0 54 0,0 34-1,0 1 1,0 70 15,0 18-31,0 71 16,-3951 34-1,7972-69 1,-4021-19 0</inkml:trace>
  <inkml:trace contextRef="#ctx0" brushRef="#br0" timeOffset="100470.03">12171 9596 0,'0'-18'16,"0"36"31,0 52-32,0-35-15,0 54 16,0-36-1,0-1 1,0-16 0,-35-36-16</inkml:trace>
  <inkml:trace contextRef="#ctx0" brushRef="#br0" timeOffset="100673.69">12101 9613 0,'0'0'0,"17"0"31,19 18-15,34 52-16,54-34 31,-54-1-31,-4003-35 31</inkml:trace>
  <inkml:trace contextRef="#ctx0" brushRef="#br0" timeOffset="100886.09">12471 9525 0,'0'0'0,"0"18"47,0 17-47,0 35 16,0-17-16,0 36 15,0-19 1,0-35 0</inkml:trace>
  <inkml:trace contextRef="#ctx0" brushRef="#br0" timeOffset="103352.08">12789 9525 0,'0'35'31,"-18"1"-15,18-1 0,0 18-16,-71 106 15,-17 123 16,35-229-31,18 52 32,35-16-1</inkml:trace>
  <inkml:trace contextRef="#ctx0" brushRef="#br0" timeOffset="103651.93">12947 10107 0,'71'0'16,"-142"0"-16,177 0 15,-53 0 1,-53 18-16,0 35 15,0-18 1,-71 71 0,36-71-16,0 0 15,53 1 17,176-72-17,0 1 1,-89-36-16</inkml:trace>
  <inkml:trace contextRef="#ctx0" brushRef="#br0" timeOffset="104535.01">6721 9684 0,'0'35'31,"0"36"0,35-36-31,-35 0 16,0 0-16,35 1 15,-35-1-15</inkml:trace>
  <inkml:trace contextRef="#ctx0" brushRef="#br0" timeOffset="104750.49">7268 10054 0,'0'35'0,"0"1"16,0 17-1,0-18 1</inkml:trace>
  <inkml:trace contextRef="#ctx0" brushRef="#br0" timeOffset="105035.74">7673 9648 0,'36'0'0,"-72"0"0,107 0 15,-71 18 1,0 53 0,0-18-1,-18 0 1,18-36 0,88-17-1,36-17 1,-89 17-1</inkml:trace>
  <inkml:trace contextRef="#ctx0" brushRef="#br0" timeOffset="105208.75">8344 9895 0,'0'0'16,"0"36"-1,0 17 1,0 17 0</inkml:trace>
  <inkml:trace contextRef="#ctx0" brushRef="#br0" timeOffset="105554.68">9896 10054 0,'35'0'0,"-70"0"0,105 0 16,1-53-16,-18 53 15,70-35 1</inkml:trace>
  <inkml:trace contextRef="#ctx0" brushRef="#br0" timeOffset="105705.93">10760 9966 0,'35'0'0,"-3986"0"16,7973 0 0,-4022-35-16,53 35 15</inkml:trace>
  <inkml:trace contextRef="#ctx0" brushRef="#br0" timeOffset="108469.79">16475 9472 0,'0'18'109,"0"17"-93,0 0-16,0 1 16,0-1-16,0 0 15,0 0 1,0-52 78,0-19-1,0 1-77,0 0 15,0 0 1,0-1-1,0 1 94,0 53 140,0 17-233,0 0-1,0 1-15,0 16-1,0-16 1,35-1 15,-35 0 0,0-70 32,0 0-63,0-1 15,0 1-15,0-35 16,0 34 0,0 1-1,36 35 17,-1 35-17,35 18 1,-34-53-1,34 53 1,-17 0 0,-18-53-1,-35-53 1</inkml:trace>
  <inkml:trace contextRef="#ctx0" brushRef="#br0" timeOffset="108656.97">16845 9454 0,'-17'-35'16,"17"0"-1,17 176-15,-17-212 16,0 19 0,0 87-1,36 71 1,-36-36 0,53 1-1</inkml:trace>
  <inkml:trace contextRef="#ctx0" brushRef="#br0" timeOffset="108837.17">17181 9596 0,'35'0'15,"-17"0"-15,34-36 16,-16 36-16,52 0 16,-53 0-1</inkml:trace>
  <inkml:trace contextRef="#ctx0" brushRef="#br0" timeOffset="109003.4">17286 9648 0,'18'0'31,"0"0"-31,52 0 16,18 0 0,-52-35-1</inkml:trace>
  <inkml:trace contextRef="#ctx0" brushRef="#br0" timeOffset="109600.69">17622 9543 0,'53'0'32,"-1"0"-17,19 0 1,-36-36-1,-35 1 1,-53 0 0,18 35-1,0 0 1,0 0 0,35 70-1,0 36 1,35-71-1,35-35 1,-34 0 0,-19 0-16,54 0 15,-36-35 1,-35 0 15,35 35-15,-17 0-1,53 35 1,-36 0 0,-35 1-1,35-36 17,0-18-17,-35-35 1,36 0-1,-1 18 1,0 35 15</inkml:trace>
  <inkml:trace contextRef="#ctx0" brushRef="#br0" timeOffset="110235.05">18415 9578 0,'36'0'15,"-1"0"1,0-18 15,-35-17-15,-17 35-1,17-35-15,-36 35 16,1 17 0,0 107-1,35-54 1,17-17 15,19-17-15,-1-36 15,0-53-31,0-18 16,1 36-1,-1 17 1,0 53 15,-35 18-15,36 0-1,-36-17 1,35-36 15,0-18-15,0 18 0,-35 18 15,0 17-16,36-35 1,-1 0 0,18 0-1,17-18 1,-70-70-16</inkml:trace>
  <inkml:trace contextRef="#ctx0" brushRef="#br0" timeOffset="113482.88">2399 12365 0,'0'-35'16,"36"35"-1,-1 0 1,0 0-16,0 0 15,1 0 1,17 35-16,-18 18 16,-35 0-1,0 0 1,-18 0 0,-17-53 30,35-18-30,0-53 0,35 1-1,-35 17-15,53-18 16,-18 36 0,-35 0-1,0-1 1,0 72 31,-17-1-47,17 36 15,0-1 1,0-35 0,35 18-1,88-53 1,-52 36-1,-36-36 1</inkml:trace>
  <inkml:trace contextRef="#ctx0" brushRef="#br0" timeOffset="115999.14">3687 12259 0,'35'0'63,"36"0"-48,-54 0 1,36-18-16,-35 18 16,52 0-1</inkml:trace>
  <inkml:trace contextRef="#ctx0" brushRef="#br0" timeOffset="116183.35">3757 12347 0,'0'0'16,"36"0"15,-1 0-15,0 0-16,1 0 15,16 0 1,-16 0 15</inkml:trace>
  <inkml:trace contextRef="#ctx0" brushRef="#br0" timeOffset="117233.31">4710 11977 0,'0'-35'141,"18"35"-125,52 0-1,-17-18 1,0 18-1,-18 0 1,-35 70 0,0 1-1,0-18 1,-35-53 0,35 70-1,-53-34 1,18 52-1,-1-88 1,36 35 0,18-35-1,53 0 1,-1 0 0,1-17-1,-18 17 1,-53-36 46</inkml:trace>
  <inkml:trace contextRef="#ctx0" brushRef="#br0" timeOffset="118500.78">5768 12100 0,'36'0'16,"16"0"-1,-16 0 1,-1 0-16,0 0 16,1 0-1</inkml:trace>
  <inkml:trace contextRef="#ctx0" brushRef="#br0" timeOffset="118756.75">6103 11889 0,'0'17'47,"36"54"-31,-1 17-1,0-17 1,-35-19 0,0-16-1,0-1-15</inkml:trace>
  <inkml:trace contextRef="#ctx0" brushRef="#br0" timeOffset="127633.94">5116 12065 0,'0'18'78,"17"-18"-78,-17 35 16,0 0-16,36 0 15,-36 1 16,0-54 16,0-35-15,70-70-1,-35 123-16,1 0 1,-1 70 0,-35-34-1,0-1-15,35 0 16,18 18-16,-18-53 16,18 0-1</inkml:trace>
  <inkml:trace contextRef="#ctx0" brushRef="#br0" timeOffset="128376.98">4392 11765 0,'-35'0'16,"35"18"-16,0 52 16,0 1-1,0-1-15,0-17 16,0 36-16,177 263 47,-36-263-16,-53-89 0</inkml:trace>
  <inkml:trace contextRef="#ctx0" brushRef="#br0" timeOffset="129485.73">6262 11518 0,'53'18'78,"-18"-18"-78,1 70 16,69 124-1,-69 124 17,-1-106 14,-35-177-46,0 53 47</inkml:trace>
  <inkml:trace contextRef="#ctx0" brushRef="#br0" timeOffset="130382.84">6844 11906 0,'0'71'79,"0"-36"-79,0-17 15,-17 88 16,17-265 48,53 106-17,-53 71-62,211 158 63,-211-141-48</inkml:trace>
  <inkml:trace contextRef="#ctx0" brushRef="#br0" timeOffset="130715.39">6703 11818 0,'0'0'0,"53"0"47,-18 0-32,18 0-15,18 0 16,123-35 0,-88 35-1,-71-35 1,0 35 15,-52 0 0</inkml:trace>
  <inkml:trace contextRef="#ctx0" brushRef="#br0" timeOffset="131031.35">6685 12294 0,'-35'0'16,"53"0"-1,52 0 1,195 0-1,-53 0 17,-54 0-17,-16 0 1,-107-17 0,-106 17 15</inkml:trace>
  <inkml:trace contextRef="#ctx0" brushRef="#br0" timeOffset="139469.89">6950 12559 0,'-35'0'16,"35"-18"31,53 18-47,0 0 15,-18 53 16,-159 247 48,442-388-17,-283-71 1,-35 177-32,0-1-16,0 19 1,-17 34 0,17-35-1,0 1 1,0-54 15,0-17-15,0-71-1,0 18 1,17 17 0,18 71 15,1 71-15,-1-1-1,-35-34-15,53-1 16,0 18-1,-18-53 17,-17 0-17,-18-18-15</inkml:trace>
  <inkml:trace contextRef="#ctx0" brushRef="#br0" timeOffset="139831.22">7620 12524 0,'0'53'47,"0"-18"-47,0-18 16,0 54-1,0 0 1,0-19 0,0-16-1</inkml:trace>
  <inkml:trace contextRef="#ctx0" brushRef="#br0" timeOffset="142612.93">10213 11889 0,'0'35'63,"0"18"-63,0 0 15,0 53 32,0-54-47,-17-52 31,17-123 32,0 70-47,17 53-1,-17-70-15,53 70 16,-18-36-1,36 36 1,-36 71 0,1-1-1,-36-34 1,0 17 0,0 17-1,70-70 32,-17 0-31,0-35-1</inkml:trace>
  <inkml:trace contextRef="#ctx0" brushRef="#br0" timeOffset="142850.74">10972 12065 0,'35'0'15,"0"0"-15,53 0 16,-52 0 0,17 0-1,-18 0 1</inkml:trace>
  <inkml:trace contextRef="#ctx0" brushRef="#br0" timeOffset="143081.89">11078 12206 0,'52'0'31,"-16"0"-15,34 0-1,-34 0 1,-1 0-1</inkml:trace>
  <inkml:trace contextRef="#ctx0" brushRef="#br0" timeOffset="143548.91">11871 11871 0,'0'0'0,"0"18"31,0 87 0,18-69-31,-18-1 16,0 71 15</inkml:trace>
  <inkml:trace contextRef="#ctx0" brushRef="#br0" timeOffset="143750.23">12171 12259 0,'0'71'16,"35"-36"-1,-35 18 1,-17-18 0,-18-35-1</inkml:trace>
  <inkml:trace contextRef="#ctx0" brushRef="#br0" timeOffset="144413.64">12947 11871 0,'36'0'15,"-1"0"1,-18 0-1,-17 71 1,0-19-16,0 1 16,-17 0-16,17-17 15,-53 16-15,53-16 16,247-36 31</inkml:trace>
  <inkml:trace contextRef="#ctx0" brushRef="#br0" timeOffset="144581.35">13353 12330 0,'0'35'16,"35"-35"-1,-35 35 1,0 0 0,-35 1-16</inkml:trace>
  <inkml:trace contextRef="#ctx0" brushRef="#br0" timeOffset="146114.51">15699 12206 0,'18'0'78,"17"0"-62</inkml:trace>
  <inkml:trace contextRef="#ctx0" brushRef="#br0" timeOffset="146297.01">16087 12206 0,'35'0'15,"36"-18"32,-36 18-31,0-35-16</inkml:trace>
  <inkml:trace contextRef="#ctx0" brushRef="#br0" timeOffset="147162.95">16898 11977 0,'0'0'0,"0"17"47,0 19-47,0-19 15,0 54 1,0 17 0,0-53-1,0-52 48,0-36-48,0 18 1,0-1-16,0-17 16,0 0-1,-17 1 17,17 16-17,0 1 1,0 70 46,17 1-62,-17-1 16,53 0-16,18 0 16,-1 18-1,-17-53 1,-17 0-1,-36-53 1,0 18 0,0 0-1,0-53 1,0-1 0,0 54 15,0 88 16,0 0-32,35-18 1,-35 1-16,53 34 16,-53 1-1,0-1 1</inkml:trace>
  <inkml:trace contextRef="#ctx0" brushRef="#br0" timeOffset="149928.82">2576 14446 0,'0'18'63,"0"17"-48,17-35-15,-17 35 16,36-35 0,-3988 0-1,7974-105 17,-4022 69-1,88 230 0,89 177 0,-177-283-15,35 18 0,-35-71-1,-18 36 1,-52-71-1,17-53 1,18-53 0,35-18-1,0 36 1,17 35 0,18 53-1,1 0 1,-1 0-1</inkml:trace>
  <inkml:trace contextRef="#ctx0" brushRef="#br0" timeOffset="150165.82">3334 14605 0,'124'-35'16,"-72"35"-16,1 0 0,18 0 15,0-36 16</inkml:trace>
  <inkml:trace contextRef="#ctx0" brushRef="#br0" timeOffset="150361.6">3475 14799 0,'0'0'0,"18"0"16,35 0-16,35-35 15,124-1 1,-177 36 0,-88 0 15</inkml:trace>
  <inkml:trace contextRef="#ctx0" brushRef="#br0" timeOffset="151095.9">2382 14270 0,'0'-35'0,"17"88"63,36 35-48,-53-71 1,18-17-16,-18 71 16,70-36 15,-34 0-16,-1-35 1,18 0 0,17-35-1,-70 0 1</inkml:trace>
  <inkml:trace contextRef="#ctx0" brushRef="#br0" timeOffset="151361.88">2681 14270 0,'0'-35'15,"0"70"48,18-35-48,-18 53-15,53-18 16,-53 0-16,35 36 16,1-1-1,-36 1 1</inkml:trace>
  <inkml:trace contextRef="#ctx0" brushRef="#br0" timeOffset="153178.94">4463 14429 0,'18'0'47,"70"0"-47,-35 0 16,0 0-1,70-36 1,-88 36-16,18-35 15</inkml:trace>
  <inkml:trace contextRef="#ctx0" brushRef="#br0" timeOffset="153395.74">4710 14199 0,'18'36'47,"-18"34"-32,35-35-15,-35 1 16,35 34 0,-35 1-1,0-36-15</inkml:trace>
  <inkml:trace contextRef="#ctx0" brushRef="#br0" timeOffset="153661.28">4516 14799 0,'18'0'31,"34"0"-31,1 0 16,36-35-16,52 35 15,-53-36 1,-53 36 0</inkml:trace>
  <inkml:trace contextRef="#ctx0" brushRef="#br0" timeOffset="153915.88">5398 14005 0,'0'0'0,"35"0"31,36 106-15,-36 0-1,36 17 1,-71-34-1,0-54-15</inkml:trace>
  <inkml:trace contextRef="#ctx0" brushRef="#br0" timeOffset="154111.87">5468 14764 0,'18'0'15,"53"0"1,17 0-16,71-18 16,-54 18-1,-69 0 1,-1 0-16</inkml:trace>
  <inkml:trace contextRef="#ctx0" brushRef="#br0" timeOffset="154411.79">5592 15187 0,'0'53'15,"0"-18"1,0 1 0,18 16-16,-18 72 15,0-53 1,0-19 0,-18-52 15,18-70-16</inkml:trace>
  <inkml:trace contextRef="#ctx0" brushRef="#br0" timeOffset="154628.71">5557 15222 0,'0'36'15,"0"-72"1,17 36-16,54 36 15,-1 17 1,1-1 0,-1 1-1,-34-17 1,-36-72 0</inkml:trace>
  <inkml:trace contextRef="#ctx0" brushRef="#br0" timeOffset="154812.64">5892 15205 0,'0'-36'16,"0"72"0,0-54 15,0 71-15,35 18-1,-35-19-15,0 37 16,53-54-1,-53 18 1</inkml:trace>
  <inkml:trace contextRef="#ctx0" brushRef="#br0" timeOffset="156277.76">7215 14199 0,'0'-35'16,"-18"35"-1,-17 0 1,35 18 0,-36-18-16,36 53 15,0 17 1,0-35-16,18 1 16,53-1-16,34 36 15,37 34 16,-284-34 16,-16-36-15,175-35-1,-17-17-31</inkml:trace>
  <inkml:trace contextRef="#ctx0" brushRef="#br0" timeOffset="156495.6">7567 14605 0,'18'0'16,"-18"35"-16,35-35 15,-35 71-15,36-36 16,-36 18 0,35-18-1,-53-35 17</inkml:trace>
  <inkml:trace contextRef="#ctx0" brushRef="#br0" timeOffset="156651.51">7603 14446 0,'35'0'47,"-35"18"-31</inkml:trace>
  <inkml:trace contextRef="#ctx0" brushRef="#br0" timeOffset="156994.85">7867 14623 0,'71'35'0,"-18"0"16,-18 0-1,-35-52 64,0-36-64,35 53 1,-35-35-16,53 35 15,35 35 1,-17 53-16,-71-17 31,0-36-15</inkml:trace>
  <inkml:trace contextRef="#ctx0" brushRef="#br0" timeOffset="157529.35">8326 14058 0,'0'0'0,"18"35"47,-18 36-31,52 70-16,19 18 15,-36-18 1,1-106 0,-36 1-1,35-142 16,35 70-15,-34 36 0,17 0-1,-18 18 1,-35 17 0,35 36 15</inkml:trace>
  <inkml:trace contextRef="#ctx0" brushRef="#br0" timeOffset="157728.71">8855 14111 0,'35'0'16,"1"0"0,-1 0-1,35 0 1,-70-18-16</inkml:trace>
  <inkml:trace contextRef="#ctx0" brushRef="#br0" timeOffset="157911.66">9049 13935 0,'18'0'0,"-36"0"0,18 35 31,18 18-15,52 35 0,-34 36-1,-36-36 1</inkml:trace>
  <inkml:trace contextRef="#ctx0" brushRef="#br0" timeOffset="158334.65">9790 13653 0,'-71'105'31,"71"-34"-15,-53 35-16,53 264 15,-52 89 1,140-124 0,88-106-1,-88-176-15,89 35 32,-142-52-17,18-36 1</inkml:trace>
  <inkml:trace contextRef="#ctx0" brushRef="#br0" timeOffset="159762.06">10707 13811 0,'0'-35'16,"0"70"-16,0-52 47,0 52-32,0 0-15,18 36 16,-18-18-16,35 158 47</inkml:trace>
  <inkml:trace contextRef="#ctx0" brushRef="#br0" timeOffset="159977.84">10531 14429 0,'53'-18'16,"35"18"-16,18 0 15,123-53 1,-35 53-1,-106 0 1,-105 0 31</inkml:trace>
  <inkml:trace contextRef="#ctx0" brushRef="#br0" timeOffset="160301.03">11025 14834 0,'0'0'15,"-53"0"-15,0 18 16,18 53 0,35-36-1,0 35 1,35 36 0,71-35-1,-71-71 1,88-18-1,-52-88 1</inkml:trace>
  <inkml:trace contextRef="#ctx0" brushRef="#br0" timeOffset="160545.93">10919 14975 0,'17'-17'31,"19"17"-31,70 0 16,-1-35 15,-87 35-31,17 0 15</inkml:trace>
  <inkml:trace contextRef="#ctx0" brushRef="#br0" timeOffset="161013.29">11307 13617 0,'0'0'16,"0"-17"-16,70 17 31,89 17-15,194 283-1,-106 88 1,-159 106-1,-35 18 1,-71-177 0,18-265-1,-70 1-15,17-1 16,18-34 15</inkml:trace>
  <inkml:trace contextRef="#ctx0" brushRef="#br0" timeOffset="171576.46">1253 5415 0,'0'0'15,"17"-17"17,36-36-32,35 0 15,36-53 1,-1 35-16,160-105 31</inkml:trace>
  <inkml:trace contextRef="#ctx0" brushRef="#br0" timeOffset="171806.16">1517 5486 0,'71'0'31,"-4005"-36"-31,8044-34 16,-4022 17 0,-52 18-1</inkml:trace>
  <inkml:trace contextRef="#ctx0" brushRef="#br0" timeOffset="174094.97">2629 2611 0,'-53'0'16,"106"0"-16,-142-36 0,54 36 15,35-35 1,-35 35 0,52 0 46,19 0-46,158-35 15,123-1 0,-87 36-15,-19 0 0,54-52-1,-124 52-15,123-53 16,19 53-1,-19-53 1,71 17 0,-105 36-1,-1-52 1,-17 52 15,-18-53-15,141 53-1,-106-36 1,18 36 0,-53 0-1,35 0 1,18-53 0,-35 53 15,-71 0-16,-17 0 1,123-35 0,-106 35-1,0 0 17,-106 0-32,141 0 31,-70 0-16,-17 0 1,-19 0 0,36 0-1,-36 18 1,1-18 0,0 0-1,-19 0 1,-16 0-16,34 0 15,1 35 1,-1-35 0,1 0-1,0 35 17,34-35-17,-34 36 1,-1-36-1,-17 0 1,-17 0 0,-1 0-1,0 35 1,53-35 0,1 0-1,-19 0 1,89 35 15,-89 0-15,89-35-1,-53 0 17,18 0-17,-19 53 1,-16-53-1,34 0 1,1 0 0,-54 0-1,18 0 1,-17 0 0,17 0-1,-35 0 1,-18 0-1,18 0 1,0 0 0,-18 0-1,1-17 1,-1 17 0,0 0 15,0 0-16,1-36 1,-1 36 0,-35-70 15</inkml:trace>
  <inkml:trace contextRef="#ctx0" brushRef="#br0" timeOffset="189870.04">1482 12665 0,'-35'0'15,"35"-36"-15,-36 36 79</inkml:trace>
  <inkml:trace contextRef="#ctx0" brushRef="#br0" timeOffset="191190.7">1341 12577 0,'-35'0'47,"35"70"-32,0 212 17,35 212-1,-35-388-16,88 106 17,-53-177-17,1 18 1,-36-18 0,0 0-1,0 124 1,-36 35-1,36 0 1,-35-106 0,53-17 15,35-18-15,-53-18-1,0 53 1,0 1-1,0-36-15,-36-18 16,36 0 0,-35 18-1,35-71 17,35-140-17,-35-54 1,-53-264-1,1-18 1,-107 35 0,71 212-1,52 88 1,36 54 0,-53 69-1,53 1-15,0 123 63,0 18-48,0 35-15,36 159 16,17 35 0,17-105-1,18-1 1,-52-88-1,-1 35 1,-35-140 0,0-19-1,0 19 1,-18 69 0,-17-105 15,35-35 16,0 0-47,0-36 15,0-105 1,0-177 0,0 212-16,-71-53 15,36 123 1,35 36-1</inkml:trace>
  <inkml:trace contextRef="#ctx0" brushRef="#br0" timeOffset="201695.64">17533 9102 0,'-35'-36'31,"0"36"16,0 0-31,-1 0 0,1 0-1,0 0 1,-18 0 15,18 0 0,-36 0 1,0 0-1,36 0-16,-18 0 1,18 0 0,0 18-1,-1-18 1,-17 35 0,1-35-1,-54 36 1,70-36-1,1 53 1,0-53 0,0 52-1,-18-16 1,0-36 0,18 35-1,-1 18 1,1-18-1,0 0 17,-1 1-17,36 34 1,-35-34 0,35-19-1,0 18 1,-35 1-1,35-1 1,0 0 0,0 1-1,17-1 1,19 0 0,-36 0-1,35 1-15,-17 17 16,52-18-1,18 0 17,18 0-17,18 1 1,-18 17 0,17-18-1,89-35 1,-1 0-1,107 0 17,-159 0-17,105 0 1,89-35 0,-53-18-1,-36 0 1,-34 18 15,-142-18-15,-18 53-1,-17-36 1,-17 36 0,-36-35-1,35-35 1,-35 34-1,0 1 1,0-18 0,0 18-1,0-1 1,0 1 0,-18 0-1,-35 0-15,-17-1 31,-1 1-15,1 0-16,-1 0 31,-70-18-15,35 17 0,-17 36-1,-18-35 1,-18 35-1,18 0 1,70 0 0,-35 0-1,-211 18 17,264-18-17,-18 0 1,1 0-1,-1 0 17,18 0-17,0 0 1,-17 0 0,52 0-1,-17 0 48</inkml:trace>
  <inkml:trace contextRef="#ctx0" brushRef="#br0" timeOffset="-187513.11">2487 5292 0,'-35'0'16,"53"0"31,-18-71-47,70 71 15,142-176 32,-159 176-31</inkml:trace>
  <inkml:trace contextRef="#ctx0" brushRef="#br0" timeOffset="-187241.22">2399 5468 0,'0'0'15,"0"-35"17,53-18-17,-53 18-15,71-1 0,35-34 16,-36 34 15,1-34-15,-71 88 31</inkml:trace>
  <inkml:trace contextRef="#ctx0" brushRef="#br0" timeOffset="186510.83">17498 8343 0,'-35'0'47,"0"0"-32,-18 0 1,-18 0 0,36 0-16</inkml:trace>
  <inkml:trace contextRef="#ctx0" brushRef="#br0" timeOffset="205571">2205 8714 0,'35'-18'16,"36"-35"15,-53 53-31,105-123 31,-70 87-15</inkml:trace>
  <inkml:trace contextRef="#ctx0" brushRef="#br0" timeOffset="205822.48">2135 8978 0,'0'-17'31,"35"-19"-15,0 36 0,0-70-16,1 52 15,34 18 1,-70-35-1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7T05:37:19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1306 1358 0,'-36'35'63,"36"1"-48,-53 17-15,53 17 16,-52 18-16,52-17 16,-53 35-16,53 17 15,0-70-15,0 35 31,17-52-31,71-72 32,71-316-1,-88 34 0,-89 212 0,18 71-15,0 106 31,-35-36-31</inkml:trace>
  <inkml:trace contextRef="#ctx0" brushRef="#br0" timeOffset="297.62">1253 1782 0,'0'35'31,"35"0"-31,-35 0 16,71 36-1,-19-18 1,-16 0-16,-1-18 31</inkml:trace>
  <inkml:trace contextRef="#ctx0" brushRef="#br0" timeOffset="649.08">1694 1852 0,'0'18'15,"0"35"1,0-18-1,0 18 1,35 17 15,0-70-15,18-53 0,-53 1-1,18 52 1,35 35 31,-18 35-32,0-70 1,1 0 0,-1-35-1</inkml:trace>
  <inkml:trace contextRef="#ctx0" brushRef="#br0" timeOffset="936.91">2152 1905 0,'0'18'15,"36"-18"17,52 0-17,-53-18 1,18 18-16,-53-53 15,0 18 1,-18 70 15,-35 53-15,53 0 0,53-88-1,53 0 1,35 0-1</inkml:trace>
  <inkml:trace contextRef="#ctx0" brushRef="#br0" timeOffset="1198.98">1253 2522 0,'53'0'32,"52"0"-32,195-35 15,-35 0 1,-142-18-1,-52 53-15,-36-35 16</inkml:trace>
  <inkml:trace contextRef="#ctx0" brushRef="#br0" timeOffset="1398.7">1623 2628 0,'0'0'0,"53"0"31,18 0-31,17-35 16,18 35-16,158-71 15,-105 1 1,-88-18 0,-36 88-1</inkml:trace>
  <inkml:trace contextRef="#ctx0" brushRef="#br0" timeOffset="1766.71">2999 1376 0,'0'35'47,"18"18"-47,-18-35 16,35-18-1,0-89 1,-35 19-1,0 35 1,0 88 15,0 17-15,0-35 0,0-17-16</inkml:trace>
  <inkml:trace contextRef="#ctx0" brushRef="#br0" timeOffset="2048.71">3158 1905 0,'0'35'32,"0"1"-17,0-1-15,0 0 16,35-35-1,-35-53 17,0 18-32,0 0 31,88 35 16,-35 0-47</inkml:trace>
  <inkml:trace contextRef="#ctx0" brushRef="#br0" timeOffset="2234.44">3652 1834 0,'88'-35'15,"-53"35"1,0 0-16,54-35 15,-54 35 1,-3951 0 15,7902-35-15</inkml:trace>
  <inkml:trace contextRef="#ctx0" brushRef="#br0" timeOffset="18529.91">7285 847 0,'0'-36'16,"0"54"31,0 17-32,0-17-15,-17 35 16,17 0-16,-36-18 16,36 18-16,-53-18 15,-17 71 1,-71 35 31,105-106 0,1-35-47,-18-70 31,53-1-16,0 18 1,0 18 0,18 35-16,-18-35 15,35 35 1,0 0 15,1 0-15,-1 18-16,0 52 15,1 36 1,-36-18 15,35-17-15,35-1 0,54-70-1</inkml:trace>
  <inkml:trace contextRef="#ctx0" brushRef="#br0" timeOffset="23495.12">7462 1499 0,'0'18'125,"0"35"-109,-18 35-1,18-17 1,0-36-16,-35 71 31,35-18 0,-36-88 16</inkml:trace>
  <inkml:trace contextRef="#ctx0" brushRef="#br0" timeOffset="23846.94">7391 1411 0,'35'0'0,"-35"-35"16,36 35-16,-1 0 15,0 0 1,0 0 0,-35 17 15,36 89-15,-36-53-1,0-17 1,-53-1-1,18-35 17</inkml:trace>
  <inkml:trace contextRef="#ctx0" brushRef="#br0" timeOffset="24197.81">8114 1270 0,'36'0'32,"-1"0"-32,0 0 15,0 0-15,1 0 16,17 0-1,-18 0 1</inkml:trace>
  <inkml:trace contextRef="#ctx0" brushRef="#br0" timeOffset="26507.92">9966 1305 0</inkml:trace>
  <inkml:trace contextRef="#ctx0" brushRef="#br0" timeOffset="27130.36">10319 1094 0,'53'0'15,"-18"0"-15,1 0 16,34-36-1,-17 36 1</inkml:trace>
  <inkml:trace contextRef="#ctx0" brushRef="#br0" timeOffset="36463.76">2752 14499 0</inkml:trace>
  <inkml:trace contextRef="#ctx0" brushRef="#br0" timeOffset="38291.79">8167 1570 0,'-35'0'16,"70"0"31,53 0-32,-35 0 1,-17 0-1</inkml:trace>
  <inkml:trace contextRef="#ctx0" brushRef="#br0" timeOffset="43159.25">8943 1235 0,'0'-18'78,"18"18"-47,17 0-15,18 0 15,-18 0 0,-35 18-31,0 70 31,-17-35-31,17-18 16,-36 36 0,-34 17-1,35-88 1,35 18 15,17-18 0,36 0-15,71 0 0,-89 0 15,-35-36 0</inkml:trace>
  <inkml:trace contextRef="#ctx0" brushRef="#br0" timeOffset="43428.99">9278 1411 0</inkml:trace>
  <inkml:trace contextRef="#ctx0" brushRef="#br0" timeOffset="43943.55">9631 1199 0,'-17'0'31,"17"18"-15,-36 35-1,36-18 1,0 1 0,36-36-1,34 35-15,36-35 16,-71 0-1,0 35 1,1-35 0,-36 35-1,-18 18 1,-105 36 0,87-89-1,1 0 1,35-18-1</inkml:trace>
  <inkml:trace contextRef="#ctx0" brushRef="#br0" timeOffset="44215.86">9614 1288 0,'0'-36'16,"35"36"0,18 0-1,-53-35-15,70 35 16,-34 0 78</inkml:trace>
  <inkml:trace contextRef="#ctx0" brushRef="#br0" timeOffset="44898.37">10372 1288 0,'-35'0'16,"-1"0"15,-16 0-15,-19 17 0,18 19-1,53-1 16,-35 35-31,35-17 16,17-17 0,36-36-1,53-18 1,-35-88 15,-71 53-31,0 18 16,0-36-1,0 1 1,-36 17 0,36 18-1,0 70 48,0 0-48,18 53 1,-18 1 0,0-54-16,0 35 15,35-17 1,-35-17 0</inkml:trace>
  <inkml:trace contextRef="#ctx0" brushRef="#br0" timeOffset="45542.71">10495 1199 0,'0'18'46,"53"17"-46,-53 1 16,0 34 0,0-17-1,0-18 1,0-52 31,0-19-32,0 1 1,0 0-16,0-36 16,0 36-16,0-53 15,89 17 1,-19 36 0,-35 35 15,1 53-16,-72 70 1,-16-70 0,-19 36-1,124-89 17,17 0-17,54 0 1,-54 17-1,-34 18 1,-107 71 0,18-106-1,-70 53 1,88 0-16,-1-53 31</inkml:trace>
  <inkml:trace contextRef="#ctx0" brushRef="#br0" timeOffset="52441.95">13635 1288 0,'0'35'62,"0"0"16,0 0-62,18-35 0,-18 18-16,35-18 15,-35 35-15,88-35 16,-52 53-16,87-53 31,-52-88 32,-71 0-48,0 17 1,0-17 0,-53-18-1,53 71 1,0 0-1,0 0 1,70-1 0,1 36-1,-18 0 1,17 18 0,-34 70-1,-36 53 16,-53-53-15,0 36 0,53-89-1,123-35 17,36 0-17,-53-35 1,-71 35-1,-35-35 17,0 87 30,35-16-62,-35-1 16,0 18-1,0 53 1,53 17 0,-53-52-1,0-36 1,0-88 31,0 36-47,0-107 15,-35-35 1,35 18 0,0 53-1,0 17 1,0 19 0,71 16-1,-1 54 1,1 52 15,-71-34-15,0 17-16,-18-18 15,-53-35 1,1 0 0,35 0-1,105 0 16,-35 0-31</inkml:trace>
  <inkml:trace contextRef="#ctx0" brushRef="#br0" timeOffset="52741.12">15223 1094 0,'35'0'16,"0"0"-1,1 0-15,16 17 16,37-17-1,-19 0 1</inkml:trace>
  <inkml:trace contextRef="#ctx0" brushRef="#br0" timeOffset="53034.73">15276 1288 0,'0'35'31,"88"-35"-15,0 0-16,-17 0 15,17 0 1,-18 0-1,-87 0 95</inkml:trace>
  <inkml:trace contextRef="#ctx0" brushRef="#br0" timeOffset="55442.11">16228 970 0,'0'-35'15,"18"35"17,17 0-17,0 0-15,1 0 16,17 0-1,-53 18-15,35-18 16,-35 105 0,0-69-16,-124 140 31,142-88 31,141-88-46,-1-88 0,-16 0-1,-90 35 1,-52 71 46,0-1-46,0 71 0,0-52-16,36 17 15,17-53-15,-18 0 16,0 0-16,18 0 31,-18-18-31,-35-35 31,-17-18-15,-107 19 0,89 16-1,-18 36 1,88 0 31,18 0-47,-53-35 15</inkml:trace>
  <inkml:trace contextRef="#ctx0" brushRef="#br0" timeOffset="56245.13">17657 1129 0,'0'-35'16,"53"35"31,0 0-47,-18 0 0,36 17 15,-36-17 1,0 88-16,-35-52 0,35 70 31,-88-54 0,124-263 32,-18 176-47,-53-1-16,35 36 15,-35-35 1,0 70 46,35-35-46</inkml:trace>
  <inkml:trace contextRef="#ctx0" brushRef="#br0" timeOffset="57212.02">18468 1235 0,'0'-18'15,"-17"18"1,-36 0-1,53 18 1,-53-18-16,18 53 16,35-18-1,0 0 1,17-35 15,36 0-15,0-17-1,-18-54 1,-35 36 0,36 35-1,-36 17 17,0 36-17,35-17 1,-35 16-16,70-16 15,-17-36 1,18 53 0,17-53-1,18-89 1,-106 37 15,0 16-15,-53 1 15,-18 35-15,71 18-16,-53 35 15,53-18 1,53 0 15,-17-35-31,34-18 16,-34-52-1,-36 17 1,0-53 0,0 18-1,0 53 1,-18 35 0,18-36-1,0 72 32,18 105-16,-18-71-31,0 1 16,35 88 0,-35-124-1,0 18 1,53-71 31</inkml:trace>
  <inkml:trace contextRef="#ctx0" brushRef="#br0" timeOffset="57571.58">19385 988 0,'0'0'0,"0"-53"16,0 18-1,0 70 32,0 18-47,0 53 16,-17 264-1,-36-194 1,18-52 0,35-18-1,-36-89 1,36 54-16,0-89 78</inkml:trace>
  <inkml:trace contextRef="#ctx0" brushRef="#br0" timeOffset="57992.09">19862 1482 0,'0'0'16,"0"-36"-16,0 1 31,-71 35 1,36 53-32,0-18 15,-1 18 1,36-17-1,18-1 1,88 18 0,0-53-1,-71 35 1,-35 0 0,-53-35-1,-35 36 1,17-36-1,-17 0 1,53 0 15</inkml:trace>
  <inkml:trace contextRef="#ctx0" brushRef="#br0" timeOffset="68564.92">7338 2716 0,'-18'0'93,"18"18"-77,-52 35-16,52 0 0,-53 0 16,53-18-1,-53 0-15,53 1 16,-71 17-16,36-1 15,0-16 17,-71-89 30,106 18-46,0-18-1,0 17 1,17 36 0,19 0-1,17 0 1,17 18 0,-35-18-16,54 123 15,-19-52 1,-17 17-1,0 0 1,-53-52 0,0-1 15,0-53 31,18 18-46,-18-53-16</inkml:trace>
  <inkml:trace contextRef="#ctx0" brushRef="#br0" timeOffset="68955.85">7656 3175 0,'-36'0'62,"36"18"-62,-35-18 16,35 35-16,0 0 16,0 0-1,53-35 1,35 36-1,-53-1 1,1 0 0,-36 1 15,-124-1-15,89-35-16,0 0 15,-1 0-15,1 0 16,88-35 15</inkml:trace>
  <inkml:trace contextRef="#ctx0" brushRef="#br0" timeOffset="69272.1">8202 2946 0,'18'0'31,"17"0"-31,36 0 16,-18 0-16,0 0 15,17 0 1,-34 0 0</inkml:trace>
  <inkml:trace contextRef="#ctx0" brushRef="#br0" timeOffset="69569">8238 3087 0,'35'0'31,"18"0"-31,0 0 0,17 0 16,-17 0-1,53 0 1,-88 0 0</inkml:trace>
  <inkml:trace contextRef="#ctx0" brushRef="#br0" timeOffset="71373.74">9261 2840 0,'0'-35'16,"0"-1"-1,17 36 1,72 0 0,-36 0-1,-18 18 1,-35 88 15,0-71-31,-124 141 47,160-176-16,87 36-15,-88-1 0,-35 36-1,-105-1 1,-54-17-1,123-53 1,-16 0 0,69 0 15,89-71-31</inkml:trace>
  <inkml:trace contextRef="#ctx0" brushRef="#br0" timeOffset="72256.12">9719 2981 0,'0'0'0,"-17"0"16,-19 0 15,36 35-15,0 18-1,0 0 1,36 0 0,-1-53-1,0 0-15,1 0 16,16 0 0,-52-53-1,-52-53 1,34 106-1,-35-35 1,35 35 0,54 0 15,34 0-31,54 0 16,34 0-1,-16-53 16,-54 53-31,-88-35 32,-36 35-1,-16 0-15,52 35-16,-53 36 15,-18-36 1,71 18-1,0-18 1,53-35 0,0 0-1,17-70 1,-34-19 0,-36 19-1,0-54 16,0 89-15,0 0 0,35 70 46,-35 53-62,0 18 16,0 53-1,0-53 1,0-71-16,35 0 16,-35 0-1,36-35 1</inkml:trace>
  <inkml:trace contextRef="#ctx0" brushRef="#br0" timeOffset="72907.91">10725 2946 0,'0'-36'16,"0"72"15,0 17-15,0 0-1,0-1-15,0-16 0,0 34 32,0-87 30,0-54-46,0 1-1,0 34 1,0-34 0,0 34-16,35-34 15,18 17 1,-35 53 0,-18-35-1,70 35-15,-17 17 16,-53 72-1,0-19 1,-18 1 0,-87-1-1,69-35 1,89 1 31,0-36-47,-53 35 15,35 0 1,-52 1 0,-36-36 15,-35 0-15,52 0-16,-16 35 15</inkml:trace>
  <inkml:trace contextRef="#ctx0" brushRef="#br0" timeOffset="74722.34">14076 2663 0,'0'36'47,"0"-1"-32,35 0 1,18 18-1,-17-53 1,-1 0-16,0 0 16,71-88 15,-106 17-15,0 19-1,-18-54 1,18 35-1,36 1 1,34 70 0,1 17-1,-18 71 1,-53-17 0,0 52 15,-18-52-16,18-36-15,0 18 32,88-53-17,36 0 1,17-17 0,-106-19-1,-35 1 1,0 0-1,-18 35 64,18 35-79,0 18 15,0 0 1,53 17-1,0-17 1,-17-17 15,-36-1-15,0 0 0,-36-35-16,1 0 15,-36 0 1,1 35-1,70-70 17,18 0-17</inkml:trace>
  <inkml:trace contextRef="#ctx0" brushRef="#br0" timeOffset="75005.7">15664 2628 0,'17'0'47,"36"-35"-47,71 35 16,-36 0-1,-18 0 1,-34 0 0,-54 0 15</inkml:trace>
  <inkml:trace contextRef="#ctx0" brushRef="#br0" timeOffset="75260.83">15752 2787 0,'53'0'15,"17"0"1,-17 0-16,35-18 16,36 18-1,-36 0 1,-53 0-1,1 0-15,-54 0 79</inkml:trace>
  <inkml:trace contextRef="#ctx0" brushRef="#br0" timeOffset="76988.71">17322 2487 0,'-36'0'15,"36"18"32,-35-18-47,35 35 16,424 177 31,-319-106 0,-105-71-32,-17-35-15,-54 53 0,18-53 16,-53 0-1,18 0 1,53 0-16,0 0 16,-1-53-1,36 18-15</inkml:trace>
  <inkml:trace contextRef="#ctx0" brushRef="#br0" timeOffset="77505.82">17339 2558 0,'18'0'16,"0"0"-1,52-36-15,1 36 16,70 0 0,-53 0-1,-53 0 1,-35 18 46,0 17-30,0 18-17,0 18 1,0-36-16,0 36 15,89-18 17,-37-1-32,1-52 15,36 0 1,-19-35 0,-70-35-1,0-36 1,-123 53-1,17 53 1,71 0 0,-1 0-1,36 35 1</inkml:trace>
  <inkml:trace contextRef="#ctx0" brushRef="#br0" timeOffset="77939.96">18362 2681 0,'36'0'16,"-1"-35"-16,0 35 16,1 0-16,87 35 15,-88 53 1,1 1 0,-36-37-1,-18-16 1,-17-54 15,35-70-15,105-71 15,-69 159 16,-36 18-32,35-18-15</inkml:trace>
  <inkml:trace contextRef="#ctx0" brushRef="#br0" timeOffset="78706.73">19121 2734 0,'0'0'0,"-18"0"16,-17 0-1,17 0-15,-17 0 16,0 71 0,35-18 15,0-18-15,35-35-1,36 0 1,-71-35-1,53-1 1,-53 1-16,35 70 47,-35 1-47,70 16 16,1-52-1,-36 53-15,0-53 16,71-35 15,-35-18-15,-71 0-1,-53 53 17,53 18-17,-53 17-15,18 0 16,35 1-1,17-36 1,19 0-16,34-53 16,1-71 15,-71 54-31,0-71 16,-35 17-1,35 89 16,0 123 16,0-17-31,0 123 0,0-88-16,35 35 15,-35-106 1,0 0-1,35 0-15,0-35 16,18 0 0</inkml:trace>
  <inkml:trace contextRef="#ctx0" brushRef="#br0" timeOffset="79021.99">20091 2646 0,'0'-35'0,"0"105"63,-35 1-63,35 52 15,-71 1-15,71-54 16,-4021 71-1,8007-70 1,-4021-36 0,35-53 31,17 18-47,-17-52 15</inkml:trace>
  <inkml:trace contextRef="#ctx0" brushRef="#br0" timeOffset="79375.34">20444 3034 0,'-18'0'31,"-52"0"-15,70 18-1,-53-1 1,53 18 0,70 18-1,-17-53 1,-18 36 0,-35-1-1,-35-35 16,-106 0-31,106 0 16,0 0 0</inkml:trace>
  <inkml:trace contextRef="#ctx0" brushRef="#br0" timeOffset="80222.8">20744 3210 0,'-36'0'16,"72"0"46,-1 0-62,18 0 16,-18 0-1,-35-35 17,-106 70 30,106 1-46,0-1-1,53-35 1,0 0 0,35 0-1</inkml:trace>
  <inkml:trace contextRef="#ctx0" brushRef="#br0" timeOffset="80537.95">21273 3228 0,'-18'0'15,"-17"0"1,0 0-16,-1 0 16,-52 88 15,88-53-16,106-35 1,17 0 0,1 0-1,-89 0 1,-52-17 15,-19 17-31</inkml:trace>
  <inkml:trace contextRef="#ctx0" brushRef="#br0" timeOffset="95942.15">21537 406 0,'18'0'31,"17"0"-15,1 0-16,-1 53 16,35 0-1,-70-18-15,0 0 16,36 18-16,-36 35 16,0-17-16,-53 17 15,0 106 1,71-53 15,17-141-31,176 88 47,-87-88 0,-195 36-16,18 16-15,53 37-1,0 158 1,36-18 0,17 36-1,-53-124-15,53 158 16,-53-16-1,53 17 1,-53 17 0,0-70-1,0-106 1,-18-70 15,-53-71-15,18 0-1,-17-89 1</inkml:trace>
  <inkml:trace contextRef="#ctx0" brushRef="#br0" timeOffset="97222.84">23001 1094 0,'-35'-53'16,"0"53"0,-18 0-16,-18 17 15,71 36 1,0 18 0,18-36-1,17-35 1,1 0-16,87-18 31,-123-70-15,53 141 31,-53 18-47,35 87 31,36 1-16,-36-71-15,-35 54 16,0-90 0,-35-52-1,0 0 1,-18 0-16,53-35 16,0-124-1,35 18 1,53 18-1,-17 88 1,-1-18 0,-34 53-1,-1 53 17,0 70-17,18-52 1,-53-36-1,-18-35 17,18-35-32</inkml:trace>
  <inkml:trace contextRef="#ctx0" brushRef="#br0" timeOffset="97386.68">23442 847 0,'0'0'16,"0"17"31,36-17-31,-36 53-16</inkml:trace>
  <inkml:trace contextRef="#ctx0" brushRef="#br0" timeOffset="97669.91">23584 1147 0,'0'0'0,"35"35"15,18 0 1,0 36 0,-18-36-1,0-35 16,0 0-31,-35-35 16,36-71 0,-1 71-1,-35 52 32,35-17-31</inkml:trace>
  <inkml:trace contextRef="#ctx0" brushRef="#br0" timeOffset="98237.81">23972 1270 0,'35'0'31,"0"0"-31,0 0 16,1 0-1,-3987-18 1,7937-35 0,-3986 1-1,-18 52 17,-17 17-17,35 54 1,-35-1-1,35-34 1,17 16 0,-17-16-16,36-36 31,52-18-15,-4039-17-1,8043 0 1,-4039 35-1,-18 0 1,-35 52 15,53 1-15,-53 0 0,35-17-1,18-36 16,0 0-15,35 0 0,-35-71-1,-53 36 1</inkml:trace>
  <inkml:trace contextRef="#ctx0" brushRef="#br0" timeOffset="99689.85">23213 2293 0,'-53'-35'16,"0"35"0,18 0-16,35 17 15,-53 19-15,53-1 16,0 0-16,35 18 0,18 18 16,53-1-16,-18-34 15,1 16-15,-54 19 31,0-36-31,-123 89 32,70-301 30,159 107-31,-105 70-15,-1 35 15,0 36-15,-35-1 0,0 1-16,0-1 15,0 71 1,0-52-1,0-54 1,0-70 15,0-18-15,0-88 0,-17-53-1,17 17 1,0 54-16,52-36 15,-34 124 1,17 105 15,-35 1-15,0 52 0,0-87-1,-17-1 1</inkml:trace>
  <inkml:trace contextRef="#ctx0" brushRef="#br0" timeOffset="100002.79">23936 2540 0,'53'0'15,"-17"0"-15,-1 0 0,0 0 16,36-18 0,-36-35-1,-35 18 1,-18 35 15,-70 0-15,18 88-16,70 36 31,0-89-15,70 18-1,36-53 1,0 0-16</inkml:trace>
  <inkml:trace contextRef="#ctx0" brushRef="#br0" timeOffset="100240.25">24518 2505 0,'0'17'63,"0"19"-63,0-1 15,36 0 1,52 36-1,-18-71 1,-34 0 0,-1-18-1,-53-52 1</inkml:trace>
  <inkml:trace contextRef="#ctx0" brushRef="#br0" timeOffset="100440.94">24660 2840 0</inkml:trace>
  <inkml:trace contextRef="#ctx0" brushRef="#br0" timeOffset="100621.62">24342 3052 0,'53'0'15,"35"0"-15,18 0 16,0 0-16,194-18 16,-265 18-1,0 0 1</inkml:trace>
  <inkml:trace contextRef="#ctx0" brushRef="#br0" timeOffset="100771.72">24712 3175 0,'53'0'15,"0"0"-15,35 0 16,54-18 0,-72-87-1</inkml:trace>
  <inkml:trace contextRef="#ctx0" brushRef="#br0" timeOffset="101119.21">25312 2522 0,'-17'18'31,"17"70"-15,0-70-1,52 35 1,72 0 0,-89-18-1,-35 0 1,-17 1-1,-36-36-15,-71 0 16,54 0 0,34 0-1</inkml:trace>
  <inkml:trace contextRef="#ctx0" brushRef="#br0" timeOffset="104768.95">1517 4868 0,'0'-35'16,"-17"35"0,17 18 30,0 35-46,0 17 16,0-17 0,-53 0-16,53 0 0,-36 17 15,36-34-15,-35-1 16,-35 71 0</inkml:trace>
  <inkml:trace contextRef="#ctx0" brushRef="#br0" timeOffset="105004.11">1394 4886 0,'0'0'16,"35"0"-1,18 0 1,70 159 15,-34-53-15,-54-71-16,0-35 15,-3968 35 1,7954-35-16</inkml:trace>
  <inkml:trace contextRef="#ctx0" brushRef="#br0" timeOffset="105222.02">1888 4886 0,'0'18'16,"0"35"0,0-1-16,-36 37 0,36 52 31,-35-35-31,35-36 31,0-35-15</inkml:trace>
  <inkml:trace contextRef="#ctx0" brushRef="#br0" timeOffset="105470.18">2293 5062 0,'142'-35'31,"-90"35"-31,-16 0 0,-1-35 15,36 35 1,-36 0 0</inkml:trace>
  <inkml:trace contextRef="#ctx0" brushRef="#br0" timeOffset="105706.67">2329 5292 0,'35'0'31,"18"0"-31,70 0 16,-52 0 0,-36 0-1,-52 0 48</inkml:trace>
  <inkml:trace contextRef="#ctx0" brushRef="#br0" timeOffset="106968.89">1270 6473 0,'0'36'31,"18"-36"-15,-18 35-16,53-35 15,-18 0-15,0 0 16,1 0-16,34 0 15,-70-18 1,0-299 47,0 282-63,106-36 31,71 71 0,-142 71-15,-35-1-1,-35 36 1,-1 0 0,1-53-1,53-53 1,17 0-1,177 0 1,-124-18 0,-88-17-16</inkml:trace>
  <inkml:trace contextRef="#ctx0" brushRef="#br0" timeOffset="107186.97">2258 6421 0,'-53'35'32,"18"35"-17,35-52-15,0 53 16,0-36 0,123-35-1,-52 0 1,52-18-1,-87-52 1</inkml:trace>
  <inkml:trace contextRef="#ctx0" brushRef="#br0" timeOffset="107375.51">2787 6279 0,'36'0'16,"34"0"0,-35 0-1,36-35 1,-36 35 0</inkml:trace>
  <inkml:trace contextRef="#ctx0" brushRef="#br0" timeOffset="107567.98">2752 6421 0,'0'0'16,"35"0"0,1 0-1,-3935 0 1,7921 0 0,-3987 0-1</inkml:trace>
  <inkml:trace contextRef="#ctx0" brushRef="#br0" timeOffset="110112.7">1852 4304 0,'-35'0'0,"0"0"16,0 0 15,-1 0 0,1 0-15,-18 18-1,-176 17 48,229 0-63,-53-35 16,-18 35-1,36 18 1,-18 35-1,-70-35 1,87 0 0,1 36-1,0-19 1,0 36 0,35-36-1,-36 1 1,1 0-1,0 34 17,35-34-17,-53 0-15,53 17 16,0-18 0,0 1 15,0 35-16,0-18 1,0-18 0,0 1-1,0 17 1,35-17 0,-35-1-1,35 36 1,1-18-1,-36-52 1,35 52 0,-35-35-1,35 35 17,0 18-17,1-71 1,-1 0-1,0 1 1,18-1 0,0 0-1,0 18 1,18 0 0,17 17-1,-53-34 1,0-1 15,36-35-15,-53 35-1,17-35 1,-35 36-16,35-36 16,0 0 30,-35-18 142</inkml:trace>
  <inkml:trace contextRef="#ctx0" brushRef="#br0" timeOffset="111086.38">3264 4710 0,'52'0'31,"-16"0"-15,-1 17-16,0-17 15,53 177 32,-88-54-16,-141 36 1</inkml:trace>
  <inkml:trace contextRef="#ctx0" brushRef="#br0" timeOffset="111258.37">3493 5521 0,'53'0'63</inkml:trace>
  <inkml:trace contextRef="#ctx0" brushRef="#br0" timeOffset="111603.37">3458 6103 0,'-36'0'0,"54"35"31,52-35-15,-34 36 0,-36 34-1,0-17 1,0-18-1,-18 36 1,-35-1 0,53-34-16,-35-1 15</inkml:trace>
  <inkml:trace contextRef="#ctx0" brushRef="#br0" timeOffset="111770.3">3528 6826 0,'35'0'79,"-35"-35"-64</inkml:trace>
  <inkml:trace contextRef="#ctx0" brushRef="#br0" timeOffset="112735.89">3987 4357 0,'0'0'15,"53"53"32,-53-18-31,53 0-16,-53 1 15,88 34-15,-53-17 16,18 35-16,70 177 16,107 670 30,-424 405 1,17-881-31,71-177 15,106-176-15,-35-53-1,0-71 32,35-17-47</inkml:trace>
  <inkml:trace contextRef="#ctx0" brushRef="#br0" timeOffset="113667.77">5363 6156 0,'35'0'47,"35"0"-31,-17 0-16,0 0 0,0 0 15,0 0-15,-18 0 16,36 0 0,-89 0 15</inkml:trace>
  <inkml:trace contextRef="#ctx0" brushRef="#br0" timeOffset="113850.72">5451 6332 0,'0'0'15,"70"0"1,36 0-1,0-17 1,-71 17 0,1-36-16</inkml:trace>
  <inkml:trace contextRef="#ctx0" brushRef="#br0" timeOffset="114183.57">5539 5927 0,'0'0'0,"18"0"47,17 17-47,0-17 15,0 71-15,36-1 16,17 54 15,-53-18-31,-35-36 16,-52 1 15,-19-36-15,18 0-1</inkml:trace>
  <inkml:trace contextRef="#ctx0" brushRef="#br0" timeOffset="118247.16">8626 5027 0,'-36'0'15,"36"35"48,-35-35-63,35 53 15,0 0 1,53 35 15,88-35 16,-53-70-16,-88-19-31,0-105 32,0 106-32,-35 0 15,-35-36 1,34 1-1,1 34-15,35-34 16,0-1 0,18 36-1,105 35 17,-70 0-17,-18 0 1,-35 18 15,36-18 16</inkml:trace>
  <inkml:trace contextRef="#ctx0" brushRef="#br0" timeOffset="118594.72">9155 5186 0,'0'35'16,"0"18"-1,0-18 1,35 36 0,0-1-1,-35 1 1,0-36-16,0 1 16,0-1-1,0-53 48</inkml:trace>
  <inkml:trace contextRef="#ctx0" brushRef="#br0" timeOffset="119833.67">8714 7038 0,'-18'0'47,"-17"0"-16,35 18-31,-18 87 47,18-69-47,230-36 31,-124-53 0,-248-229 32,107 229-48,0-71 1,-36 1 0,71 87-1,18-17 1,53 18 0,17 35-1,-18 53 1,-70 18-1,0-18 1,0 17 0</inkml:trace>
  <inkml:trace contextRef="#ctx0" brushRef="#br0" timeOffset="120214.84">9208 7056 0,'35'70'16,"-35"-35"0,0 18-1,0 18 1,-18-1-1,-17-17 1,88-17 0,88-36-1,0 0 1,-70 0 0,-71-18 62</inkml:trace>
  <inkml:trace contextRef="#ctx0" brushRef="#br0" timeOffset="122516.93">10425 5080 0,'-35'0'32,"70"0"15,0 0-47,0 0 15,1 0-15,17 0 16,0 0-16,0 0 15,17 0-15,18-35 32,-52 35-1,-89 17-15</inkml:trace>
  <inkml:trace contextRef="#ctx0" brushRef="#br0" timeOffset="122834.69">10495 5327 0,'53'0'46,"0"0"-30,18 0-16,-18 0 16,88 0-1,-106 0 1,0 0 0,-52 0 62</inkml:trace>
  <inkml:trace contextRef="#ctx0" brushRef="#br0" timeOffset="123417.54">10584 4798 0,'0'0'0,"-36"0"32,54 17-1,70 19-15,-70-36-16,70 53 15,18 0 1,-36-1-1,72 19 1,-54-18 0,-53-18-1,0-35 1,-35 35 0,0 1-1,-17 70 1,17-71-1,-124 71 1,89-36 0,35-34 15,-35-1-31,-1-35 16,36 35-1</inkml:trace>
  <inkml:trace contextRef="#ctx0" brushRef="#br0" timeOffset="125144.5">12700 5098 0,'36'0'62,"-1"0"-46,0 0-16,71 35 31,-71-35 0,1 0-31</inkml:trace>
  <inkml:trace contextRef="#ctx0" brushRef="#br0" timeOffset="125936.24">13212 4833 0,'0'0'0,"18"0"31,52 0-15,-35 35-1,1-35 1,-36 106-1,0-35 1,-18-1 0,-17-17-1,-1-18 1,36 1 15,71-36-15,0 0-1,-1-18 1,1-35 0,-71 18-16,53 0 15,-53-1 1,35 1 0,-35 70 77,0 18-77,0 18 0,0-54-1,35-17 1,71 53-1,-53-70 1,-18-36 0,-35-18-1,0 36 1,-53 35 0,18-35-1,0 35-15</inkml:trace>
  <inkml:trace contextRef="#ctx0" brushRef="#br0" timeOffset="127492.93">14235 4745 0,'0'-35'16,"0"70"-16,0-35 47,18 88-47,52 230 62,36-248 1,-106-123-32,35 53 0,1 0-15,-1 35 0,0-35-1,0 18 1,1-18 15,-1 0-15,-35-35-1,0 0 1,0-1 0,0 19-1,-18-19 1,-52 36-16,17 0 15,18 0 1,-1 0 15,36 18-15,18-18 0,70 0-1,-17 0 1,-1 0-1,-35 0 1,1 0 0,17-35-1,-53-1 17,0 54 30,-18-18-62,18 35 16,0 18-1,0 18 1,35-36-16,18 36 16,0 52-1,-53-70 1,71 53-1,-18 17 1,17 1 0,-70-54-1,-35 19 1,17-89 0,-52 0-1,-19-71 1,54-52-1,35-124 17,18 194-32,52-18 15,1 36 1,0-71 0,-36 106-1,-35-18 79</inkml:trace>
  <inkml:trace contextRef="#ctx0" brushRef="#br0" timeOffset="130957.97">15734 5151 0,'0'-18'63,"-17"18"-32,-19 0-15,-17 35-1,53 71 17,159-71 30,-124-52-62,-35-19 16,0-17-1,0 1 17,-17 16-32,-107-87 15,89 52 1,0 1 0,35-1-1,17 36 1,89 0-1,-35 35 1,17 17 0,-88 36-1,35-18 1,-35 1 78</inkml:trace>
  <inkml:trace contextRef="#ctx0" brushRef="#br0" timeOffset="131282.82">16122 5186 0,'0'35'15,"0"0"17,0 18-32,36-17 15,-36-1-15,0 35 31,35-70-31,-35 53 0,0-17 47,0-54 0,0-17-47,35-1 0</inkml:trace>
  <inkml:trace contextRef="#ctx0" brushRef="#br0" timeOffset="131594.95">16669 4921 0,'35'0'16,"54"0"15,16 0-15,-16 0-1,-36 0 1</inkml:trace>
  <inkml:trace contextRef="#ctx0" brushRef="#br0" timeOffset="131842.56">16757 5098 0,'36'0'31,"16"0"-15,1 0-1,71 0 1,-89 0-16,36 35 16,-36-35 15,-88 0 16</inkml:trace>
  <inkml:trace contextRef="#ctx0" brushRef="#br0" timeOffset="133599.09">18133 4621 0,'0'-35'16,"0"70"47,0 1-63,0-1 15,-53 18-15,53 17 16,-53 1-1,-123 52 17,141-52-32,-36-71 31,36-106 0,158 36 0,-105 70-15,17-36 0,18 54-1,0 105 17,18-34-17,-19-1 1,-16-35-1,-1-18 1,0-35 0</inkml:trace>
  <inkml:trace contextRef="#ctx0" brushRef="#br0" timeOffset="134151.29">18380 5256 0,'0'18'31,"0"35"-15,35 35-1,-35-53 1,36 36-1,-36 0 1,0-19 0,0-87 62,0 0-78,0 0 0,0-18 15,-18-18-15,-17-123 32,35 124-17,17 17 17,36 17-17,-17 36 1,-1 36-1,-35 34 1,0-35-16,0 18 16,-35-53-1,-1 36 1</inkml:trace>
  <inkml:trace contextRef="#ctx0" brushRef="#br0" timeOffset="135064.78">19103 4886 0,'53'0'63,"-18"0"-48,1 18 1,-1-18-16,18 0 15,17 0 17,-34 0 15,-54 0-16</inkml:trace>
  <inkml:trace contextRef="#ctx0" brushRef="#br0" timeOffset="135329.72">19121 5045 0,'0'35'16,"53"-35"-1,-18 0 1,0 0-16,54 35 31,-54-35-15,0 0 62,0 0-62</inkml:trace>
  <inkml:trace contextRef="#ctx0" brushRef="#br0" timeOffset="135954.5">19897 4727 0,'0'-35'15,"35"35"17,18 0-17,-18 0 1,1 35-1,-36 18 1,0 53 0,-18 0 15,-70-36-15,17 19-1,36-54 1,88-35 15,0 0-15,53 0-1,-53 0 1,-53-18 78</inkml:trace>
  <inkml:trace contextRef="#ctx0" brushRef="#br0" timeOffset="136275.03">20409 4992 0,'35'0'63,"-35"17"-48,35-17 1,-70 0 62</inkml:trace>
  <inkml:trace contextRef="#ctx0" brushRef="#br0" timeOffset="137046.93">20797 4851 0,'-36'-36'31,"19"36"0,17 18-15,0 17 0,106 54 15,-1-1 0,-69-18 0,-36-17 1,-53-53-17,0 0 17,-18 0-17,36 0 1,35-35-1</inkml:trace>
  <inkml:trace contextRef="#ctx0" brushRef="#br0" timeOffset="137342.91">20902 4745 0,'71'0'16,"-36"-35"0,53 35-1,-52 0-15,-1-36 16,-53 36 78</inkml:trace>
  <inkml:trace contextRef="#ctx0" brushRef="#br0" timeOffset="140296.78">16457 6650 0,'0'-35'31,"-17"35"-31,-18-36 47,-1 36-15,36 18-17,-35-18-15,35 35 16,-35 18-1,35 0 1,123-18 15,1-35-15,-89 0-16,35-17 16,-70-19 15,0 1-16,-88-18 1,53 18-16,0-36 16,-18 1-1,18-1 1,35 1 0,70-1-1,1 36 1,-1 35-1,-35 0 1,1 0 15,-36 70 1,17-34-17,-17-1 1,0 0-16</inkml:trace>
  <inkml:trace contextRef="#ctx0" brushRef="#br0" timeOffset="140602.69">16987 6597 0,'0'71'16,"0"-19"0,0-16-1,0 34 1,0-17 0,0-18-1,0 1 1,0-54 46</inkml:trace>
  <inkml:trace contextRef="#ctx0" brushRef="#br0" timeOffset="140960.72">17445 6562 0,'18'-53'31,"35"53"-15,35 0-16,35 0 15,-52 0 1,-36 0 0,-70 0 62</inkml:trace>
  <inkml:trace contextRef="#ctx0" brushRef="#br0" timeOffset="141254.4">17551 6685 0,'0'35'32,"53"-35"-17,0 0-15,0 0 16,17 0-16,-34 0 16,-1 0-16,-17 0 15,17 0 63,-35-17-46</inkml:trace>
  <inkml:trace contextRef="#ctx0" brushRef="#br0" timeOffset="145247.04">18645 6473 0,'0'-35'16,"-36"35"-1,1 0 32,35 18-16,-35-18-31,35 53 16,-35 0-16,35 35 31,70 53 16,89-141-16,-106-18 1,-18-17-32,0-35 15,-35 17 1,0 0 0,0 17-1,-106 1 1,54 35-1,-1 0 17,17 0-32,1 0 31</inkml:trace>
  <inkml:trace contextRef="#ctx0" brushRef="#br0" timeOffset="145489.75">19174 6562 0,'0'35'109</inkml:trace>
  <inkml:trace contextRef="#ctx0" brushRef="#br0" timeOffset="145985.18">19421 6315 0,'0'-36'15,"17"36"1,19 0-16,34 0 31,-34 0-31,-1 0 0,0 0 32,0 0-17,-35 36 48,0 17-63,0 17 15,0 71 1,0-17 0,0-54-1,0 1 1,-17-53-1,17-54 48</inkml:trace>
  <inkml:trace contextRef="#ctx0" brushRef="#br0" timeOffset="146248.57">19491 6632 0,'18'-35'31,"17"35"-31,18 0 16,18 0-16,-18 0 15,0 0-15,-18 0 16,18 0-1,-53-35 1,35 35 47</inkml:trace>
  <inkml:trace contextRef="#ctx0" brushRef="#br0" timeOffset="146831.48">20038 6227 0,'0'0'0,"0"-36"15,35 36 1,-35 36-1,0 34-15,0-35 16,0 1 0,-17 87-1,17-52 1,-53 17 0,53-53 15,53-35-16,17 0 1,1-17 0,-36 17-16,18-36 15,-53 1 1,0 0 0,0 70 62,0 0-63,0 1-15,0-1 16,0 0-16,35 0 16,-35 36-1,0-18 1,36-53-1,-1 35 1</inkml:trace>
  <inkml:trace contextRef="#ctx0" brushRef="#br0" timeOffset="158212.73">20779 6315 0,'-35'0'16,"-1"-18"-1,1 18 17,0 0-1,-18 0-16,18 0-15,-1 35 0,1 1 16,-18-1 0,53 53-1,106-53 32,-71-35-47,106-70 31,-141 17-15,36 18 0,-1 88 31,-35 17-32,35-35 1,-35 36-1,0-18-15,0-18 16</inkml:trace>
  <inkml:trace contextRef="#ctx0" brushRef="#br0" timeOffset="158632.21">21290 6332 0,'0'0'16,"-35"-35"0,-18 35-1,18 0 1,0 35-1,35 18 1,0-17 0,35-36-1,0 0 1,1-18 0,-1 18-1,0 53 16,-35 0-15,35 35 0,-35-17-1,0-36-15,0 0 16,0 36 0</inkml:trace>
  <inkml:trace contextRef="#ctx0" brushRef="#br0" timeOffset="160760.89">14817 8573 0,'0'-36'31,"-18"36"1,-17 0 14,0 0-30,0 0 0,-1 53 15,36 53 0,106-71 0,-71-35-15,1 0-16,-36-17 0,53 17 16,-18-36-1,-35 1 17,-18 0-17,-35-36 1,-17 18-1,-1 0 1,18 18 0,18-88-1,35 70 1,53 0 0,17 0-1,1 53 1,-18 0-1,-18 35 17,0 0 15</inkml:trace>
  <inkml:trace contextRef="#ctx0" brushRef="#br0" timeOffset="161281.78">15152 8696 0,'35'0'31,"18"0"-15,18 0-1,-71 35 1,35 1 0,-70 16-1,0-52-15,-1 53 16,1 0 0,53-53 15,17 0-16,0 0 1,18 0-16,0 0 31,-53-17 1,35 17-17,-35-36 1</inkml:trace>
  <inkml:trace contextRef="#ctx0" brushRef="#br0" timeOffset="161615.84">15734 8537 0,'36'0'16,"52"0"0,-53 0-16,0-53 15,53 53 1,-52 0-16,-1 0 15,-35-17 1,-35 17 15,-1 17-15</inkml:trace>
  <inkml:trace contextRef="#ctx0" brushRef="#br0" timeOffset="161832.59">15840 8608 0,'71'0'16,"-36"0"-16,0 0 0,36 0 31,-1-18-31</inkml:trace>
  <inkml:trace contextRef="#ctx0" brushRef="#br0" timeOffset="164782.82">10972 7408 0,'17'0'47,"36"0"-31,-17 0-16,-1 0 15,35 53 1,-34-53 62</inkml:trace>
  <inkml:trace contextRef="#ctx0" brushRef="#br0" timeOffset="165444.01">11342 7267 0,'35'0'16,"18"0"0,-17 0-16,34 18 15,-70 52 1,0 1 0,0-36-1,-35 18 1,35-18-1,0 1 1,18-36 31,70-36-31,-18-34-1,-34 17 1,16 53-16,-52-35 31,0 88 16,36 0-31,-1-1-1,36 1 1,-18-53-1,-18 0 1,0-17 0,-35-54 15,-35 71-31,35-35 16,-71 35-16,18-35 15,18 35 32</inkml:trace>
  <inkml:trace contextRef="#ctx0" brushRef="#br0" timeOffset="166736.71">12189 7003 0,'35'17'31,"-35"19"-31,35-1 16,-35 18-16,53 70 16,-17-35-1,-1-52 1,-35-1 15,35-35-15,0 0-1,-35-18 1,53 18 47,-17 0-48,-36 18-15,53-18 16,-53 35-1,35-35-15,18 0 16,17 0 0,-17-17-1,-18-19 1,-35 1 15,-35 35-15,-18-35-1,0 35 1,-17 17 0,52 19-1,53-36 32,36 0-47,-18 0 16,-18-18-1,0 18 32,-35 18-31,53-18-16,0 88 16,35 35-1,-88-70 1,71 124-1,-36-36 1,-35-53 0,0-53-1,-17 18 1,-36-18 0,17-52-1,36-71 1,0-71-1,36-18 1,34 107 0,-17 35-1,-17-1 1,-36 1 218</inkml:trace>
  <inkml:trace contextRef="#ctx0" brushRef="#br0" timeOffset="167564.76">13565 7267 0,'-18'0'47,"-17"0"-15,105 212 30,-34-212-62,-1 0 16,0-18-1,-35-52 1,-70-1 0,-72-17-1,72-18 1,17 36-1,53 34 1,35-17 0,71 18-1,-18 35 17,-52 0-1,-36 71-16,52-18-15,-52 17 16</inkml:trace>
  <inkml:trace contextRef="#ctx0" brushRef="#br0" timeOffset="167946.42">13847 7532 0,'35'0'16,"-35"35"-16,35 0 15,-35 1 1,0-1 15,-35 18 0,35-18-15,53-35 0,18 0-1,-1 0 1,-35-18-16,18 18 16,-53-35 46</inkml:trace>
  <inkml:trace contextRef="#ctx0" brushRef="#br0" timeOffset="168343.05">14270 7444 0,'0'-36'15,"88"36"1,36 0 0,-89-35-1,18 35 16</inkml:trace>
  <inkml:trace contextRef="#ctx0" brushRef="#br0" timeOffset="168570.01">14429 7567 0,'0'0'16,"35"0"-1,1 0 1,69 0 0,-16 0-1,-54 0-15,18-18 16,-71 18 62</inkml:trace>
  <inkml:trace contextRef="#ctx0" brushRef="#br0" timeOffset="170271.34">15381 7197 0,'0'17'78,"-17"19"-63,17-1-15,-53 35 16,-71 36 15,36-106 32,106-53-16,17 53-47,0 18 31,18 17-16,0 1 1,-17-1 0,-1-35-1,-35 35-15,0 0 32</inkml:trace>
  <inkml:trace contextRef="#ctx0" brushRef="#br0" timeOffset="170684.69">15611 7549 0,'-18'0'32,"-17"0"-32,0 18 31,35 17-15,52 1-1,-34-36-15,70 35 16,-4021 0 15,7919 0-15,-4021-35-1,-18 36 1,0-36 0,71-36 30</inkml:trace>
  <inkml:trace contextRef="#ctx0" brushRef="#br0" timeOffset="170962.79">16069 7461 0,'53'0'16,"0"0"0,18 0-1,-18 0 1,-53 18 15</inkml:trace>
  <inkml:trace contextRef="#ctx0" brushRef="#br0" timeOffset="171200.78">16175 7585 0,'0'35'15,"18"-35"1,17 0 0,36 0-1,-36 0-15,36-18 16,-36 18 0</inkml:trace>
  <inkml:trace contextRef="#ctx0" brushRef="#br0" timeOffset="172359.73">16916 7373 0,'35'0'46,"18"0"-30,-53 18-16,36-18 16,-142 123 46,106-88-46,35-35-1,0 0-15,36 36 16,-36-1 0,-35 0-1,-88 1 1,88-1 0,18-53 30,17 18-30,0-53-16,0-17 16,1 34-1,-36 54 63,0 53-78,35-71 16,-35 53-16,35-53 16,18 35-1,-18-35 1,-35-71 0,0 18-1,-17 18 16,-36 35-15,0 0 0,18 0-1</inkml:trace>
  <inkml:trace contextRef="#ctx0" brushRef="#br0" timeOffset="195873.66">16934 8343 0,'-18'0'0,"-17"0"125,-1 0-94,36 71-31,0-36 16,36 141 30,105-176-14,-106 0-32,0 0 15,1 0 1,-36-52 0,0-37 15,0 54-31,-53 0 15,-35-18 17,52 53-1</inkml:trace>
  <inkml:trace contextRef="#ctx0" brushRef="#br0" timeOffset="196087.54">17463 8537 0,'0'0'0,"35"0"78</inkml:trace>
  <inkml:trace contextRef="#ctx0" brushRef="#br0" timeOffset="196807.54">17992 8308 0,'0'-35'31,"-35"35"1,35 17-32,0 19 15,-53 16 1,53 19-1,0-36 1,0 18 0,0-17-1,17-36 1,19 35-16,-1-35 16,0 0-1,1 0 1,-1-88 15,-35 17-15,0 36-16,-18-36 15,-17 36 1,0 35 0,-1 0-1,-17 0 1,18 0-1</inkml:trace>
  <inkml:trace contextRef="#ctx0" brushRef="#br0" timeOffset="198106.74">18398 8237 0,'0'-35'15,"17"0"1,54 35 0,-36 0-1,0 0 1,1 17 15,-160 142 16,124-124-31,71 1-16,-36-36 15,53 141 1,-70-88 0,-18-18-1,-71 0 1,1-35 15,123-53 0</inkml:trace>
  <inkml:trace contextRef="#ctx0" brushRef="#br0" timeOffset="198405.68">18909 8290 0,'0'0'0,"0"36"63,0-1-48,36 0-15,-36 36 16,0-18-16,0 17 16,35-17 15,-35-18-15,35-35-1</inkml:trace>
  <inkml:trace contextRef="#ctx0" brushRef="#br0" timeOffset="198790.15">19456 8184 0,'-35'36'47,"35"-1"-31,-36 0-16,36 18 15,0 53 1,0 18 0,36-89-1,-1 0-15,0-35 16,36 0-1,-36-18 1,-35-17 0,-35 35-1,-71 0 1,71 0 0,-1 18-1,36 17 1</inkml:trace>
  <inkml:trace contextRef="#ctx0" brushRef="#br0" timeOffset="199298.76">19156 9137 0,'0'0'16,"35"0"15,18 0-31,71-18 16,-71 18-16,70-35 46</inkml:trace>
  <inkml:trace contextRef="#ctx0" brushRef="#br0" timeOffset="199508.18">19315 9172 0,'0'36'31,"70"-36"-16,36-18 1,-17 18 0,-142 0 31</inkml:trace>
  <inkml:trace contextRef="#ctx0" brushRef="#br0" timeOffset="206474.68">13035 1376 0,'18'0'140,"35"0"-140,106 0 32,-71 0-1,-53 0 63</inkml:trace>
  <inkml:trace contextRef="#ctx0" brushRef="#br0" timeOffset="206788.71">13159 1517 0,'0'0'0,"-35"0"16,70 0 31,0 0-32,18 0 1,18 0-1,-18 0 1,-18 0 0,0 0-1,0 0 1,-52 0 31</inkml:trace>
  <inkml:trace contextRef="#ctx0" brushRef="#br0" timeOffset="207988.66">12242 1658 0,'17'0'94,"-17"18"-79,36-18 1,87 35 15,-52-88 32,-195-106-1,-3897 124-31,8007 0-15,-7972-1 0,7972 1-16,-3951 0 31,0 0-16,1 35 1,-1 0 0,-35 35-1,0 18 1,35 0 0,-35-18-16,0 36 15,0-18 1,0-18 15,36-35-15,-1 0 15,18 0-15,-18 0-1,0 0 63</inkml:trace>
  <inkml:trace contextRef="#ctx0" brushRef="#br0" timeOffset="208305.15">12841 1623 0,'0'53'31,"36"17"-15,-36-34-1,35 16 1,-35-16 0,35-1-1,-35 0 17,0-52 14</inkml:trace>
  <inkml:trace contextRef="#ctx0" brushRef="#br0" timeOffset="209038.72">13424 2716 0,'17'0'63,"18"0"-63,71 0 31,0-35-15,-18 0 15</inkml:trace>
  <inkml:trace contextRef="#ctx0" brushRef="#br0" timeOffset="209250.54">13565 2805 0,'35'0'31,"-35"-18"-16,53 18-15,-18 0 16</inkml:trace>
  <inkml:trace contextRef="#ctx0" brushRef="#br0" timeOffset="211271.55">12400 3104 0,'36'0'78,"-36"18"-63,53-18-15,53 35 32,-36-35-32,-35 0 15,1-17 1,-36-54 15,0 18-15,-18-17-1,-35 17 1,0 0 0,18 53-16,35-53 15,0 0 1,18-18 0,34 54-1,1 17 1,-17 0-1,-1 0 1,0 35 15,0 36-31,1-1 32,-36 36-17,0-88 1,53-18 31,-18 0-47,53 0 15,-35 0 1,-18 0 0</inkml:trace>
  <inkml:trace contextRef="#ctx0" brushRef="#br0" timeOffset="211613.06">13282 2981 0,'0'0'0,"53"0"15,-17 0 1,-1 35-1,-35 36 1,0 17 0,-53-17-1,18-19 1,35-34 0,70-18-1,-17 0-15,53 0 16,-18 0 15</inkml:trace>
  <inkml:trace contextRef="#ctx0" brushRef="#br0" timeOffset="214054.68">2805 10989 0,'0'-35'16,"0"-1"-1,0 54 79,0 17-94,0 18 16,0 300 30,-35-229 17,-1-177-32</inkml:trace>
  <inkml:trace contextRef="#ctx0" brushRef="#br0" timeOffset="214320.59">2752 10901 0,'0'0'15,"71"0"16,-54 0-15,71 88 0,-17 0-1,0 18 1,-36-35 0,0-18-1,0-53 1,-35-36-1</inkml:trace>
  <inkml:trace contextRef="#ctx0" brushRef="#br0" timeOffset="214608.84">3193 10813 0,'0'35'47,"0"18"-47,0 17 16,18 36 0,-18-18-1,0-17 1,0-36-16,0 18 15,0 18 1</inkml:trace>
  <inkml:trace contextRef="#ctx0" brushRef="#br0" timeOffset="-214527.1">3652 10989 0,'53'0'47,"-18"0"-32,0 0-15,0 0 16,36 0 0,-36 0-1</inkml:trace>
  <inkml:trace contextRef="#ctx0" brushRef="#br0" timeOffset="-213598.06">3652 11024 0,'0'0'0,"-36"0"15,36-35 16,18 35 32,53 0-63,-19 0 16,1 0-16,18 0 15,-18 18-15,-18-18 16,0 0-1,-35 35 64,-17 0-64,-54 18-15,36-53 16,-36 106-1,36-53 1,-18-53-16,18 35 16,35 0-1</inkml:trace>
  <inkml:trace contextRef="#ctx0" brushRef="#br0" timeOffset="-213193.11">4181 11395 0,'-36'0'16,"1"0"-1,-18 0 16,53 53-31,-70 0 16,34-18-16,-16 35 16,-19-34-1,36 17 1</inkml:trace>
  <inkml:trace contextRef="#ctx0" brushRef="#br0" timeOffset="-209209.21">5380 9825 0,'-53'-35'16,"18"52"30,35 19-30,-35 52 0,-36 70 15,71-105-15,0 106 15,53-53 0,0-71-15,35-35-1,0-17 1,-35-19 0,18-34-1,-71-1-15,18 18 16,-18 18 15,0 53 16,0 17-31,0 0-1,0 18 1,52 18-1,-16-1 1,-1-34 0,0-36-1,1 0 1,-1-18-16,-35-17 16,0-1-1,0-17 1,0-17-1,-18 35 1,-105-1 0,87 1-1,36 0 48,71 35-48,0-36 1,-1 36 0,-35-35-16,36 35 15,-71 18 63,0 17-62,0 0 0,53-35-1,-18 36-15,36 17 16,-36-53 0,0 70-1,36-17 1,-71-18-1,0 1 1,-106-1 0,53 0-1,18-35 1,70-53 31</inkml:trace>
  <inkml:trace contextRef="#ctx0" brushRef="#br0" timeOffset="-208375.99">6439 9701 0,'0'36'125,"0"34"-110,0 1 1,35-18-16,-35 0 15,35 17-15,-35 36 16,35-71 0,-35 18-1,0-106 48,0 18-48,53-36-15,-53 54 16,18-18 0,17 35-1,0 0 1,-35 35 0,53 71-1,-53-71-15,36 0 16,-36 36-1,0-36 17,0-53-17,35-17 1</inkml:trace>
  <inkml:trace contextRef="#ctx0" brushRef="#br0" timeOffset="-208076.02">6880 9843 0,'-3952'0'16,"7992"0"-16,-4005 0 15,106 0 1,-106 0 0,1 0-1,-54 0 48,18-36-63</inkml:trace>
  <inkml:trace contextRef="#ctx0" brushRef="#br0" timeOffset="-207877.2">7197 9737 0,'0'0'15,"0"35"48,18 0-63,-18 1 15,0-1-15,35 35 16,-35 1 0,0-1-1</inkml:trace>
  <inkml:trace contextRef="#ctx0" brushRef="#br0" timeOffset="-205593.27">8255 8731 0,'-35'0'16,"0"0"-1,0 0 16,-1 0-31,36 18 16,-53-18-16,53 53 16,-53-53-16,18 229 47,159 71-16,-71-177-31,17 213 31,-317-72 32,212-264-48,0 0 1,35-17 15,52 17-31,-16 0 16,52 70-1,0 195 1,-88-107 0,53 266-1,-53-160 1,0-52-1,35-71 1,-35-106 0,89 1-1,16-36 1,1-53 0,-53-71-1</inkml:trace>
  <inkml:trace contextRef="#ctx0" brushRef="#br0" timeOffset="-204998.08">8979 9472 0,'0'0'0,"0"-35"16,0 0 0,0 70 77,0 0-93,0 18 16,0 0-16,0 35 16,0 89-1,0-19 1,17 54-1,18-142 1</inkml:trace>
  <inkml:trace contextRef="#ctx0" brushRef="#br0" timeOffset="-204733.83">8732 10231 0,'53'0'47,"35"0"-31,18 0-16,105 0 31,-17 0-16,-158 0 1,-36 17 47,0 18-63</inkml:trace>
  <inkml:trace contextRef="#ctx0" brushRef="#br0" timeOffset="-204326.92">9137 10672 0,'-35'-36'0,"0"36"32,-1 0-17,-16 0 1,16 71 0,1 17-1,35-35-15,0 17 16,0 1-1,53-36 1,35 1 0,-17-36-1,-18 0 17,-18-18-1</inkml:trace>
  <inkml:trace contextRef="#ctx0" brushRef="#br0" timeOffset="-203996.66">8996 10883 0,'0'0'15,"-35"0"-15,105 0 47,-17 0-31,0 0-16,35 0 16,-17 0 15,-36 0-16,-52 0 48</inkml:trace>
  <inkml:trace contextRef="#ctx0" brushRef="#br0" timeOffset="-201792.64">10196 9260 0,'-36'0'32,"1"-35"-17,-18 35 1,0 0-16,0 0 16,-17 0-1,34 18 32,36 105-16,18-52-15,-3934 35 0,7903-36-1,-3934 36 1,0 18-1,-18 17 1,-35 17 0,35 19-1,-35-89 1,0 0 0,35-17-1,-35 35 1,36-36-1,-36 18 1,53 18 15,-53-35-15,35-36-16,-35 0 31,53-35-31,53 0 31,17-70-15,-17-1-16</inkml:trace>
  <inkml:trace contextRef="#ctx0" brushRef="#br0" timeOffset="-201293.96">10919 9296 0,'-35'0'15,"35"-36"1,0 54 15,0 17-15,0 18-16,17 0 0,36 18 31,-53-1-15,35 36-1,-35-53 1,0-18-16</inkml:trace>
  <inkml:trace contextRef="#ctx0" brushRef="#br0" timeOffset="-201035.16">10742 9825 0,'0'0'0,"53"0"32,53 0-17,141 0 1,-159 0 0,-52 0-1,-36 35 48</inkml:trace>
  <inkml:trace contextRef="#ctx0" brushRef="#br0" timeOffset="-199326.76">11148 10636 0,'0'0'0,"-35"18"78,35 35-78,0 17 15,35-17 1,142-17 15,-125-89 32,-193-141-32,88 141-15,53-18-1,-35 36-15,35-18 16,0 0-1,18 53 1,17-35 0,0 35-1,1 17 17,-36 19-32,35 17 31,0-18-31</inkml:trace>
  <inkml:trace contextRef="#ctx0" brushRef="#br0" timeOffset="-198977.99">11519 10918 0,'52'0'16,"-52"36"-16,0-1 15,0 18 1,0 18 0,0-1 15,53-70 0,0 0-15,88-70-1,-105 34 1,-36 1 0</inkml:trace>
  <inkml:trace contextRef="#ctx0" brushRef="#br0" timeOffset="-198611.47">11624 10301 0,'0'0'0,"0"-35"0,18 35 31,35 0-15,-18 0 0,-35 17-1,0 54-15,-17-36 16,17 18-1,0-17 17,-3899-36-17,8009-53 1,-4074 17 0</inkml:trace>
  <inkml:trace contextRef="#ctx0" brushRef="#br0" timeOffset="-198169.18">12118 9948 0,'0'-35'0,"71"35"16,-18 0 0,53-35-1,-71 35 1,0 0 0</inkml:trace>
  <inkml:trace contextRef="#ctx0" brushRef="#br0" timeOffset="-197777.71">12524 9578 0,'18'18'78,"-18"17"-78,53 35 16,-53-17-16,35 0 15,-35 35-15,35 71 16,0-71 15,-35-52-15,0-1-1,-17-35 17</inkml:trace>
  <inkml:trace contextRef="#ctx0" brushRef="#br0" timeOffset="-196044.71">12771 8872 0,'35'0'109,"0"0"-109,1 0 16,34 18 0,1-18 30,-71 35-14,35 142-1,0 52 0,-35-106 0,0-52-31,0-18 16,53 35-16,-53 53 16,36 18-1,-36 0 1,35 35 0,18-71-1,-53-17 1,35-18-1,-35 18 1,35-71 0,-35 36-1,0-53 1,0 17 15,-70-35-15,17 53-1,-18-53 1,36-36-16</inkml:trace>
  <inkml:trace contextRef="#ctx0" brushRef="#br0" timeOffset="-195244.77">13247 8608 0,'0'17'79,"0"1"-64,0 17-15,35 18 16,36 53-1,17 70 17,-53-123-1</inkml:trace>
  <inkml:trace contextRef="#ctx0" brushRef="#br0" timeOffset="-194697.76">13653 8819 0,'-18'18'156,"18"17"-156,0 1 0,-35-1 16,0 71 0,35-71-16,-36 0 15,1 36 1,35-18 15,-53 0-15,18 17-1,35-34 17</inkml:trace>
  <inkml:trace contextRef="#ctx0" brushRef="#br0" timeOffset="-193628.82">13653 9331 0,'0'-18'47,"17"18"-47,36 0 16,-17 0-1,-36 18-15,0 17 16,0 18 15,-4004 35 1,8061-88 14,-3952-17-30,-52 17 15,-53-36-15</inkml:trace>
  <inkml:trace contextRef="#ctx0" brushRef="#br0" timeOffset="-191195.55">13635 9243 0,'18'0'47,"-18"-35"-47,70 35 47,-70 52-16,0-34-15,0 17-1,-17 36 1,17-36 0,-36-35-16,36 35 15,0 1 1,0-19 15,18-17 0,35 0-15,-18 0 0,1 0-1,-1 0 1</inkml:trace>
  <inkml:trace contextRef="#ctx0" brushRef="#br0" timeOffset="-188413.13">14111 8537 0,'0'-35'0,"0"0"47,36 35-32,52 17 1,-53-17-1,0 53-15,18 318 63,-123-318-47,-71 176 15,141-159-16,106 19 1,-54-54-16,72 18 16,-89-53-1,36 53 1,-89-53 15,-35 0-15,53 35-1,-35-35 1,0 35-16,35 18 16,0 35-1,0 71 1,0 53 0,53 141-1,-18-195 1,-35 72 15,0-107-15,0-52-1,-71-1 1,-52-34 0,17 34-1,35-35 1,36-35-1</inkml:trace>
  <inkml:trace contextRef="#ctx0" brushRef="#br0" timeOffset="-186679.36">5874 11853 0,'0'0'0,"18"0"78,52 0-62,-52 0 0,105 0-1,195 0 16,-71 0-15,-71-35-16,18 35 16,194 0-1,-229 0 1,-18 0 0,-70 0-1,35 0-15,193 0 16,-122 0 15,-18 0-15,193 0 15,-34 0-15,-18-53-1,-71 53 1,53 0-1,-52 0 1,52-53 0,18 53-1,-18-53 1,-53 53 0,71 0 15,-53 0-31,70 0 31,19 0-15,69-53-1,-228 53 1,17 0 0,53 0-1,264-53 1,-229 53-1,-52-35 1,-142 35 0,-18 0-1,-17 0 1,0 0 0,-17 0-1,34 0 16,-35 0-15,71 0 0,-70 0-1,-54 0 48,-35 0-48,0-70-15</inkml:trace>
  <inkml:trace contextRef="#ctx0" brushRef="#br0" timeOffset="-184176.48">8749 12453 0,'-35'0'16,"0"53"78,35 0-94,0 0 15,-36-18 1,36 18-16,0 141 31,53-35 0,177-124 1,-107-105 30,-123 17-62,0 17 31,0 72 32,53-1-63,-18 35 15,1-34 1,34-36 0,-35 0-1,36 0 1,-36-18 0,-35-17-1,0-18 1,-88-18-1,17 18 1,1 0 0,70 18 15,70-35-15,36 17-1,0 17 1,-71 36-1,-52 0 17,-18 18-17,35 17 17,35-35-32,106 36 15,-35 17 1,-71-18 15,36 18-15,-71 17-1,-71-70-15,0 53 16,19-53 0,16 0-1,54 0 16,-18-35-15</inkml:trace>
  <inkml:trace contextRef="#ctx0" brushRef="#br0" timeOffset="-183710.94">9896 12347 0,'53'88'62,"0"1"-46,-53 16-16,70 19 15,-35 70 1,1-106 0,-36-123 31,53-18-47,-18-53 15,18 71 1,-18 52 15,18 89-15,18-17-1,-71-54-15,0 0 16,35-35 0,-35-70 15</inkml:trace>
  <inkml:trace contextRef="#ctx0" brushRef="#br0" timeOffset="-183524.76">10478 12541 0,'0'-35'16,"35"35"-1,18 0-15,123-35 16,-87-1 15</inkml:trace>
  <inkml:trace contextRef="#ctx0" brushRef="#br0" timeOffset="-183329.54">10742 12330 0,'0'-36'31,"0"72"-31,18-54 16,70 89-1,-88-1-15,71 18 16,-71 18 0,0-35-1,0-18 1</inkml:trace>
  <inkml:trace contextRef="#ctx0" brushRef="#br0" timeOffset="-182792.06">11325 11871 0,'-18'0'0,"36"0"0,-71 0 31,17 71-15,-17 228 0,53 195-1,89-17 1,105-36-1,-106-283-15,35 19 16,-17-72 0,-71-69-1,-35-54 95</inkml:trace>
  <inkml:trace contextRef="#ctx0" brushRef="#br0" timeOffset="-180946.57">12136 12453 0,'0'35'31,"35"1"0,0-36-15,18 0 0,18 0-1,-71-36-15,18-17 32,-36-141-1,18 106 0,229 106 32,-229 17-63,0 36 15,0-1 1,0-17 15,0-18-15,36-35-1,52-35 1,-35 35-16,17-35 16,-35 0-1,-35-1 1</inkml:trace>
  <inkml:trace contextRef="#ctx0" brushRef="#br0" timeOffset="-180677.94">12965 12294 0,'-88'-17'0,"176"34"0,-35 19 0,-36-1 31,-17 0 0,0 18-15,0 0-1,0-18 1,-3898-35 0,8079-17-1,-4075-36 1,-71 53-1,-70 0 1</inkml:trace>
  <inkml:trace contextRef="#ctx0" brushRef="#br0" timeOffset="-179647.07">12683 13370 0,'-36'36'16,"36"16"-1,36 1 1,34-53 0,54 0-1,-89 0 1,0 0-1,-35-17 1,0-36 0,-88-35-1,0-18 1,88 71 0,35-18-1,89 17 1,-19 36-1,37 89 1,-142 16 0,0 1-1,0-53 1,17-53 31,36-18-47,-18-52 15,-17 52 17,35 54 30,-53-1-62,35 18 16,-35-18-16,36 0 15,-36 36 1,0-36 0</inkml:trace>
  <inkml:trace contextRef="#ctx0" brushRef="#br0" timeOffset="-169689.09">18539 10989 0,'-18'-35'16,"-17"35"-1,17 0 110,18 17-93,-35-17-32,35 36 15,-35-36 1,35 35-1,0 18 1,0 17 0,0-34-1,17-1 1,19-35 0,17 0-16,70 0 31,-70 0-16,-18 0 17,-35-18-17,0-17 1,0-18 0,-17-35-1,-19 53-15,-105-106 31,88 52-15,18 19 0,35 17-1,0 18 1,0-1 0,35 36-1,53 0 1,-17 0 15,35 106-15,-106-53-1,35-53 1,-35 35 0,0 1 30</inkml:trace>
  <inkml:trace contextRef="#ctx0" brushRef="#br0" timeOffset="-169322.05">19033 11307 0,'0'35'47,"0"53"-32,0-70 1,35 87-1,-35 1 17,35-106 46,-35-70-78,0 34 15</inkml:trace>
  <inkml:trace contextRef="#ctx0" brushRef="#br0" timeOffset="-168978.89">19350 10954 0,'53'0'31,"-18"0"-15,18 0-1,-17 0-15,-1 0 16,0 0 0,0 0-1,-52 0 32</inkml:trace>
  <inkml:trace contextRef="#ctx0" brushRef="#br0" timeOffset="-168730.4">19368 11148 0,'53'0'32,"-36"0"-17,19 0-15,17-18 16,-36 18-16,19 0 31,-1 0-31</inkml:trace>
  <inkml:trace contextRef="#ctx0" brushRef="#br0" timeOffset="-168047.73">20708 10372 0,'0'0'15,"-53"-36"1,53 54 46,0 17-62,0 1 16,36-1-16,-36 0 0,0 0 16,35 36-1,0 70 16</inkml:trace>
  <inkml:trace contextRef="#ctx0" brushRef="#br0" timeOffset="-167648.48">20179 10954 0,'-35'0'15,"70"0"-15,-105 0 16,87 0 15,124 0-15,106 0-1,265-36 17,-336 36-32,1 0 15,123-52 1,-106 52 0,-142 0-1,-16 0 1,-89 0 15,35 0-15</inkml:trace>
  <inkml:trace contextRef="#ctx0" brushRef="#br0" timeOffset="-167032.1">20444 11518 0,'0'-35'0,"-35"35"15,35-35-15,-36 35 16,36 17 46,0 19-62,36-1 16,69 212 15,1-36 0,-106-175-31,0 17 32,-53-18 15,18-35-32,0 0 1,-1-18-1,36-17 1</inkml:trace>
  <inkml:trace contextRef="#ctx0" brushRef="#br0" timeOffset="-166576.99">20479 11412 0,'0'0'0,"-53"-35"31,71 35 0,17-35-31,89 35 16,70-35 15,17 35-15,-52-53-16,123 53 15,-17-53 1,-106 0-1,-71 53 1,-53-35 0,0 35-1,-52 0 32,-19 52-31,-17-52-1</inkml:trace>
  <inkml:trace contextRef="#ctx0" brushRef="#br0" timeOffset="-166082.02">20955 11571 0,'0'0'0,"0"35"62,0 1-62,36 34 16,-36-34-16,35 52 15,0-18 1,-35 18 0,0-52 15,35-36 0,1-36-15</inkml:trace>
  <inkml:trace contextRef="#ctx0" brushRef="#br0" timeOffset="-165776.56">21273 11783 0,'35'0'32,"0"0"-17,18 0-15,53-35 16,-35 35 0,-36 0-1,-70 0 48,35-36-48</inkml:trace>
  <inkml:trace contextRef="#ctx0" brushRef="#br0" timeOffset="-165530.92">21361 11642 0,'0'0'0,"0"53"63,18 0-47,-18-36-16,35 54 15,-35-36 1,0 36-1,0-36 1,35-35 0</inkml:trace>
  <inkml:trace contextRef="#ctx0" brushRef="#br0" timeOffset="-165147.09">21925 11571 0,'-35'0'31,"0"0"-15,35 18-1,-35-18-15,-1 141 32,36-71-17,18-17 1,88 0 0,-36-53-1,-34 0 1,-1 0-1,-53 0 32</inkml:trace>
  <inkml:trace contextRef="#ctx0" brushRef="#br0" timeOffset="-164865.48">21749 11800 0,'18'0'31,"17"0"-15,36 0-1,-19 0 1,19 0-1,-71-35 32,18 35-31,-18-35-16</inkml:trace>
  <inkml:trace contextRef="#ctx0" brushRef="#br0" timeOffset="-164360.02">22031 11359 0,'0'0'0,"18"0"31,53 0-15,-36 18 15,-35 53-31,0-54 16,-53 54 15,53-36-15,-35-35-16,52 0 31,19 0-16,16 0 1,19 0-16</inkml:trace>
  <inkml:trace contextRef="#ctx0" brushRef="#br0" timeOffset="-161998.64">18468 13494 0,'-35'0'47,"-36"0"-32,36 53-15,0-18 16,0 18-16,-1 0 15,-17 0-15,53 17 16,0-17-16,0 0 16,318 123 31,-230-140-1,-53-54-30,1-17 15,-36-36-15</inkml:trace>
  <inkml:trace contextRef="#ctx0" brushRef="#br0" timeOffset="-161606.87">18204 13899 0,'0'-35'62,"35"35"-62,53 0 16,-53 0 0,36-35-1,0 35 1,-1-35-1,-17 35 64</inkml:trace>
  <inkml:trace contextRef="#ctx0" brushRef="#br0" timeOffset="-161314.05">19015 13653 0,'88'0'31,"-52"0"-15,-1 0-16,35 0 15,-52 0 1,17 0 0</inkml:trace>
  <inkml:trace contextRef="#ctx0" brushRef="#br0" timeOffset="-161029.37">19139 13811 0,'17'0'15,"18"0"-15,1 0 16,34-17 0,1 17-1,-89 0 95</inkml:trace>
  <inkml:trace contextRef="#ctx0" brushRef="#br0" timeOffset="-157775.64">19879 13194 0,'0'-35'47,"-17"35"-16,17 17 250,0 19-265,0 16-1,17 19 1,-17-18 0,36 0-1,-36 0 1,70 106 15,-35-54-15,1-34-1,70 52 1,-71-52 0,-35-1-1,35 36 1,-35-35-1,0-18 1,0-18 0,0 0-1,-17-17 1,-19-18 0,-17 0-1,0 0 1,18 0-1,0-71 17</inkml:trace>
  <inkml:trace contextRef="#ctx0" brushRef="#br0" timeOffset="-156738.08">20003 13018 0,'-18'0'31,"53"0"94,1 0-125,17 0 16,423-106 15,335-18 47,-4744 89-78,7972 35 16,-3968-53-16,-18 53 15,0 0-15,-1-35 0,-16 35 16,-1 0-16,36 0 15,-54-36 17,54 1 30,-89 35 48</inkml:trace>
  <inkml:trace contextRef="#ctx0" brushRef="#br0" timeOffset="-153811.02">20003 13106 0,'-35'0'47,"-1"0"16,1 0 15,53 0 47,35-36-94,-18 36-31,0 0 16,0-35-16,36 35 15,-36-35 1,18 35 0,-18 0-16,1 0 15,-1-35 1,0 35 15,1-36 78,-1 36-93,0 0 0,0-53-1,1 53 1,-1 0 0,0-17-1,-17 17 1</inkml:trace>
  <inkml:trace contextRef="#ctx0" brushRef="#br0" timeOffset="-151515.84">20673 13353 0,'0'-36'0,"-35"36"31,35-35-31,0 53 62,17-18-46,-17 53-16,36 35 16,34 35 15,-17-87-16,-53-1 1,36 0 0,-36 0-1</inkml:trace>
  <inkml:trace contextRef="#ctx0" brushRef="#br0" timeOffset="-140336.52">20691 13899 0,'17'0'47,"19"0"-47,87 0 31,-52 0-31,52-17 16,-35-36-1,1 18 17</inkml:trace>
  <inkml:trace contextRef="#ctx0" brushRef="#br0" timeOffset="-139655.08">21061 14358 0,'-17'0'78,"-3970"53"-78,7974-18 16,-3970-35-16,54 0 16,-1 0 15,-17 0-16,-53-35 1,-53 35 0,-88-71-1,35-17 1,53 53 0,53-36-16,0 18 15,53 53 1,18-35-1,-36 35 1,18 0 0,-53 18-1,35-18 17,-52 0 46</inkml:trace>
  <inkml:trace contextRef="#ctx0" brushRef="#br0" timeOffset="-138507.62">21114 14340 0,'-18'0'31,"18"-35"-31,-35 35 31,0 0 0,0 18-15,-1-18 0,1 70 15,0 19 0,52-54-15,19-35-1,17 0 1,35 0 0,-53 0 15,-35-18-15,35 18-1</inkml:trace>
  <inkml:trace contextRef="#ctx0" brushRef="#br0" timeOffset="-138218.95">21396 14429 0,'0'17'31,"18"-17"-15,-18 53 0,53 18-16,-53-36 15,0 0 17,0 1-32</inkml:trace>
  <inkml:trace contextRef="#ctx0" brushRef="#br0" timeOffset="-135746.74">21308 13935 0,'35'0'16,"1"0"0,-1 0-1,0 0 17,-35 35-32,0 18 15,0 17 16,-53 19 1,159-89 15,35-18-1</inkml:trace>
  <inkml:trace contextRef="#ctx0" brushRef="#br0" timeOffset="-135353.12">21731 13670 0,'18'0'47,"53"0"-31,-18 0-1,-18 0 1,-35-35 0,35 35 31,-35-35-32</inkml:trace>
  <inkml:trace contextRef="#ctx0" brushRef="#br0" timeOffset="-135117.83">21996 13458 0,'0'18'47,"71"17"-32,-36 89 1,0-18 0,-35-36-1,0-34-15,0-1 16,0 0-16</inkml:trace>
  <inkml:trace contextRef="#ctx0" brushRef="#br0" timeOffset="-132736.48">17886 13441 0,'-35'0'47,"0"0"0,35-18-47,-36 18 16,-140-88 30,141 53-46,-142-89 32,107 54-17,34 34-15,-16-34 16,-19-18 0,18-18-1,53 18 1,-35-36-1,35-35 1,0 89 0,0-1-1,0 1 1,0-1 15,17-35-15,19 53-1,-36 18 17,0 0 155,35 0-171,-35-1 15,35 36-31,-35-35 47,-17 35 15,-36 0-46,53 18 0,-71-18-16,36 0 15,35 35 1,-71 0 15,89-35 47,-18-17-78,88 17 16,-35 0-16,-53-18 16,35 18-1,1 0 1,-1 0-1,0 0 1,-35 35 15,35 18-15,-4021-35-16</inkml:trace>
  <inkml:trace contextRef="#ctx0" brushRef="#br0" timeOffset="-125371.83">13459 11748 0,'53'0'63,"0"52"-48,-18-16-15,0-1 16,0 18-16,1 17 16,17 36-16,35 141 15,0 265 16,-123-124 1,0-159-1,35-194-15,-36-35 62,1 0-47</inkml:trace>
  <inkml:trace contextRef="#ctx0" brushRef="#br0" timeOffset="-123635.87">3017 15381 0,'0'-35'16,"0"52"62,0 19-62,0-1-16,0 18 15,0 0-15,0-18 16,0 0-16,0 1 16,0-1-16,0 0 15,0 36 1,-36-1 15,36-34 16</inkml:trace>
  <inkml:trace contextRef="#ctx0" brushRef="#br0" timeOffset="-123304.86">3017 15363 0,'35'53'47,"-35"-35"-31,88 70-1,-53-17 1,54-36-16,-19 18 31,-35 0-15,1-53-1,-1-71-15</inkml:trace>
  <inkml:trace contextRef="#ctx0" brushRef="#br0" timeOffset="-122991.68">3475 15293 0,'0'70'47,"0"-17"-31,0 53 0,-53-35-1,53-18-15,0-18 16,0 0-16,0 36 15,0-18 1,0-18 0</inkml:trace>
  <inkml:trace contextRef="#ctx0" brushRef="#br0" timeOffset="-122083.92">4004 15346 0,'-35'0'16,"35"-35"-16,0 52 93,35-17-93,-35 35 16,106-35 0,18 0 15,-124 36 0,0-1 0,0 18-15,-18-18 0,18 1-16,-141 69 31,106-34-16,-18-18 1,17 0 0,1 0-1,35-18 1</inkml:trace>
  <inkml:trace contextRef="#ctx0" brushRef="#br0" timeOffset="-121759.97">4551 15699 0,'0'17'31,"-17"-17"-15,-19 88-1,1-17 1,0-36 0,-1 18-1,36-18-15,0 1 78,-35-36-78</inkml:trace>
  <inkml:trace contextRef="#ctx0" brushRef="#br0" timeOffset="-118775.05">5116 15293 0,'17'0'31,"19"0"16,-1 0-47,0 0 31,0 0-31,1 35 31,-36 89-15,-106 52 31,53-141-16,71-35-15,70 0 15,-18 0-31,-34 0 15,-1 0 1</inkml:trace>
  <inkml:trace contextRef="#ctx0" brushRef="#br0" timeOffset="-118579.86">5698 15558 0</inkml:trace>
  <inkml:trace contextRef="#ctx0" brushRef="#br0" timeOffset="-118002.66">5998 15222 0,'0'0'0,"70"-53"47,-17 53-47,18 0 16,-54 0-16,19 0 31,-1 0-31,-35 36 63,0-1-63,0 0 15,53 36 1,-53-18-16,0 17 15,0-34 1,0 17 0,-18-18-1</inkml:trace>
  <inkml:trace contextRef="#ctx0" brushRef="#br0" timeOffset="-117716.48">6209 15469 0,'18'0'32,"35"-35"-32,0 35 15,70 0 1,-52 0-1,-36 0 1,-35-35 62</inkml:trace>
  <inkml:trace contextRef="#ctx0" brushRef="#br0" timeOffset="-116155.92">6774 15152 0,'35'0'15,"-35"-35"17,35 35-17,1 0-15,-1 0 16,18 17 0,-18 18 15,-35 71 0,0-35-31,-71-36 31,71-17 1,71-18-17,-18 0 1,35 0-1,-17-18 1,-36-35 0,0 53-16</inkml:trace>
  <inkml:trace contextRef="#ctx0" brushRef="#br0" timeOffset="-115818.64">7356 15152 0,'0'0'0,"0"-35"16,88 35 0,0 0-1,-35-36 1,-53 72 62,0-1-62,0 18-16,0 0 15,0 35 1,-3986 18 15,7972-71-15,-4004-35-1</inkml:trace>
  <inkml:trace contextRef="#ctx0" brushRef="#br0" timeOffset="-115668.14">7532 15399 0,'18'0'0,"35"-36"15,-124 72-15,212-72 16,-70 1-1,-36 35 1</inkml:trace>
  <inkml:trace contextRef="#ctx0" brushRef="#br0" timeOffset="-114741.74">9349 15522 0,'35'0'46,"18"0"-46,88 0 16,-88 0 0,18-35-16,-54 35 15,19 0-15</inkml:trace>
  <inkml:trace contextRef="#ctx0" brushRef="#br0" timeOffset="-114568.02">9472 15681 0,'36'0'16,"87"0"0,-17 0-1,-18 0 1,-53-53-1</inkml:trace>
  <inkml:trace contextRef="#ctx0" brushRef="#br0" timeOffset="-114255.55">9596 15311 0,'18'0'31,"-36"0"-31,124 0 32,70 105-17,-88 1 1,-35 18 0,-53 17-1,0-71 1,-70 1-1,34-36 1,36 0 15</inkml:trace>
  <inkml:trace contextRef="#ctx0" brushRef="#br0" timeOffset="-113200.92">11448 15752 0,'0'-18'16,"0"71"62,35 0-78,-35 17 16,0 89-1,0-53 17,0-53-17,-17-53 1,-1 0-1</inkml:trace>
  <inkml:trace contextRef="#ctx0" brushRef="#br0" timeOffset="-112969.8">11466 15716 0,'35'0'31,"-35"18"-31,106 70 16,-18-17 0,0-36-1,-53 18 1,18-53 0,-17 0-1</inkml:trace>
  <inkml:trace contextRef="#ctx0" brushRef="#br0" timeOffset="-112738.08">11907 15752 0,'-18'-36'31,"36"72"-15,-36-1 15,18 18-31,0 70 15,35-17 1,-35-35 0,36-36-1,16-35 17</inkml:trace>
  <inkml:trace contextRef="#ctx0" brushRef="#br0" timeOffset="-112533.65">12277 15998 0,'300'-35'63,"-212"35"-48,-476 35-15,811-70 0,-440 35 32</inkml:trace>
  <inkml:trace contextRef="#ctx0" brushRef="#br0" timeOffset="-112292.78">12348 16104 0,'0'71'31,"35"-71"-31,88 0 16,-281-71-16,422 142 16,-229-71-1,36 0 1,-89 0 62,18-18-62</inkml:trace>
  <inkml:trace contextRef="#ctx0" brushRef="#br0" timeOffset="-110971.59">13194 15752 0,'0'-36'16,"36"36"62,16 0-78,19 0 15,52 18 1,-281 194 46,122-177-30,54-35-17,88 53 1,-36-18-16,19 18 16,-54-18-1,-35 36 1,0-54-1,-53 36 1,-35-53 0,53 0-1,-18 0 1,17 0 0,36-17-16</inkml:trace>
  <inkml:trace contextRef="#ctx0" brushRef="#br0" timeOffset="-109537.02">13706 15540 0,'0'0'0,"-36"0"0,36-35 15,-35-1 1,-71 1 0,-17-18-1,17 53 1,-17-35 15,34 0-31,19 35 16,-18 0-16,-71-71 15,35 36 1,-105 35 0,159 0-1,-107 0 1,54 0-1,-36 0 1,106 0 0,-35 0-1,-18 0 1,35 17 0,1 19-1,-1-1 1,36 0 15,0 0-15,-18 1-1,-18 34 1,18-17 0,18 71-1,0-89 1,35 18-1,-53 53 1,18-36 0,35 18-1,0-17 1,0-18 0,0 0-1,35 123 16,0-105 1,0-1-17,54-17 1,-19 18 0,54-36-1,17 0 1,0 18-1,88 36 1,-70-54 0,0-35-1,-1 0 1,160 35 0,-159-35-1,-1 0 1,1 0-1,0 0 17,17-18-17,-52 18 1,-36-35 0,-17 0-1,-1-89 1,18 89-1,-70 0 1,17-18 0,53-53-1,-88 36 1,36-36 15,-36 53-15,0-18-1,-36-35 17,36 53-17,-17-17 1,-142-1 0,-17-52-1,52 17 1,18 36-1,-17-1 1,-1 36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7T05:46:00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21061 5697 0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6T06:06:53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7709 9066 0,'17'0'93,"36"0"-77,18 18 0,-18-18-1,52 53 17,-34-53-17,176-35 16,-106 35-15,-70 0-16,87 0 16,19-36-1,-19 36 1,54-53 15,-106 53-31,123 0 16,-17 0-1,-106 0-15,17 0 16,-17 0-16,141 0 16,-53 0-1,-35 36 1,-36-1 0,-52 0-1,52-35 1,1 0-1,35 0 1,105-53 0,36 0-1,141-35 17,-176 35-17,17 53-15,0 0 31,124 0-15,-18 36 0,159 17-1,-230-53 1,18 52 0,230-52-1,-213 0 1,1 0-1,70 0 1,-52 0 0,193-35-1,-176 35 1,-52-53 0,-142 53 15,-142 0-31,72-35 15,-71 35 1,0-35 0,-88-1 62</inkml:trace>
  <inkml:trace contextRef="#ctx0" brushRef="#br0" timeOffset="1527.12">4340 7497 0,'0'17'78,"0"1"-62,0 52-16,0 89 31,0 141 1,-18-194-1,-35-18 0</inkml:trace>
  <inkml:trace contextRef="#ctx0" brushRef="#br0" timeOffset="1710.12">4251 7920 0,'36'0'0,"52"-35"15,-35 35 1,53 0 0,35-53-1,-71 17 1,-35-52 0</inkml:trace>
  <inkml:trace contextRef="#ctx0" brushRef="#br0" timeOffset="1910.63">4780 7638 0,'0'-53'16,"-17"123"46,17-17-62,-35 0 16,35 35 0,-36 18-16,-17-35 31,53 17-16</inkml:trace>
  <inkml:trace contextRef="#ctx0" brushRef="#br0" timeOffset="2133.34">5098 7602 0,'-53'18'47,"18"35"-47,-18 70 15,53-17 1,0-18 0,70-35-1,54 0 1,-89-53-1</inkml:trace>
  <inkml:trace contextRef="#ctx0" brushRef="#br0" timeOffset="2493.21">5204 7743 0,'70'0'31,"19"-35"-31,-19 35 16,-17 0-16,-18 0 16,1 0-1,-54 0 17,-17 18-32,-36 35 31,1 35-16,34-35 1,36-18 0,53-35 15,106-17-15,-36-54-1,-87 71-15</inkml:trace>
  <inkml:trace contextRef="#ctx0" brushRef="#br0" timeOffset="2710.4">5698 7602 0,'0'0'0,"0"-53"16,0 18-1,0 53 17,123 70-17,-35 35 1,-35 89 15,-88-88-15,-53-36-1,-53 0 1,70-88-16</inkml:trace>
  <inkml:trace contextRef="#ctx0" brushRef="#br0" timeOffset="3576.74">3722 7126 0,'0'0'15,"-17"0"17,-1 0-17,-53 0-15,-17 0 47,88 71 0,18 87-31,-54 1218 62,-52-1023-47,88-282-15,0-36-1,0 0 1,0 0-1,53 36-15,0-71 16,53 0-16,388 0 16,106-53-1,52-88 1</inkml:trace>
  <inkml:trace contextRef="#ctx0" brushRef="#br0" timeOffset="5176.2">18839 6826 0,'53'0'47,"-18"0"-31,-17 0-16,52 0 15,18 0 32,-88 71-16,0-54-15,0 125 0,0-54-16,53 123 15,-53-105-15,53 53 16,-53 159-1,0-124 1,0 0 0,0-124-1,0-17 1,-18 18 0,-87-18 15,-36-1-16,-18-52 1,53 0 0,71 0-16</inkml:trace>
  <inkml:trace contextRef="#ctx0" brushRef="#br0" timeOffset="8158.38">1747 10918 0,'-36'0'15,"36"-35"-15,0 70 94,0 18-78,-53 36-16,53-19 15,0 71 1,-35-88-16,35 159 47,0-177 31</inkml:trace>
  <inkml:trace contextRef="#ctx0" brushRef="#br0" timeOffset="8560.09">1676 11342 0,'35'-35'0,"1"35"16,-1 0-16,35 0 15,1 0 1,0-53 15,-36 17-15,-35 1-1,0-53 1,-18 88 0,18 18 31,0 34-32,0 37-15,-53-1 16,53-18-16,-35 71 15,0-52 1,35-54 0,0 0-1</inkml:trace>
  <inkml:trace contextRef="#ctx0" brushRef="#br0" timeOffset="8845.29">2435 11113 0,'-36'35'47,"36"0"-32,0 0-15,-35 54 16,0-19 0,35 1-1,0-18 1,17-53 0</inkml:trace>
  <inkml:trace contextRef="#ctx0" brushRef="#br0" timeOffset="9208.83">2770 11095 0,'-36'0'16,"-52"0"-1,88 35-15,-53 0 16,53 36 0,0-36-1,18-35-15,52 36 16,-34-1 0,-36 0 15,-36-35-16,-122 35 1,122-35 0,107 0 15,-18 0-31</inkml:trace>
  <inkml:trace contextRef="#ctx0" brushRef="#br0" timeOffset="9443.54">2893 10989 0,'53'0'47,"-53"53"-32,53 53 1,-53-36-16,0-52 15,0 53 1,-53 17 0,-18-18-1,-17-34-15</inkml:trace>
  <inkml:trace contextRef="#ctx0" brushRef="#br0" timeOffset="9725.35">1605 11818 0,'-35'0'15,"70"0"-15,-35 0 31,106 0-15,353-35 0,17-18-1,-158 0 1,-195 53 0,-123-35-1</inkml:trace>
  <inkml:trace contextRef="#ctx0" brushRef="#br0" timeOffset="9980.84">2276 11889 0,'88'0'31,"18"0"-31,35 0 16,18 0-16,105-18 31,-158 18-15,-141 0 31,0 0-32</inkml:trace>
  <inkml:trace contextRef="#ctx0" brushRef="#br0" timeOffset="11492.55">3828 11271 0,'18'0'47,"70"0"-31,35 0-16,1 0 16,35-35-1,-1 0 16,-158-1-31,-53-34 32,-52 35-1,140 35 0,18 17-15,70 54-1,-88-71-15,-35 70 16,36 1 0,-54-18-1,-17-53-15,-36 53 16,71-18 0,-35 0-1,88-35 1</inkml:trace>
  <inkml:trace contextRef="#ctx0" brushRef="#br0" timeOffset="11743.97">5239 11007 0,'0'53'47,"0"0"-31,0 17-16,0-17 15,0 53 1,0-71-16,-18 53 31,-70-88-15</inkml:trace>
  <inkml:trace contextRef="#ctx0" brushRef="#br0" timeOffset="12055.66">4939 11060 0,'53'-53'16,"0"53"-16,18 0 15,34 0-15,19 0 16,-1 0 0,-52 0-1,-53 0 1,-18-36 15</inkml:trace>
  <inkml:trace contextRef="#ctx0" brushRef="#br0" timeOffset="12771.12">5557 10971 0,'0'18'62,"0"35"-46,0-18 0,0 106-1,0 18 1,0-106-16,-18 53 15,18-71 1,0-17 0,0-89 31,0-52-32,35-107 1,53 89-1,-52 71 1,17 34 0,-18 1-1,0 35 1,0 18 15,-35 35-15,-35 35-1,-53-35 1,17-18 0,19-35-1,52 35 17,52 18-17,107 71 16,-88-54-15,-1-17 0,-34-35-1</inkml:trace>
  <inkml:trace contextRef="#ctx0" brushRef="#br0" timeOffset="13309.17">5698 11148 0,'0'0'31,"0"17"-31,0 19 16,0 105 0,0-71-16,0 36 15,0-35 17,17-71-17,-17-18 16,0-35-15,0-106 0,-35-105-1,53 70 1,52 88 0,-17 53-1,53 53 1,-35 0-1,-36 0 1,18 0 0,-53 18-16</inkml:trace>
  <inkml:trace contextRef="#ctx0" brushRef="#br0" timeOffset="13508.31">5698 11077 0,'0'0'0,"17"0"31,36 53-31,18-53 16,88 0 0,-18 0-1,-106 35 1</inkml:trace>
  <inkml:trace contextRef="#ctx0" brushRef="#br0" timeOffset="14027.73">5715 11307 0,'0'0'0,"0"-18"94,0 36 93,0 17-187,0 0 16,0 0-16,0 1 16,0-1-16,0 18 15,0-18 1,0 0-1,-35-35-15</inkml:trace>
  <inkml:trace contextRef="#ctx0" brushRef="#br0" timeOffset="25523.54">1694 12188 0,'0'18'125,"0"17"-125,0 18 0,0 71 31,-36 105 1,1 283 14,35-354-30,0-52 0,0-71-16,0 36 15,18-36 1,-18 18 0,35 0-1,106 71 16,0-71-15,-17-53-16,-54 35 16,1-35 15,-1 35-15,1-35-1,-18 0 1,-18 0-1</inkml:trace>
  <inkml:trace contextRef="#ctx0" brushRef="#br0" timeOffset="25823.68">2258 13653 0,'18'0'62,"17"0"-62,18 52 16,-18-16-16,1-1 16,-1 36-1,-35 17 1,0-53-16,-18 36 15,-52-1 1,-1 18 0,18-70-1</inkml:trace>
  <inkml:trace contextRef="#ctx0" brushRef="#br0" timeOffset="31512.5">3122 13053 0,'0'-18'15,"0"-17"32,36 35 328,-36 18 172,0-1-531,0 18-16,-18 36 15,18-18-15,-35 35 16,35-17-16,-53 17 16,53-18-16,0 1 15,-35-18-15,35-18 16,0 0-16,0-52 62,0-36-46,17-194 15,160 53 1,-142 123-1,0 71-16,-35 18-15,0 88 16,35 0 0,-35 17-1,0-70 17,0-18-17,0 18-15,0-17 16,-17-36-1</inkml:trace>
  <inkml:trace contextRef="#ctx0" brushRef="#br0" timeOffset="32122.76">3087 13635 0,'88'0'31,"-35"-35"-16,35 35 1,-35-36-16,18 36 0,-1-35 16,-70 70 31,0 1-32,0 69 1,0 19-1,0-1 1,0-70 0,0-70 62,0-19-78,0 1 15,0-18-15,0 0 16,0-105 0,0 52-16,0 0 15,36-106 1,34 142 0,-34 17-1,-19 53 1,-17 17-1,0 89 1,-17-18 0,-19-35-1,36 0 1,-35-18 0</inkml:trace>
  <inkml:trace contextRef="#ctx0" brushRef="#br0" timeOffset="32725.6">3740 13370 0,'0'-35'31,"0"70"16,0 1-31,0 52-16,0-18 15,0 19-15,0 52 16,0-88 0,0 17 15,-35-105 16,35 17-47,0-52 15,0-54 1,52 1 0,1-1-1,18 18 1,-18 36 0,-18 70-1,-35 70 16,0-17-31,0 53 16,-35-35 0,35-36-16,-35 36 31,-1-71-15</inkml:trace>
  <inkml:trace contextRef="#ctx0" brushRef="#br0" timeOffset="33238.22">4093 13388 0,'0'0'0,"52"0"16,1 18-1,0 34 1,-53-16-16,36-1 16,-36 18-1,-18-18 1,18-88 15,53-35-15,-35 53-1,17 35 17,0 0-17,-35 17 32,0 36-31,0 0-1,35-53-15,-35 36 16,36-36 0,-1 0-1,-35-36 1,0-17-1,0 0 1,-18 1 0,-17 52-1,0-18 17</inkml:trace>
  <inkml:trace contextRef="#ctx0" brushRef="#br0" timeOffset="33394.33">4816 13511 0</inkml:trace>
  <inkml:trace contextRef="#ctx0" brushRef="#br0" timeOffset="34139.41">5292 13423 0,'0'0'16,"-71"0"-16,36 53 15,0 0 1,35-18 0,0 1-1,18-36 1,17 0-16,0-18 31,-35-17-15,-18-1-1,18 1 1,36 0 0,34-18-1,1 18 1,-71-1 0,0 125 46,35-19-46,-35 1-16,0 87 31,0-52-31,0 53 16,0-53-1,0-71 1,35 0-1,36-35 1,-36-53 0,-35-17-1,-35-1 1,-36 1 0,1 70-1,87 0 16</inkml:trace>
  <inkml:trace contextRef="#ctx0" brushRef="#br0" timeOffset="34372.68">6103 13476 0,'0'18'32,"0"35"-32,0 0 15,0 70 1,0-70-16,0-18 16,-17 1-1,-19-36 1</inkml:trace>
  <inkml:trace contextRef="#ctx0" brushRef="#br0" timeOffset="34638.33">6050 13353 0,'0'0'15,"36"-89"1,-36 54 0,17 53 15,89 88-16,-18-1 1,-52 1 0,-1-17-1,-88-37 1,-17-52 0,34 36-1,1-36 1</inkml:trace>
  <inkml:trace contextRef="#ctx0" brushRef="#br0" timeOffset="34795.91">6668 13741 0</inkml:trace>
  <inkml:trace contextRef="#ctx0" brushRef="#br0" timeOffset="36357.53">3140 14817 0,'0'-36'0,"0"1"16,0 0 15,-35 35 1,0 0-17,-71 88 16,194 0 32,-53-105-63,-35-36 16,35 53-1,-35-71 1,36 71 15,-36 88-15,0 71-1,0-53 1,0-18-16,0 18 16,-36 0-1,-34-71 1,-1 18-1,1-53 1,17 0 0,18-18-1,35-17 1,0 0 15</inkml:trace>
  <inkml:trace contextRef="#ctx0" brushRef="#br0" timeOffset="37555.87">3299 15258 0</inkml:trace>
  <inkml:trace contextRef="#ctx0" brushRef="#br0" timeOffset="39254.54">3969 15064 0,'35'-36'16,"-35"1"-16,0 0 15,0 17 16,-17 18-31,-19 0 16,-34 0 0,-36 159 46,159-159-62,70 0 47,-87-35-31,-36-1-1,0 54 17,0 35-17,53 106 1,-53 35-1,0-53 1,0-124-16,0 54 16,-18-36-1,-53-35 1,71-106 15,71-17-15,0 52-1,-1 36 1,-35 35 0,-35 35 15,36 54-15,-36-1-1,0-53 1,0 0-16,0-70 47,70-53-32,-70 53-15,53 35 16,-18 0 0,-35 35-1,36 35 1,-36-17-1,53-53 32,-18 0-31,0-70 0,-35 35-16,53-36 15,-53 18 1,18 53 31,35 88-32,-53-35 1,53 18 0,-18-36-1,-35-70 32,35-18-47,-35 0 31,35-18-15,-35 36 0,0 53-1,36-18 1</inkml:trace>
  <inkml:trace contextRef="#ctx0" brushRef="#br0" timeOffset="39956.18">5169 15540 0,'-36'0'31,"1"0"-16,0 0-15,-1 35 16,1-35 0,35 71-16,-35-1 31,35-34-15,18-36 15,-18-71-31,52 0 15,1 36 1,-17 35 0,-1 18-1,-35 88 1,0-71 0,0 0 15,0 0-31,53-70 31,0-35-15,0 34-1,0 1 17,-18 35-17,-35 35 1,35 1-16,-35 17 15,0 17 1,-35-35 0,0-35-1,35-17 1,88-71 0,-18 52-1,19 36 1,-89 18-1,0 35 1,0 53 15,-18-53-15,-53-53-16</inkml:trace>
  <inkml:trace contextRef="#ctx0" brushRef="#br0" timeOffset="40128.6">5662 15469 0,'0'36'63</inkml:trace>
  <inkml:trace contextRef="#ctx0" brushRef="#br0" timeOffset="40887.81">6033 15681 0,'0'0'16,"-53"0"-16,18 0 0,-18 18 31,17 35-15,36-1 0,-35-52-16,35 36 15,0-1 1,18-35-1,17 0 1,0-18 15,1-17-15,-1 0 0,-35 0-1,35 52 32,-35 54-31,0-36-1,35-35 1,-35 18 0,36-18-1,-1-18 16,-35-17-31,35-1 16,1 36 0,-1 0 15,-35 18 0,0 17-15,18-35 46,17 0-46,-35 36 15,35-36-31,0 0 31</inkml:trace>
  <inkml:trace contextRef="#ctx0" brushRef="#br0" timeOffset="41272.58">6527 15787 0,'-18'53'62,"18"0"-46,0-18-1,18-35-15,35 0 16,17 0 0,-35-53 15,-35 18-31,0 17 15,0-52 1,0 140 15,0-35-15,0 1 0,0-1-1,89 0 1,34-35-1,-105 0-15,17 0 16</inkml:trace>
  <inkml:trace contextRef="#ctx0" brushRef="#br0" timeOffset="42538.92">2893 16369 0,'35'35'47,"-35"0"-47,0-17 16,0 53-16,53 70 31,-53-106-31,0 0 31,0-282 47,0 53-47,36 159-15,69-35 0,-16 70-1,-54 88 1,0-53-16,-35 0 16,-17 36-1,17-36-15,-53-17 16,70-18 15,54 53-15,-1 35-1,-70-18 17,-70-70-32,35 53 15,-54-53 1,54 0-1,88-35 17</inkml:trace>
  <inkml:trace contextRef="#ctx0" brushRef="#br0" timeOffset="42806.64">3581 16334 0,'0'35'47,"0"18"-47,0 0 16,0 35-16,0-18 16,0 1-1,53-36-15,-53 36 16,35-53-1,71-18 1,53-18 0,-53-70-1</inkml:trace>
  <inkml:trace contextRef="#ctx0" brushRef="#br0" timeOffset="43039.88">4181 16457 0,'35'0'47,"-35"18"-31,0 35-16,53 0 16,-53 17-1,0-35-15,0 18 31,0-17-15</inkml:trace>
  <inkml:trace contextRef="#ctx0" brushRef="#br0" timeOffset="43315.71">4093 16457 0,'0'0'0,"17"0"32,18 0-32,160 0 15,16 0 17,-87 0-17,-107 0 1</inkml:trace>
  <inkml:trace contextRef="#ctx0" brushRef="#br0" timeOffset="46302.23">2099 10389 0,'0'-35'15,"-35"35"-15,0 0 16,0 0 0,35-18-1,-36 18-15,-17 0 16,0 0-1,18 0 1,-35 18 0,-107 17 15,36 36 0,71-36-15,-1 36-1,71-36 1,-53-17-16,18 17 16,0 35 15,-36 1-15,0 35-1,71-36 1,0 1-1,0-18 1,0 70 0,0-52-1,0-1 1,18 1 0,17 0-1,71 52 1,-53-52-1,35-1 1,0 1 0,71 35 15,-88-71-15,-1-35-1,19 35 1,16-35-1,72 53 1,-54-18 0,-17-35-1,-35 0 1,87 36 0,-52-36-1,0 0 1,17 0-1,-17-18 1,-70 18 0,34-35-1,1-18 1,35 0 0,-36 0-1,18-53 1,-35 18-1,-53 35 1,35-53 0,-35 18-1,0 17 1,0 18 0,-17 1-1,-18-37 1,-1 1-1,-34 35 1,-18 0 0,17-17-1,-52-36 17,-54 0-17,54 71 1,-1-36-1,54 18 1,-36-70 0,71 123-1,-54-35 1,19 35 0,-1 0-1,18 0 1,0 0-1,18 0 1,0 0 0,0 0 15,-1 0-15,1 0 15,35-36 31</inkml:trace>
  <inkml:trace contextRef="#ctx0" brushRef="#br0" timeOffset="48839.31">2435 13194 0,'0'18'172,"17"-18"-141,1 0 63,-18-18-94,35 18 16,0-35 15</inkml:trace>
  <inkml:trace contextRef="#ctx0" brushRef="#br0" timeOffset="49452.74">2470 13141 0,'17'18'125,"-17"17"-109,36-35-1,-36 35 17,17-35 15,54 0-16,229-247 31,-36 124-30,-264 87-32,36 36 15</inkml:trace>
  <inkml:trace contextRef="#ctx0" brushRef="#br0" timeOffset="53271.74">7162 12876 0,'88'0'31,"-18"0"-16,19 0-15,-19 0 16,18 0-16,-35-35 16,-17 35-16,-1 0 15,-35-35 1,-124-36 15,195 36 16,88 194-16,-159-142-31,0 54 16,-53 17 15,-18-53-15,71 1-1,53-36 1</inkml:trace>
  <inkml:trace contextRef="#ctx0" brushRef="#br0" timeOffset="53489.18">8167 12806 0,'0'35'31,"0"0"-31,0 107 16,-17-1-1,17-106 1,-36 0 15,1-35-15</inkml:trace>
  <inkml:trace contextRef="#ctx0" brushRef="#br0" timeOffset="53773.13">8114 12700 0,'0'0'0,"0"-35"16,53-18 0,0 53-1,71 0 1,-124 35-16,52 71 15,-16 17 1,-36-34 15,-53-19-31,-53-17 32,71-53-17,-18 0 1,18 35-1,52-35 1</inkml:trace>
  <inkml:trace contextRef="#ctx0" brushRef="#br0" timeOffset="53953.54">8573 12947 0,'0'71'16,"0"-36"-1,0-18-15,0 54 16,0 0 0,0-89 15</inkml:trace>
  <inkml:trace contextRef="#ctx0" brushRef="#br0" timeOffset="54102.34">8732 12735 0,'0'18'63,"53"35"-48</inkml:trace>
  <inkml:trace contextRef="#ctx0" brushRef="#br0" timeOffset="54619.35">8996 12876 0,'0'0'0,"-35"0"0,0 0 16,-18 36 0,53-1 15,0 18-16,70 0 1,-34-36 0,-1 72-1,-35-36-15,0 105 16,0 1 0,35-35-1,-35-72 1,-18-52 15,-17 0-15,35-35-1,0-88 1,0 70 0,88-71-1,-52 89 1,17 0-1,-18 35 1,0 35 15,-35 18-15,0-18 0,0 0-1</inkml:trace>
  <inkml:trace contextRef="#ctx0" brushRef="#br0" timeOffset="54786.68">9455 12894 0,'0'0'0,"0"35"78,-18-35-62</inkml:trace>
  <inkml:trace contextRef="#ctx0" brushRef="#br0" timeOffset="54985.45">9631 12753 0,'0'18'31,"0"52"-15,0-17-16,-17 106 16,17 0-1,0-71 1,0-35 0</inkml:trace>
  <inkml:trace contextRef="#ctx0" brushRef="#br0" timeOffset="55571.5">9578 13247 0,'18'0'31,"17"0"-31,-17 0 16,105 0-1,-35 0 1,-105 0 31,-18 0-32,35 17 17,52 19-17,19-36 1,-36 0-1,1 0 1,-1 70 0,0-34-1,18-36 1,18 0 0,17-71-1,-88 36-15,35-71 16,-35-53-1,0 18 1,-18 88 0,-17 53 15,-18 88-15,53 71-1,0 0 1,0-106-16,36 70 15,-36-88 1,35 18 0,-53-53-1</inkml:trace>
  <inkml:trace contextRef="#ctx0" brushRef="#br0" timeOffset="55735.82">9984 13617 0,'35'0'16,"18"0"-16,53 0 16,35 0-1,-17 0 1,-107 0 0,18 0-1</inkml:trace>
  <inkml:trace contextRef="#ctx0" brushRef="#br0" timeOffset="55969.87">10072 13811 0,'0'36'16,"18"-36"0,88 0-1,-1 0 1,-34 0-16,-36 0 15,18 0 1,-88 0 47</inkml:trace>
  <inkml:trace contextRef="#ctx0" brushRef="#br0" timeOffset="59101.96">10090 10142 0,'-53'0'16,"-18"0"0,71 53-16,-35 35 15,35-52 1,0-1-16,0 0 15,0 1-15,53 158 47,-53-89-15,-18-105 14,124-123-14,53 88-1,-159 52 0,35 19-31,-35 17 16,0 17-1,0-17-15,0 53 16,0-18 0,0-17-1,0-18 1,0-71 15,0-35-15,0-18-1,-17-34 1,17 52-16,0-71 16,0 18-1,17 36 1,36 35 0,18 35 15,-1 88-16,-70 18 1,-53-71 0,-17 18-1,-1-18 1</inkml:trace>
  <inkml:trace contextRef="#ctx0" brushRef="#br0" timeOffset="59437.01">10619 10742 0,'71'0'31,"-54"0"-15,18 0-1,36-35 1,-71 0 0,-35 35 15,-18 17-15,0 89-1,53-71 1,0 18-1,159 18 1,-124-71 0,35 0-1</inkml:trace>
  <inkml:trace contextRef="#ctx0" brushRef="#br0" timeOffset="59869.71">11113 10654 0,'-35'0'32,"35"35"-17,-53 36 1,53-36-16,17 0 16,71 1-1,-17-36 1,-36 0-1,18-71 1,-17-35 15,-36 71-31,0-36 16,0 36 0,0 88 30,0-18-30,0 18 0,35 71-1,0-71 1,-35-18 0,35-35-1,-35-18-15</inkml:trace>
  <inkml:trace contextRef="#ctx0" brushRef="#br0" timeOffset="60023.28">11430 10372 0,'0'17'46,"0"36"-30</inkml:trace>
  <inkml:trace contextRef="#ctx0" brushRef="#br0" timeOffset="60568.43">11660 10389 0,'0'36'32,"0"17"-32,0 176 15,0 53 17,0-141-32,0-35 0,0 53 31,70-18-16,-17-106 1,18-35 0,-36-106-1,-88-52 1,-18 52 0,-17 0-1,53 53 1,88 18 15,0 35-31,53-36 16,-53 36-1,0-35 1,-18 35 31,-35 35-32,70 89 1,-34-71 0,-36-18-1</inkml:trace>
  <inkml:trace contextRef="#ctx0" brushRef="#br0" timeOffset="60736.01">11995 10636 0,'35'0'31,"-35"18"-15,53-18-1</inkml:trace>
  <inkml:trace contextRef="#ctx0" brushRef="#br0" timeOffset="61452.5">12295 10742 0,'-53'35'31,"53"36"-15,0-36-16,0 36 15,0-18 1,17-53-16,89 35 16,0-35-1,-18 0 17,-52-18-17,16-17 1,-52 17-1,-17 18 1,-1-35 0,-17 35-1,-18 18 1,53 17 0,53-35 15,-18 0-31,0 35 15,36 1 1,-71-1 0,35 0-1,1-35 17,16-17-17,19-89 16,-36-53-15,18-88 0,-53 212-1,0-1-15,0 72 47,0 34-47,-35-17 16,70 141-1,0-106 1,-35-17 0,-17-36-1</inkml:trace>
  <inkml:trace contextRef="#ctx0" brushRef="#br0" timeOffset="61669.57">12912 10848 0,'0'0'16,"53"-35"0,35-1-1,-35 36 1,18 18 0,-18 35-1,-53-18-15,35 36 16,-35-36-1,0 18 1,0-18-16,-18-35 16</inkml:trace>
  <inkml:trace contextRef="#ctx0" brushRef="#br0" timeOffset="61822.52">13265 10795 0,'35'0'16,"-35"18"15,0 17-31,53-35 16</inkml:trace>
  <inkml:trace contextRef="#ctx0" brushRef="#br0" timeOffset="62384.65">13565 10883 0,'-36'0'15,"1"0"-15,35 35 16,-35-35-16,35 89 16,0-1-1,17-53 16,-17 0-15,36-35 0,17-35-1,-53 0 1,35-36 0,0 36-1,36 0 1,-36 35 15,-35 53-15,0-18-16,0 36 15,35-36 1,-35 18-16,36-53 47,-1-36-32,-35 1 1,88 0 0,-53 53 15,-35 17-31,0 0 16,0 18-1,0-18 1</inkml:trace>
  <inkml:trace contextRef="#ctx0" brushRef="#br0" timeOffset="62587.46">13547 11395 0,'18'0'15,"35"0"-15,-1 0 0,19 0 16,17 0 0,18 0-1,-71 0 1,1 0 0</inkml:trace>
  <inkml:trace contextRef="#ctx0" brushRef="#br0" timeOffset="62804.41">13565 11553 0,'0'0'15,"53"0"1,17 53-16,36-53 16,70 0-1,-140 36 16,-1-36-15,-70 0 0,-1 0-1</inkml:trace>
  <inkml:trace contextRef="#ctx0" brushRef="#br0" timeOffset="64803.62">14482 10954 0,'0'17'63,"35"-17"-32,36 0-31,352 36 47,-158-36-16,-265-53 1,-53 17-17,17 1 1,1 35-1,88 0 1,-35 0 0,17 0-16,53 35 15,-53 54 1,-35-54-16,0 0 16,-17 18-1,17-18 16,-35 1-15,35-1 15</inkml:trace>
  <inkml:trace contextRef="#ctx0" brushRef="#br0" timeOffset="67322.5">16475 10583 0,'0'-17'16,"-18"70"124,18-18-124,0 18-16,0 0 15,-52 123 1,16 18 15,1-141-31,35 35 47,-35-88-16,-1-17 32</inkml:trace>
  <inkml:trace contextRef="#ctx0" brushRef="#br0" timeOffset="67534.38">16352 10954 0,'0'0'0,"35"0"0,0 0 16,18 0-16,53 0 16,17 0 15,-70 0-31,-17 0 15,-1 0 1,-35-36-16</inkml:trace>
  <inkml:trace contextRef="#ctx0" brushRef="#br0" timeOffset="67783.75">16863 10724 0,'0'0'16,"0"-35"-1,0 88 32,0 0-31,-18 0-16,18 0 15,0 17-15,-35 19 16,-18-19 0,53-17 15,0-18-16</inkml:trace>
  <inkml:trace contextRef="#ctx0" brushRef="#br0" timeOffset="68036.67">17392 10742 0,'0'-35'0,"-17"35"16,-19 0 0,1 35-16,35 0 15,-53 36 1,0-18-16,18 17 16,35 1 15,0-36-16,35 1 1,89-36 0</inkml:trace>
  <inkml:trace contextRef="#ctx0" brushRef="#br0" timeOffset="68352.53">17745 10848 0,'-35'-35'15,"0"35"1,35 53 15,0-1-15,17-52-16,54 89 16,-36-19 15,-35-52-16,-53 35 1,-70-53 0,87 0-1,1 0-15,35-18 32,71-17-32</inkml:trace>
  <inkml:trace contextRef="#ctx0" brushRef="#br0" timeOffset="68620.89">17886 10707 0,'0'-35'0,"71"70"47,-18 35-47,0 19 15,-53-19 1,35 89 0,-35-18-1,-35-70-15,-18-54 16,-36 54 0,19-36-1,17-35 1</inkml:trace>
  <inkml:trace contextRef="#ctx0" brushRef="#br0" timeOffset="71028.98">18274 11024 0,'0'-35'15,"18"35"63,52 0-62,-17 0 0,212 0-1,141 0 32,-318 0-47,88-35 31,-105 35 1,-1-36-1,-34 36 0,-36 18 78,0 17-93,0-17 0,0 53-1,0-18 1,0-1 0,0 1-1,0 18 1,0-1-1,0 1 1,0-18 0,0 0-1,0 0 1,0 53 0,0-89-16,0 54 15,0-1 16,0-34-15,0 17 0,0 35-1,0-53 1,0 0 0,0 1-1,0-1 1,0 0 15,0 0-15,35 18-1,-35-17 1,35-36 0</inkml:trace>
  <inkml:trace contextRef="#ctx0" brushRef="#br0" timeOffset="71301.72">19333 12206 0,'0'0'0,"0"18"47,17-18-32,-17 53-15,35-53 16,1 70-1,17-17 1,17-18 0,1-35-1</inkml:trace>
  <inkml:trace contextRef="#ctx0" brushRef="#br0" timeOffset="71518.1">19950 12224 0,'-18'0'16,"-17"0"15,0 0-31,-36 35 16,1 53-1,-36 0 1,-88-52-1,70 34-15</inkml:trace>
  <inkml:trace contextRef="#ctx0" brushRef="#br0" timeOffset="73302.33">18609 12876 0,'0'71'93,"0"0"-77,-88 405 15,18-353 16,34-87-31</inkml:trace>
  <inkml:trace contextRef="#ctx0" brushRef="#br0" timeOffset="73717.09">18504 13406 0,'17'0'15,"18"0"-15,1 0 0,52 0 16,35 0 0,-34 0-1,-54-36 1,-35-17-1,0 0 1,0 1 0,0 16-1,0 89 32,-18 88-31,-35 0-1,18-17 1,0-54 0,35-17-1,35-53 1,0 0 0</inkml:trace>
  <inkml:trace contextRef="#ctx0" brushRef="#br0" timeOffset="73967.97">19421 13247 0,'0'0'0,"-53"0"16,-18 17-1,18 72 1,53 34-1,0 36 1,18-89 0,53-17-1,17-17 1,-53-36 0</inkml:trace>
  <inkml:trace contextRef="#ctx0" brushRef="#br0" timeOffset="74370.22">19491 13458 0,'0'-35'0,"18"35"16,17 0-1,1 0-15,69 0 16,-69 0-1,-1 0 1,-53 0 31,-17 18-16,-18 35-31,18 17 16,-36-70-1,71 71 1,-17-36 0,52-35 15,88 0-15,107-35-1,-160-53 1</inkml:trace>
  <inkml:trace contextRef="#ctx0" brushRef="#br0" timeOffset="74617.62">20003 13300 0,'0'0'15,"0"-36"-15,0 1 16,70 88 31,-34 0-32,-36 35 1,70 142 0,-70-160-1,-35 18 1,0-52-16,-89 16 16,18-16-1,36-36 1</inkml:trace>
  <inkml:trace contextRef="#ctx0" brushRef="#br0" timeOffset="81437.7">14835 10513 0,'0'-18'94,"35"18"-79,-35-35-15,35 35 16,-35-35-16,71 35 16,-36-53-16,0 53 15,1-71-15,17 71 16,17-53-16,89-17 31,-89 17-31,142 17 31,35 36 16,-106 89-16,-106-36-15,1 17 15,-19-35-15,-17 1 0,36-36-16,-1 0 93</inkml:trace>
  <inkml:trace contextRef="#ctx0" brushRef="#br0" timeOffset="81668.7">16193 10125 0,'0'17'62,"35"19"-46,-35-1-1,0 0 1,0 0 0</inkml:trace>
  <inkml:trace contextRef="#ctx0" brushRef="#br0" timeOffset="81915.32">15946 10442 0,'53'0'47,"17"0"-32,71 0 1,-105 0 0,-1 0-16,0 0 15,-52 0 32</inkml:trace>
  <inkml:trace contextRef="#ctx0" brushRef="#br0" timeOffset="84573.9">19050 10548 0,'0'-18'16,"0"-17"15,18 35-15,17 0-1,-35-35 1,53 35-16,18 0 31,211 0 1,-70 0-1,-177 0-31,265 106 62,-265 52-30,0-87-17,-35-18 1,0 17-1,0-34 1,36 34 0,-36 19-1,0-19 1,-18 1 0,18-36-16,-35 35 15,35-17 1,-36 36-1,1-19 1,-35-17 0,70-18-1,-36 1 1,36-1 0,0-70 93</inkml:trace>
  <inkml:trace contextRef="#ctx0" brushRef="#br0" timeOffset="84978.53">19932 11412 0,'0'18'47,"0"17"-32,0 1-15,0 34 16,-35-17-1,35 0 1,-35-53 0,35 35-1,17-35 17,89 0-17,-35 0 1,-36 0-16,18 0 15,-53 36 17,-18-36 30</inkml:trace>
  <inkml:trace contextRef="#ctx0" brushRef="#br0" timeOffset="88365.39">20726 10636 0,'-18'18'671,"18"17"-655,0 18-16,0 18 16,-35-18-16,35-1 15,0 37 1,-35 17 15,35-71-31,0-53 63,0-17-63,0-177 31,17 106-15,19 36-1,-1 35 1,36 35 15,-71 35-15,35 18-16,-35 17 15,0 71 1,0-105 0,0-1-1,0 0 16,0-88 1,35-17-17,36-1 1,-18 36 0,-18 35-1,-35 18 16,0 17-15,0 35-16,0-17 31,-18-53-31,18 71 16,-35-18 0,35 0-1</inkml:trace>
  <inkml:trace contextRef="#ctx0" brushRef="#br0" timeOffset="88937.53">21185 11095 0,'0'-35'15,"53"35"-15,-18 0 16,0 0-1,0-36 17,-35 1-17,-17 35 1,-54 18 0,36 52-1,35-17 1,0-18-1,18-35 1,105 36 0,-88-36-1,71-88 1,-106-1 0,35-17-1,-35-17 1,0 52-1,0 89 17,0 53-17,-17-18 1,-36 105 0,53-105-16,0 71 15,0-54 1,0-17-1,0-18 17,0-70-32</inkml:trace>
  <inkml:trace contextRef="#ctx0" brushRef="#br0" timeOffset="90034.48">21520 11060 0,'35'-36'16,"-70"125"-16,105-178 15,-140 125-15,211-107 16,-71 36 0,-34 35-1,-1-53 1,-35-35 0,0 52-1,-18 1 1,-17 53-1,0 70 1,35 18 0,-53 17-1,53-35 1,0-52-16,0-1 16,70-53 15,36-52-16,-70 70 1,-1 0 0,0 53-1,-35 53 1,0-36 0,-18-35-1,36-35 16,17-53-15,1 53 0,-36 18 15,53 35-15,-18-53-1,0 35 1,0-35-1,-35-17 1,0-54 15,-70 36-15,-1 0 0,89 35 15,35 0-16,88 0 1,-18 0 0,-87 0-1,-54 0 17,-17 0-17,35 35-15,-53 18 31,53-18-31,70-35 32,-17-18-1,-17-70-15,-1-53-1,-35 35 1,53 0-1,-53 71 1,0 88 15,0 0-31,0 18 16,-71 175 0,71-122-1,0-54 1,0-17-1</inkml:trace>
  <inkml:trace contextRef="#ctx0" brushRef="#br0" timeOffset="91964.53">21608 11695 0,'-18'0'16,"-35"0"31,-17 53-32,70-18-15,-53 0 16,106 247 31,123-229-16,-140-53-15</inkml:trace>
  <inkml:trace contextRef="#ctx0" brushRef="#br0" timeOffset="92314.6">21784 11800 0,'53'-35'15,"-17"35"-15,-1 0 16,0 0 0,0 35-1,-35 36 1,-53-18-1,1-18 1,104 0 15,-34-35-31,35 53 16,-18 18 0,-52-36-1,-54 0 1,18-35-1,88 0 32</inkml:trace>
  <inkml:trace contextRef="#ctx0" brushRef="#br0" timeOffset="92556.84">22190 11924 0,'0'-35'16,"35"35"-16,18 0 16,-53 35-1,53 18-15,-18 53 16,-35-18 0,0-18-1,-17-34 1,-142 34-1,-17-34 1,-54-89 0</inkml:trace>
  <inkml:trace contextRef="#ctx0" brushRef="#br0" timeOffset="97566.93">14588 9454 0,'17'89'78,"-17"-54"-78,0 0 15,0 36 1,36 88 46,-36-177-15,0-35-31,0 18 0,0-1-16,0-34 15,0-1 1,0 1-1,0 17 1,123 18 0,-17 35 15,-88 0-31,-18 35 16,52 71-1,-52-36 1,-35 1-1,-18-36 1,89-35 31,-36 35-31,0 1-1,0-1 1,-89 0-1,72-35 17</inkml:trace>
  <inkml:trace contextRef="#ctx0" brushRef="#br0" timeOffset="98380.15">15205 9648 0,'0'18'16,"35"-18"-1,-35 18-15,36 35 16,-36-18-1,35-35 17,0-35-1,0 35-15,1 0-1,-36 17 1,106 89 15,-89-106-15,-17-17-1,0-54 1,53 18-16,-53-70 16,0-36-1,0 53 1,0 53-1,35 53 17,-35 35-17,0 106 1,36 1 0,-1-19-1,-35-88 1,53-35-1,-18 0 1,18-106 0,-53-52-1,0 52 1,0 71 0,0 105 30,0 1-46,0 87 16,0-16 0,35-72 15,1-35-15,-1-35-1</inkml:trace>
  <inkml:trace contextRef="#ctx0" brushRef="#br0" timeOffset="99148.64">15575 9578 0,'0'0'15,"0"-35"1,18 35-16,53 0 0,87 0 15,19 0 1,-1 0 15,-176 35 63,35-35-78,-35 35-16,18-35 47,-18-17-16,0-1-16,0 53 48,0 0-47,0 1-1,35-36-15,1 0 47,-1 0-31,18 0-1,17 0 1,-17 0 0,-53 53-16,36-53 15,-36-18 48,35 18-48,-35-18-15,35 18 16,0 0 15</inkml:trace>
  <inkml:trace contextRef="#ctx0" brushRef="#br0" timeOffset="99801.8">16669 9560 0,'0'36'47,"0"52"-32,0-71-15,53 36 16,-53 0-1,35-17 1,18-36 15,0-71-15,-18 36 0,-35-1-1,36 36-15,-1 36 16,-35 34-1,35-17 1,1-53 0,-1-17 15,-35-54-15,0 36-1,0-18 1</inkml:trace>
  <inkml:trace contextRef="#ctx0" brushRef="#br0" timeOffset="100418.55">17322 9684 0,'-18'-36'16,"-17"36"0,0 0-1,-1 18 1,36 35 0,36-53-1,-36 35-15,52-35 16,19 0 15,-71-17-31,35 17 16,1 0 15,-36 35-31,35 36 16,0-36-1,-35 0 1,0-70 15,0-36-15,71-17-1,35 17 1,-54 36-16,37-53 16,-36 35-1,-53 18 1,0 0-1,0 52 17,-36 71-1,36 36-15,0-71-16,0 17 15,0-34 1,0 17-1,-17-18 1</inkml:trace>
  <inkml:trace contextRef="#ctx0" brushRef="#br0" timeOffset="100915.8">17816 9631 0,'35'0'15,"35"-35"1,107-1 15,-142 1-15,-35-36-16,0 19 31,-18-1-15,18 17-1,-35 36 1,18 0-16,-36 71 16,53 35-1,0 52 1,0-105 0,0 71-1,17-124 1,54 0 15,-1-35-15,1 35-1,-36 35 17,-35 35-17,36-34 1,-1-36-1,35-36 1,-34-69 0</inkml:trace>
  <inkml:trace contextRef="#ctx0" brushRef="#br0" timeOffset="103697.03">13935 12118 0,'-35'0'15,"-36"70"79,71-34-94,-35-1 0,0 36 31,35-36-31,0 53 32,70-88-1,71-35 0,36-159 16,-142 123-31,-35 36-1,0-18 1,0 18-16,-18 70 47,18 36-32,-35 34 1,35 19 0,0-89-16,0 36 15,0-36 1,18-88 31,35 0-16,-18 53-15,-35 18 15,35 17-16,-35 18 1,0-18 0,35-35-1</inkml:trace>
  <inkml:trace contextRef="#ctx0" brushRef="#br0" timeOffset="104015.69">14376 12400 0,'35'0'0,"18"0"16,0 0-1,35-53 17,-70 0-17,-18 0 1,0 18-1,-71 35 1,19 35 0,52 54-1,0-54-15,0 18 16,0-18 0,17-35-1,124 0 1,-70-18-1</inkml:trace>
  <inkml:trace contextRef="#ctx0" brushRef="#br0" timeOffset="105930.2">14799 12100 0,'0'36'62,"0"16"-46,0 1-16,0 36 15,0-36-15,0 35 16,0-53 15,36-35 0,-1-18-15,53-17 0,-53 0-16,18 35 15,-53 17 1,-17 36 0,-54-17-1,18-36 1,18 0-1,53 0 32,34 0-31,-16 0 0,34 0-1,1 0 1,-18-36-1,-18-34 1,-35 17 0,0 71 15,0 17-15,0 0-16,0 36 15,35-36 1,1-53 15,-36-17-15,0-36-1,35 36 1,0 35 15,-35 88-15,0 1-16,0-19 15,53 18-15,-53 71 16,0 0 0,-35-18-1,0-71 1,-1-34 0,36-89 15,53-88-16,0 17-15,35-123 32,18-88-17,-53 141 1,-18 159 0,-35 0-1,-53 70 16,53 71-15,0-53 0,53 0-16,18 17 15,-71-35 1,0 18 0,-35-17-1,-54-36 1,107-18 31,35 18-32,123-176 1,-140 140 0,17-17-16,-53-35 15,0-35 1,0 87-1,0-17 1,0 89 15,-36 34-15,36 89 0,-53-53-16,53 88 15,0-106 1,0-53-1,18-70 17,17-18-17,18 18 1,-18 88 15,1-18-15,-36 0-1,0 18-15,35-53 16,-35 36 0</inkml:trace>
  <inkml:trace contextRef="#ctx0" brushRef="#br0" timeOffset="106541.27">16193 12647 0,'53'0'15,"0"0"1,-18 0-16,0-35 16,-35-18-1,0-18 17,0 36-17,-17 53 1,-19 52-1,1 1 1,35-36 0,0 0-16,18-35 15,17 0 1,0 0 0,18-53-1,0-35 1,-18 88-1,18 36 32,-53 16-31,36 19 0,-36-53-1,35-18 1,0-18-1,36-35 1,-36 18 0,18 35-1,-53-35 17,0-1-17,0 1 1</inkml:trace>
  <inkml:trace contextRef="#ctx0" brushRef="#br0" timeOffset="108566.65">14817 11377 0,'18'0'63,"17"0"-48,18 0 1,-18 0 0,-35 35 15,0 54 0,-35-89-31,-71 105 31,106-69 1,71-19-17,52-17 1,-17 0-1,-71 0 1,0 0 0,-35-70 15</inkml:trace>
  <inkml:trace contextRef="#ctx0" brushRef="#br0" timeOffset="109081.04">15064 11165 0,'0'0'15,"-53"-35"-15,-18 35 16,54 0-16,-18 0 16,-89 0-1,36 35 1,53 54-1,-36-19-15,71 36 16,-35 17 0,35-17 15,17 0-15,89 18-1,0-89 1,18 18-1,-19-53 1,-16 0 0,-54 0-16,18 0 15,0-53 1,-18-35 0,0-53-1,-35-53 1,0 123-1,-70 0 1,-54 36 0,36-18 15,-18 53-31</inkml:trace>
  <inkml:trace contextRef="#ctx0" brushRef="#br0" timeOffset="119778.36">6050 14252 0,'36'0'47,"52"-35"-47,18 35 16,17-71-16,-17 71 0,18-70 15,-1 70-15,-35-53 16,-35 53-16,18 0 31</inkml:trace>
  <inkml:trace contextRef="#ctx0" brushRef="#br0" timeOffset="119977.64">6333 14587 0,'88'-53'32,"0"1"-32,36-1 15,140 17 1,-70-52 0,-141 88-1</inkml:trace>
  <inkml:trace contextRef="#ctx0" brushRef="#br0" timeOffset="120361.6">6491 16245 0,'71'-35'0,"-18"35"15,35-53-15,0 0 16,-52 53 0,-1 0-16</inkml:trace>
  <inkml:trace contextRef="#ctx0" brushRef="#br0" timeOffset="120532.51">6615 16351 0,'0'0'16,"106"0"15,88 0 0</inkml:trace>
  <inkml:trace contextRef="#ctx0" brushRef="#br0" timeOffset="120711.64">6050 16933 0,'36'0'31,"17"-35"-15,35 0 0</inkml:trace>
  <inkml:trace contextRef="#ctx0" brushRef="#br0" timeOffset="120861.68">6156 16969 0,'53'-36'32,"35"-17"-32,54 18 15,175-71-15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6T06:09:02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8361 1605 0,'18'0'188,"70"35"-157,-35-35-31,0 0 0,35 0 15,-17 0-15,34 0 16,1 0-16,18 0 16,-18 0-16,-36 0 15,1 0-15,-18 0 63</inkml:trace>
  <inkml:trace contextRef="#ctx0" brushRef="#br0" timeOffset="494.17">8502 1799 0,'36'0'78,"-1"35"-62,18-35-16,0 0 16,88 0-1,-53 0 1,-35 0-16,70 0 15,-17 0 1,-71 0 0,-17 0-1</inkml:trace>
  <inkml:trace contextRef="#ctx0" brushRef="#br0" timeOffset="2470.64">8943 900 0,'0'-18'234,"0"-17"-218,0-1-1,0-17 1,18 53-1,-18-52-15,0 16 16,0 1 0,0 0-1,0-1 17,0 1-1,0 0 47,-18 35 0,18 18-62,-53 34-1,18-16 1,-35 17 0,34-18-1,36-53 79,18-17-78,-18 0-1,35 35 1,-35-36-1,35 36 1,-35-17 0,36 17-1,17 0 17,17 0-17,-17 0 1,18 17-1,-36-17 1</inkml:trace>
  <inkml:trace contextRef="#ctx0" brushRef="#br0" timeOffset="3705.89">9525 370 0,'-17'-35'16,"17"53"31,0 35-32,0-18 1,0 0-16,0 71 31,0-18 0,0-52-15,0-72 31,0-52-32,0 53-15</inkml:trace>
  <inkml:trace contextRef="#ctx0" brushRef="#br0" timeOffset="4035.75">9508 423 0,'0'-53'31,"0"18"-31,70 53 94,-34-18-94,-1 53 15,0-18-15,-35 0 16,35 36 0,-35-1-1,-17-34 1,-36-1-1,0-35 1,-18 35-16,36-35 31,53 0 1</inkml:trace>
  <inkml:trace contextRef="#ctx0" brushRef="#br0" timeOffset="4553.51">9860 529 0,'0'18'47,"0"35"-32,0-18 1,0 0-16,0 1 0,0 16 16,0-122 62,0 52-63,0-17-15,0-36 16,0-17 0,0 53-1,0-53 1,0 53-1,36 35 1,-1-36 0,0 36 15,-35 18-31,0 17 16</inkml:trace>
  <inkml:trace contextRef="#ctx0" brushRef="#br0" timeOffset="4940.07">9825 547 0,'0'35'0,"71"-35"15,-36 0 1,36 0 0,-36 0-16,0 0 15,0 35 79,-35 1-63,0-1 1</inkml:trace>
  <inkml:trace contextRef="#ctx0" brushRef="#br0" timeOffset="5349.82">10143 406 0</inkml:trace>
  <inkml:trace contextRef="#ctx0" brushRef="#br0" timeOffset="5836.65">10266 353 0,'0'35'78,"0"0"-78,0 1 16,0-1-16,0 18 15,0-18-15,0 36 16,0-18 0,0-18-1,0 0 16</inkml:trace>
  <inkml:trace contextRef="#ctx0" brushRef="#br0" timeOffset="6121.17">10584 318 0,'0'17'47,"0"18"-47,0 18 0,0 71 16,-18-54-1,18-52 16,0 88-15,-35-106 0,35 35-1</inkml:trace>
  <inkml:trace contextRef="#ctx0" brushRef="#br0" timeOffset="6753.26">10460 653 0,'0'-36'0,"35"36"15,1 0 1,-1 0-16,71 0 16,-36-35-1,-34 35 1,-36-35 15,-18 35 0,-17 17 1,35 36-17,0-17 1,0-1-1,17-35 1,19 0 0,17 0-1,17-53 1,1 18 0,-18 35-1,0 17 1,-18 89-1,-35-71 17,0-52 15,53-18-32,-53-1-15,53 1 16,17-18-1,-34 53 1</inkml:trace>
  <inkml:trace contextRef="#ctx0" brushRef="#br0" timeOffset="6969.67">11078 776 0,'52'0'32,"-16"0"-32,-19 0 15,54 0 1,-36 0-1</inkml:trace>
  <inkml:trace contextRef="#ctx0" brushRef="#br0" timeOffset="7123.62">11095 829 0,'18'0'16,"35"0"-1,17 0 1,-34 0-16</inkml:trace>
  <inkml:trace contextRef="#ctx0" brushRef="#br0" timeOffset="18359.5">10936 1693 0,'18'0'156,"17"0"-140,18 0 15,-17 0-15,16 0-1,19 0 1,-36 36 0,1-36-16,17 0 15,-1 0 1,1 0 0,71 0-1,-54 0 1,-17 0-1,18 0 17,-36 0-32,18 0 15,18 0 1,-18 0 0,17 0-1,36 0 1,-53 0-1,0 0 1,17 0 0,18 0-1,-17 0 1,-18 0 0,-18 35-1,53-35 1,-17 0-1,17 0 17,-35 0-17,-18 0 1,18 0 0,35-18-1,-52 18 1,-1 0-1,36 0 1,-18 0 0,-1 0-1,1 0 1,0 0 0,18 0-1,35 0 16,-53 0-15,-1 0 0,19 0-1,17 0 1,-35 0 0,0-35-1,-18 35 1,1 0-1,-1 0 1,18 0 0,35 0-1,-53 0 1,18 0 0,35 0-1,-52 0 1,34 0 15,1 0-15,17 0-1,-53 0 1,1 0 15,-1 0-15,-35-35-16,35 35 31,0 0 360</inkml:trace>
  <inkml:trace contextRef="#ctx0" brushRef="#br0" timeOffset="23244.03">19809 1623 0,'17'0'344,"54"0"-328,-36 0-1,-17 0 1,17 0 0,53 0-1,-52 0-15,-1 0 16,88 0 0,36 0 15,53-35 31,-177 35-30,0 0-32,-70 0 93</inkml:trace>
  <inkml:trace contextRef="#ctx0" brushRef="#br0" timeOffset="23605.14">20197 1605 0,'-71'0'15,"71"35"1,53-35 31,-17 0-32,16 0 1,72 0 0,-18 0-1,-36 0 1,-34 0 0,-72 0 46,1 0-46</inkml:trace>
  <inkml:trace contextRef="#ctx0" brushRef="#br0" timeOffset="23851.12">20232 1676 0,'-35'0'16,"70"0"15,0 0-31,1 0 16,34 0-1,-34 0-15,-1 0 16,0 0 15,-105 0 16</inkml:trace>
  <inkml:trace contextRef="#ctx0" brushRef="#br0" timeOffset="32120">14658 2081 0,'0'0'15,"0"-35"-15,36 35 32,-36 53 46,0 0-78,-18 0 15,18 88 1,-35-106-16,35 1 16,0-1-16,-36 0 15,36 18 1,0 0-1,-35-18 1,35 0 15</inkml:trace>
  <inkml:trace contextRef="#ctx0" brushRef="#br0" timeOffset="32566.28">14588 2452 0,'35'0'31,"18"0"-15,-18 0-16,36-53 15,-36 53 1,0 0-16,18-53 15,-53 18 1,0-36 15,0 54-15,0-19 0,0 54 30,0 0-46,0 105 16,-53-17 0,18-18-1,0-17 1,-1 17 15,36-53-31</inkml:trace>
  <inkml:trace contextRef="#ctx0" brushRef="#br0" timeOffset="32834.61">15311 2170 0,'-18'0'15,"-17"17"1,0 54 0,-18 17-1,0-17 1,53-36 0,0 18-16,35-18 15,18-35 1,-18 0-1</inkml:trace>
  <inkml:trace contextRef="#ctx0" brushRef="#br0" timeOffset="33134.9">15487 2240 0,'-53'0'15,"18"0"1,0 35-16,0 1 15,35 17 1,0 17 0,70-17-1,-35-18 1,-35 1 0,-17-1-1,-89 0 16,71-35-15,52 0 15,19 0-31</inkml:trace>
  <inkml:trace contextRef="#ctx0" brushRef="#br0" timeOffset="33403.01">15593 2205 0,'0'0'0,"18"0"31,52 0-15,-34 88 0,-1 18-1,-35 17 1,0-87-16,-53 34 15,-18-35 1,36 1 15,53-36 1</inkml:trace>
  <inkml:trace contextRef="#ctx0" brushRef="#br0" timeOffset="33599.68">16105 2452 0,'141'0'16,"-88"-35"-1,0 35-15,52 0 16,-52 0-1</inkml:trace>
  <inkml:trace contextRef="#ctx0" brushRef="#br0" timeOffset="33770.61">16210 2628 0,'18'0'31,"17"0"-31,18 0 16,0 0-16,18 0 16,-3952 0-1,7903-17-15</inkml:trace>
  <inkml:trace contextRef="#ctx0" brushRef="#br0" timeOffset="34091.08">17128 2117 0,'35'0'15,"-70"0"-15,123 0 0,-53 0 16,18 0-1,-53 17 1,0 19-16,0 34 16,-70 1-1,17-36 1,17 36 0,36-19-1,-35 19 1,35-36 15</inkml:trace>
  <inkml:trace contextRef="#ctx0" brushRef="#br0" timeOffset="34385.94">17004 2963 0,'0'0'0,"0"36"47,18 34-16,17-70 0,-35-17 0,-17 17-31,17-36 32,-18 36-17,18 18 1</inkml:trace>
  <inkml:trace contextRef="#ctx0" brushRef="#br0" timeOffset="34750.92">15558 3263 0,'0'0'0,"-35"0"15,52 0 1,36 0 0,106 0-1,0 0 1,-18 0-1,-106 0 1,-17 0 0,-54 0-1</inkml:trace>
  <inkml:trace contextRef="#ctx0" brushRef="#br0" timeOffset="34984.75">15699 3387 0,'18'0'16,"17"0"0,35 35-16,89-35 15,-18 0 17,-158 0 46</inkml:trace>
  <inkml:trace contextRef="#ctx0" brushRef="#br0" timeOffset="48045.71">17851 2452 0,'35'0'63,"18"-18"-63,35 18 15,-17 0-15,17-53 16,0 53-16,283-70 47,-266 34-16,-69 36 0,-107 18 1</inkml:trace>
  <inkml:trace contextRef="#ctx0" brushRef="#br0" timeOffset="48370.47">18292 2628 0,'18'0'46,"34"-17"-46,1 17 16,71-36 0,-18 36-1,-18-35 1,-71 35 0,-17-35 62,0-1-63</inkml:trace>
  <inkml:trace contextRef="#ctx0" brushRef="#br0" timeOffset="48865.66">18433 2223 0,'0'0'0,"-35"0"16,35-36 0,53 36 46,0 0-62,-1 18 16,1-18-16,71 35 31,-18 18-15,-36-18-16,18 1 15,-52-36 1,-36 35-1,0 0 1,0 36 0,-36 17-1,-52 0 1,18 18 0,17-35-1,0-19 1,53-16-1,0-1 1</inkml:trace>
  <inkml:trace contextRef="#ctx0" brushRef="#br0" timeOffset="49800.91">20391 2187 0,'0'-35'32,"0"53"46,0 52-63,-35-35 1,35 1 0,0 17-16,-36 52 15,36-34 1,0-36-16,0 18 15,-53-18 1,53 1 15,0-54 1,0-35-17</inkml:trace>
  <inkml:trace contextRef="#ctx0" brushRef="#br0" timeOffset="50131.91">20267 2187 0,'0'18'47,"18"-18"-47,-18 53 15,71-53-15,-1 70 16,-17-17 0,-18-17-1,1-1 16,-1-35-31,0 0 32,-35 35-32,35-70 15</inkml:trace>
  <inkml:trace contextRef="#ctx0" brushRef="#br0" timeOffset="50565.92">20726 2064 0,'0'-36'15,"-18"36"48,18 18-48,0 17-15,0 1 16,0-1-16,0 71 16,-35 17-1,35-17 17,0-53-17,0-18 1</inkml:trace>
  <inkml:trace contextRef="#ctx0" brushRef="#br0" timeOffset="51862.78">21149 2275 0,'18'0'109,"17"0"-93,1 0-16,16 0 15,-16 0-15,-1-35 16,0 35-16,18 0 16,-17 0-1,-36-35 1</inkml:trace>
  <inkml:trace contextRef="#ctx0" brushRef="#br0" timeOffset="52154.33">21238 2381 0,'35'0'47,"35"0"-32,-17 0-15,0 0 16,53-17 0,-71 17-1</inkml:trace>
  <inkml:trace contextRef="#ctx0" brushRef="#br0" timeOffset="52867.11">21784 1923 0,'0'0'0,"36"0"16,-36-36 0,35 36 15,53-35 16,-17 106-16,-71 34 16,-53 142 15,53-211-15,0-1-16,-36-35-31,36 35 32</inkml:trace>
  <inkml:trace contextRef="#ctx0" brushRef="#br0" timeOffset="53212.12">21890 2593 0,'0'35'31,"0"0"-15,0 1 15,18-36-15,17 0 15,-35-18-31,0-17 31,-18 35-31</inkml:trace>
  <inkml:trace contextRef="#ctx0" brushRef="#br0" timeOffset="54906.65">19985 3722 0,'0'35'62,"18"-35"-31,-18 35-31,35-35 16,0 0-16,1 0 0,17 0 16,105-17 15,-69-107 0,-107 107 0,-106-72 1,124 1-1,0 53-31,53 35 15,0-35 1,0-1 0,0 36-1,-18 18 1,1 17 15,-1 1-15,-35 17-1,0-18 1,0 0 0,0 0-16,0 1 31,0-1-15,35-35-1,36 0 1,-54 0-16,54 0 15,-36 0 1,-35-18 15,0-17 1</inkml:trace>
  <inkml:trace contextRef="#ctx0" brushRef="#br0" timeOffset="55282.07">21096 3493 0,'-17'0'31,"-18"0"-16,35 35-15,-36 35 16,1 1 0,35 17-1,18-88 1,52 0 0,-35 0 15,18 0-16,-17 0 1,-36-18 15,35-17-15,-35 0-16</inkml:trace>
  <inkml:trace contextRef="#ctx0" brushRef="#br0" timeOffset="55574.95">21432 3369 0,'0'0'16,"17"0"15,36 0-15,0 0-16,-18 0 15,36-35 1,-36 35 0,-52 0 30</inkml:trace>
  <inkml:trace contextRef="#ctx0" brushRef="#br0" timeOffset="55845.97">21502 3475 0,'18'0'31,"17"0"-16,0 0-15,1 0 16,-1 0 0,18 0-1,-18 0 1,-35-18 31,0-17-16</inkml:trace>
  <inkml:trace contextRef="#ctx0" brushRef="#br0" timeOffset="56564.75">22137 3069 0,'53'-35'46,"0"35"-30,-18 0-16,18 0 16,-53 18 15,-70 193 16,70-140-32,-3987-18 17,8009-53-1,-3987 0 0</inkml:trace>
  <inkml:trace contextRef="#ctx0" brushRef="#br0" timeOffset="56917.18">22278 3598 0,'-35'0'16,"0"36"0,35-1 15,0 0-31,17 0 31,19-35-15,-36-17 15,-18-18 0,-17 35-15</inkml:trace>
  <inkml:trace contextRef="#ctx0" brushRef="#br0" timeOffset="67674.25">18927 4921 0,'-35'0'15,"35"-35"48,0 53 93,0 17-140,0 18-1,0 53 1,0-71-1,0 35 1,0-17 0,0 18-1,0-36 1,0 53 0,0-52 15,0-1 0,0-53 47</inkml:trace>
  <inkml:trace contextRef="#ctx0" brushRef="#br0" timeOffset="68002.22">18892 5292 0,'17'0'78,"19"0"-62,-1-36-16,53 36 16,-53-35-1,1 35-15,-1 0 31,-35-35-15,35 35 0</inkml:trace>
  <inkml:trace contextRef="#ctx0" brushRef="#br0" timeOffset="68378.95">19244 4957 0,'0'35'78,"0"0"-63,0 0-15,0 18 16,0 71 0,0-18-1,0-36 1,0-35-16,36 1 16,-36-1-1,0-53 48,0-17-48</inkml:trace>
  <inkml:trace contextRef="#ctx0" brushRef="#br0" timeOffset="68845.38">19685 4939 0,'-17'0'47,"-19"53"-47,1 17 32,0 1-32,35-18 15,0 17 1,0 1 15,18-36-15,17-35-1,0 0-15,18 0 32,-18 0-17,-35-17 16</inkml:trace>
  <inkml:trace contextRef="#ctx0" brushRef="#br0" timeOffset="69211.22">19897 4957 0,'-35'0'16,"35"17"31,17-17-31,19 53-16,-1-53 15,0 35-15,0-35 16,1 71-1,17-18-15,-53-18 16,0 0 0,-71 1-1,18-36 17,71-18 14</inkml:trace>
  <inkml:trace contextRef="#ctx0" brushRef="#br0" timeOffset="69612.09">20144 4833 0,'0'0'0,"0"-35"16,18 35 62,35 17-63,-18-17-15,0 53 16,36 0-16,-36-17 16,18 34-1,-53 36 1,-18 0 0,-52-71-1,34 0-15,1-35 16,35 36-1</inkml:trace>
  <inkml:trace contextRef="#ctx0" brushRef="#br0" timeOffset="71776.84">19968 4939 0,'-36'53'109,"1"-53"-77,35 35-1</inkml:trace>
  <inkml:trace contextRef="#ctx0" brushRef="#br0" timeOffset="72560.86">20867 4904 0,'-17'0'16,"52"0"47,35 0-48,-17 0 1,0 0-1,0 0 1,-18-18 15,1 18-15,-1 0 0</inkml:trace>
  <inkml:trace contextRef="#ctx0" brushRef="#br0" timeOffset="72888.87">20955 5098 0,'-35'0'0,"53"0"47,17 0-47,18 0 16,-18 0-1,36-18 1,-18 18 0,-18 0-1,-35-35 79</inkml:trace>
  <inkml:trace contextRef="#ctx0" brushRef="#br0" timeOffset="78078.06">12806 1076 0,'0'-35'47,"18"35"-47,-18-36 16,88 36-16,-53-35 15,1 35-15,-36-35 16,52 35 0</inkml:trace>
  <inkml:trace contextRef="#ctx0" brushRef="#br0" timeOffset="78229.25">12930 1147 0,'17'-36'31,"71"1"-15,-35-18-1,-17 53 1</inkml:trace>
  <inkml:trace contextRef="#ctx0" brushRef="#br0" timeOffset="81628.17">21731 4480 0,'-17'0'94,"-36"18"-79,0 17 1,-18 53-1,36 89 17,35-142-32,212 53 78,-177-194-47,-35 124 16,0 17-31,0 18-16,0 0 15,0 0-15,0 0 16,0 70-1,0-87 1,0-1 0</inkml:trace>
  <inkml:trace contextRef="#ctx0" brushRef="#br0" timeOffset="82366.78">21978 4974 0,'0'-35'16,"36"35"-1,-1-53 1,-35 0-1,0 18 1,-18 35 15,-17 17-15,-18 54 0,53 0-1,0-36 16,35 0-31,18-35 32,0 0-17,-17-106 1,-1 36 0,-35 34-1,35 36 1,-35 18-1,35 17 1,-35 1-16,0-1 16,0 35-1,0-87 48,0-18-48,71-18 1,-18-18 0,-18 36-1,0 70 17,-35 36-17,36-36 1,-36 53-1,35-88 17,0 0-32</inkml:trace>
  <inkml:trace contextRef="#ctx0" brushRef="#br0" timeOffset="83211.07">22596 4939 0,'53'0'32,"-18"-53"-17,-35 18 1,35 35 0,-35-36-1,-17 36 1,-19 0-1,1 53 1,35 0 0,0-17-1,18-1 1,17-35 15,0 0 0,-35-18-15,36 18 0,-1-35-1,0 35 1,0-35 0,-35 52-1,36 36 1,-36-18-1,35-35 17,0 0-17,0 0-15,36-17 16,0-36 0,-71 18-16,52-18 31,-52 17-16,-17 36 17,17 18-17,0 17 1,-35-35 0,35 36-1,-36 17 1,54-53 31,17 0-47,-35 35 15,35-35 1,1 0 0,-36 35-16,35-35 15,0-18 16,-35-52-31</inkml:trace>
  <inkml:trace contextRef="#ctx0" brushRef="#br0" timeOffset="83575.95">23301 4674 0,'0'-53'16,"0"106"-16,-17-176 16,17 88-1,0 70 16,0 88-15,0 18 0,17 1-1,-17-72-15,36-35 16,17-35 15,52-105-15,-105 69-1,53 1 1,-17 35 0,-1 18-1,0 70 1,-35-53 0</inkml:trace>
  <inkml:trace contextRef="#ctx0" brushRef="#br0" timeOffset="83708.78">23689 4710 0,'0'-36'0,"0"54"47</inkml:trace>
  <inkml:trace contextRef="#ctx0" brushRef="#br0" timeOffset="84579.55">23883 4692 0,'-17'0'0,"17"35"15,-36-35-15,36 36 16,0-1 0,53 0-1,18 18 1,-71-18-16,53 36 16,-53-1-1,0-17 16,-18-53-15,18-35 15,88-71-15,-17 0 0,-36 36-1,1 70-15,-36-35 16,-18 35 15,18 17-15,-18 1-1,18 52 1,0-34 0,0 17-1,141-18 16,-88-35-31,-17-18 16,34-17 0,-35-36-1,-35 18 1,-17 71 15,17 17-15,0 1-16,0 17 31,17-53-31,54 0 16,-18-18-1,-53-53 1,0-17 0,0-53-1,0 106 16,0 88 1,0 0-17,0 35 1,0-18-16,0 177 16,0-176-1,0 52 1,-18-52-1</inkml:trace>
  <inkml:trace contextRef="#ctx0" brushRef="#br0" timeOffset="84848.32">24236 5450 0,'0'0'0,"-35"0"15,35 36 17,88-36-17,-17 0 1,87-18 0,-34-35-1,-54 53 1,-34 0-1</inkml:trace>
  <inkml:trace contextRef="#ctx0" brushRef="#br0" timeOffset="85093.26">24360 5627 0,'0'35'16,"53"-35"-1,-1 0-15,54 0 32,-35 0-17,-36-18 1,0 18 0,-52 0 15,-36 0-16</inkml:trace>
  <inkml:trace contextRef="#ctx0" brushRef="#br0" timeOffset="87311.82">19650 2575 0,'35'-17'78,"1"17"-78,34-36 15,-35 1 1,1 35 15</inkml:trace>
  <inkml:trace contextRef="#ctx0" brushRef="#br0" timeOffset="87566.57">19562 2805 0,'0'0'0,"18"-18"47,17 18-47,0-53 16,0 18-1,18-1 1,-17 36 0</inkml:trace>
  <inkml:trace contextRef="#ctx0" brushRef="#br0" timeOffset="88649.06">19438 4092 0,'0'-35'31,"71"-36"-15,-36 71-16,1-53 0,-1 53 15,-35-35 1,53 35-16,-18 0 31</inkml:trace>
  <inkml:trace contextRef="#ctx0" brushRef="#br0" timeOffset="88931.15">19544 4057 0,'36'-18'47,"-1"18"-32,53-35 1,-88 0 31</inkml:trace>
  <inkml:trace contextRef="#ctx0" brushRef="#br0" timeOffset="93492.72">21467 5768 0,'53'-18'63,"-18"18"-63,0-70 15,18 34-15,18 36 16,-18-52-16,35-19 15,-53 36 1</inkml:trace>
  <inkml:trace contextRef="#ctx0" brushRef="#br0" timeOffset="93675.83">21467 5838 0,'0'0'16,"141"-17"15,88-36-15,-88 18 0,-141-1-16</inkml:trace>
  <inkml:trace contextRef="#ctx0" brushRef="#br0" timeOffset="102441.27">21008 1834 0,'-35'0'32,"0"0"15,35-35-32,-36 35-15,19 0 16,-18 0-1,-89 0 17,89 18-17,-1-18 17,-16 0-32,-1 35 15,0-35 1,-18 35-1,18-35 1,-17 36 0,17-1-1,18-35 1,-1 35 0,1-35-1,-36 88 1,36-88-1,0 36 17,0-19-17,-1 19 1,36-1 0,-35-35-1,35 35-15,0 0 16,0 1-1,-35-1 1,35 0 0,0 1-1,0-1 1,-36 18 0,36-18-1,0 0 1,0 1-1,0 16 1,18-16 0,-18-1 15,35 0 0,1 1 0,-1-1-31,0-35 16,-35 35 0,35-35-1,-35 35-15,53-35 16,-17 18 0,-1-18-1,0 0 1,1 35-1,16-35 17,1 0-17,36 0 1,-19 0 0,36 0-1,-53 0 1,-18-17-1,18 17 1,0 0-16,18-36 16,-19 36-1,1-35 1,18 0 0,-18 35-1,-18-35 1,0-18-1,1 17 1,-1-34 0,53-18 15,-88 52-15,35 1-1,-35 0 1,0-18-1,36-71 17,-36 89-17,0 0 1,0-36 0,0 18-1,0 0 1,-18 18-1,-17 0 17,-18-18-17,18 18 1,-18-18 0,0 18-1,-18-1 1,18 36-1,-17-35 1,17 35 0,18 0-1,-1 0 1,1 0 0,0 18-1</inkml:trace>
  <inkml:trace contextRef="#ctx0" brushRef="#br0" timeOffset="104441.35">20426 3175 0,'0'-18'47,"-17"18"-16,-1 0-15,-17 0-1,-36 0 16,36 0-15,0 0 0,-18 18-1,0-18 17,0 35-17,17 1-15,1-1 16,35 0-1,-35 0 1,0 1 0,-1 34 15,1-34-15,35-1-1,-35 35 1,35-17 15,0-17-15,0-1-1,0 0 1,17-35 0,-17 35-16,36 1 15,-1 17 1,0-18-1,1-35-15,-19 35 16,18 0 0,1 1-1,-1-19 1,0 36 0,54-53-1,52 36 16,-53-36 1,18 0-17,-36 0 1,71 0 0,-70 0-1,52-18 1,-52-35-1,-1 18 1,1-1 0,0-17-1,17 1 1,-88 16 0,70-17-1,-34 0 1,-36 18-1,0 0 1,0 17-16,0-17 16,0 0 15,0-36-15,-18 18-1,18 18 1,0-18-1,-35 53 1,-1-71 0,1 36-1,0 0 1,0 35 0,-18-35-1,-106 35 1,18-53 15,88 35-15,-71 18 15,54 0-15,35 0-1,-18 0 1,17 0-1,1 0 1,0 0 0,17 0-1,-17 0 1,0 0 0,-54 0-1</inkml:trace>
  <inkml:trace contextRef="#ctx0" brushRef="#br0" timeOffset="121039.29">4534 2170 0,'0'0'0,"35"123"0,-35 18 16,0-35-16,0-18 15,35 0 1,-35-35 15,0-17-15</inkml:trace>
  <inkml:trace contextRef="#ctx0" brushRef="#br0" timeOffset="152845.49">8979 2540 0,'-36'0'15,"54"-18"32</inkml:trace>
  <inkml:trace contextRef="#ctx0" brushRef="#br0" timeOffset="155369.26">17251 6244 0,'-35'0'0,"35"18"94,0 35-79,0 17 1,53 248 46,35-1-30,-88-52-1,35-195-31,-35 36 15,53 53 1,-18-71-16,-35-17 16,36 105-1,17-17 1,-18 17 0,0-88-1,1 36 1,16 70-1,-52-71 17,36 1-17,-1-1 1,0 1 0,-35-18-1,53 35 1,-53-71-1,0-34 1,0-1 0,35-35-1,-35 35 1,0 0 0,0 1-1,36-36 48</inkml:trace>
  <inkml:trace contextRef="#ctx0" brushRef="#br0" timeOffset="156730.97">17904 9648 0,'-35'0'15,"52"0"110,-17-17-109,53 17-16,-18 0 16,1-53-1,-1 53-15,106-35 16,71 35-1,-18-53 1,106 17 0,-106-16-1,53-72 1,-36 54 0,36 17 15,-88 0-16,0 17 1,-36 1 0,36-18-1,88 18 1,-88 0 0,-89 35-1,36-53 1,70 17-1,-70 36 1,71-35 0,-19-18-1,1 53 1,88-35 0,-141 35-1,-18-35 1,36 35-1,-19-36 17,54-16-17,-53 52 1,-18 0 0,-17-36-1,35 1 1,-54 35-1,19 0 1,0-35 0,-19 35-1,-16-36 1,-1 36 0,18-35-1,-18 35 1,1-35-1,-1 35 17,-35-35 77</inkml:trace>
  <inkml:trace contextRef="#ctx0" brushRef="#br0" timeOffset="158167.97">23178 8273 0,'0'17'47,"53"19"-32,-18-36 1,18 0-16,0 0 0,0 0 16,17 0-1,-34 0 17,-89 194 14,17-53-14,1-106-17,35 0 17</inkml:trace>
  <inkml:trace contextRef="#ctx0" brushRef="#br0" timeOffset="159502.37">24025 8678 0,'0'0'0,"0"-17"15,0 52 95,17 18-95,36 17 1,0-34 0,0-36-1,-18 0 16,0-18-31,-35-158 32,0 105-1,36 89 0,105 70 0,-71-53-15,1-35 15,-36-17-15,-35-36 0,0 17-16,-17 36 15,-19-105 1,1 34-1,0 53 1,-1 18 0,1 0-1</inkml:trace>
  <inkml:trace contextRef="#ctx0" brushRef="#br0" timeOffset="161610.01">17974 9631 0,'-35'17'62,"35"19"-46,18-54 31,-18-17-32,0 0 17,0 52 30,0 18-31,-18-70 32,53 35-16</inkml:trace>
  <inkml:trace contextRef="#ctx0" brushRef="#br0" timeOffset="162150.23">18168 10072 0,'0'0'16,"0"35"-1,-35 0 17,35 36-1,35 52 16,36-140-16,-71-19-31,35-87 31,-70 70-15,-36 53-1,18 0 1,18 0 0</inkml:trace>
  <inkml:trace contextRef="#ctx0" brushRef="#br0" timeOffset="163880.04">19738 9155 0,'-35'0'125,"35"-36"-78,0 54 62,0 35-93,18-53-16,-18 53 15,0-18-15,35-35 16,-35-18 46,-18-34-46,18 16 0,-35 1-1,35 0 16,0 70 16,0 18-31,18-18 0,-18 0 15,0-52 16,0-1-32,0-52 1,-18 70-16,18-36 16,0 89 62,0-17-78,0-19 15,0 18-15</inkml:trace>
  <inkml:trace contextRef="#ctx0" brushRef="#br0" timeOffset="164499.5">19862 9684 0,'0'53'63,"0"-18"-48,0 18-15,0-18 31,-18-35-15,18-17 31,0-19-47,0 19 16,0-19-16,0 1 15,0 0 1,0-1 15,18 54 16,52 17-31,-17 1-1,0 17 1,-18-53-1,-35 53 1,0-18 0</inkml:trace>
  <inkml:trace contextRef="#ctx0" brushRef="#br0" timeOffset="164959.22">19703 9684 0,'53'0'47,"0"0"-47,0 0 16,70-53-1,-70 53 1,-18 0 0,-35 53 93,0-18-109,0 0 16,0-17-16,0 17 15,0 36 1,-17-18 0,17-18-1,0 0 1</inkml:trace>
  <inkml:trace contextRef="#ctx0" brushRef="#br0" timeOffset="165291.25">20285 9878 0,'35'0'16,"1"0"-16,-36 35 31,0 18-15,0-18 0,-36 36-1,36-36-15,18-35 31,105-35-15,1 0 0,-89 35-1,-52 0 17,-19 0-17</inkml:trace>
  <inkml:trace contextRef="#ctx0" brushRef="#br0" timeOffset="177709.8">17392 7303 0,'36'0'750,"-1"0"-422,0 0-203,-35-18-93,18 18 14,17 0 1,0 0 0,-35-35-16,36 35-15,-1 0 0,0 0 31,0 0 15,1-36-31,-1 36 16,0 0 0,1 0 16,-1 0-17,0 0 17,0 0-32,1 0 47,-19 0-46,19 0 30,-1 0-31,0 0 16,0 0 0,1 0-16,-1 0 32,0 0-32,-35 18-15,36-18 46,-1 0 16,0 0-15,0 0-16,1 0 0,-19 0-1,-17 18-14,36-18-17,-1 0 48,0 0-32,0 53 0,1-53 16,-1 0 0,-35 35-16,35-35-15,0 0 46,1 0 79,-1 0 15,0 0-62,-35 17-94,36-17 109,-1 0 1</inkml:trace>
  <inkml:trace contextRef="#ctx0" brushRef="#br0" timeOffset="179348.93">18909 7391 0,'0'17'250,"18"-17"-235,17 36 1,0-36 15,-35 35-15</inkml:trace>
  <inkml:trace contextRef="#ctx0" brushRef="#br0" timeOffset="180247.64">17569 7814 0,'0'-18'63,"17"18"-17,19-35-14,-1 35-32</inkml:trace>
  <inkml:trace contextRef="#ctx0" brushRef="#br0" timeOffset="180416.11">17780 7726 0,'0'-35'16,"36"35"0,-1 0-1,0 0 1,0-36 0</inkml:trace>
  <inkml:trace contextRef="#ctx0" brushRef="#br0" timeOffset="180581">18098 7620 0,'0'0'0,"35"0"31,0 0 0,1 0-15,-36-35-1</inkml:trace>
  <inkml:trace contextRef="#ctx0" brushRef="#br0" timeOffset="180748.7">18380 7549 0,'35'0'15,"1"0"1,-1 0-1,-35-35 1,53 35 0,-18 0-1</inkml:trace>
  <inkml:trace contextRef="#ctx0" brushRef="#br0" timeOffset="180836.65">18609 7514 0,'18'0'0,"17"0"15,1 0 1,-125 0-16,213 0 15</inkml:trace>
  <inkml:trace contextRef="#ctx0" brushRef="#br0" timeOffset="180986.81">18892 7479 0,'35'0'16,"0"0"31</inkml:trace>
  <inkml:trace contextRef="#ctx0" brushRef="#br0" timeOffset="182486.04">17234 7373 0,'35'0'78,"0"0"-63,-35-35 1,124 17 15,-142 18 63,-35 0-78,-35 18 15,105-18 47,36 0-78,-17 0 16,-1-18-16,0 18 15,-35-35 17,35 35-17</inkml:trace>
  <inkml:trace contextRef="#ctx0" brushRef="#br0" timeOffset="183146.16">16793 7320 0,'0'-35'16,"17"35"93,-17 18-93,35-18 0,-35 52-16,36 19 31,-36-36 0,35-35-31</inkml:trace>
  <inkml:trace contextRef="#ctx0" brushRef="#br0" timeOffset="183467.23">16828 7532 0,'17'0'47,"19"0"-32,17 0 1,17 0 0,-34-18-1</inkml:trace>
  <inkml:trace contextRef="#ctx0" brushRef="#br0" timeOffset="184683.93">16599 7867 0,'52'18'140,"1"17"-124,0 18-1,18 0 1,-36-18 0,0 36 31,-35-36-16,-17-35 0,-19 35-15,1-35-1,0 0 1,0 0 0,35-18-1</inkml:trace>
  <inkml:trace contextRef="#ctx0" brushRef="#br0" timeOffset="185121.92">16599 7902 0,'0'-35'31,"17"0"1,36 35-17,0 0 1,0-36-1,17 36-15,-34-35 16,34-18 0,-34 18-1,17 35 1</inkml:trace>
  <inkml:trace contextRef="#ctx0" brushRef="#br0" timeOffset="185808.81">17022 7920 0,'0'35'94,"0"0"-78,0 1-1,0-1 17,18 0-1,17-35-16,0 0 17,-35-17-1,0-19 0,-18 1 16,-17 35-31,0 0-1,0-53 17</inkml:trace>
  <inkml:trace contextRef="#ctx0" brushRef="#br0" timeOffset="186093.41">17128 7920 0</inkml:trace>
  <inkml:trace contextRef="#ctx0" brushRef="#br0" timeOffset="186512.9">17339 7885 0,'0'17'32,"0"19"-17,71-36 16,-18 0-15,-53 35-16,53-35 16,-18 0-1,-35 35 1,-18-35 15,18 35-15,-35-35-1,-18 0 1,18 0 0,0 0-1</inkml:trace>
  <inkml:trace contextRef="#ctx0" brushRef="#br0" timeOffset="186669.1">17375 7920 0,'0'-35'0,"35"-1"31,35 36-15,-70-35-16</inkml:trace>
  <inkml:trace contextRef="#ctx0" brushRef="#br0" timeOffset="187462.68">17022 7673 0,'35'0'47,"-35"-35"-47,35 35 16,1 0-1,-36-36-15,17 36 47</inkml:trace>
  <inkml:trace contextRef="#ctx0" brushRef="#br0" timeOffset="192398.06">21273 8696 0,'0'-35'16,"-18"35"-1,36 0 63,-18 35-78,0 18 16,35-53 0,-35 53-16,35-18 15,-35-53 63,0-34-62,-17-1 0,17 17-1,-36 1 17,36 53 14,36 35-30,-36-18-16,35 18 16,0-18-1,-35 0 1</inkml:trace>
  <inkml:trace contextRef="#ctx0" brushRef="#br0" timeOffset="195162.37">21361 9172 0,'18'0'109,"35"0"-93,-18 0-1,-53 71 32,-35-36-31,106-35 46,-17 0-62,-1 0 16,-35 35-16,17-35 15,-17 36 1,0 17 15,-35-18-15,70-35 15,1-35-15,-1 35-16,0-71 15,36 18 1,-71 18 0,0 0 15,0 52 16,0 54-32,0-36-15,0 53 16,-18-35 0,18-18-1,-35-35 1,35-17 31,0-71-32,0 70 1,18-53 0,17 18-1,0 18 1,0 35 15,-35 18-15,36 17-16,-36 36 15,35-18 1,0-18 0</inkml:trace>
  <inkml:trace contextRef="#ctx0" brushRef="#br0" timeOffset="195567.55">21661 9208 0,'0'-36'32,"53"36"-17,-18 0-15,18 0 16,-18 0-1,36-35 1,-71 88 78,0 0-94,0 0 15,0 53 1,0-1 0,-35-34-1,35-36 1,0 18 0,0-88 15</inkml:trace>
  <inkml:trace contextRef="#ctx0" brushRef="#br0" timeOffset="196013.54">22031 9472 0,'0'-35'16,"0"52"15,0 72-16,36-54 1,-36 35 0,0-17-1,0 0 1,35-53 15,18 0-15,-53-17-16,35-36 15,-35 17 17,0 1-1,0 70 16,0 1-47,0 34 31,35 1-15,-35-36-16,0 36 15,-17-36 1</inkml:trace>
  <inkml:trace contextRef="#ctx0" brushRef="#br0" timeOffset="198512.78">22578 8555 0,'0'70'125,"0"-17"-110,18 0 1,-18-17 0,0-1 15,0-53 16,0-35-32,-53-35 17,53 53-17,0 0 1,0 52 46,17-17-46,-17 53-16,36-53 16,-36 88-1,35-52 1</inkml:trace>
  <inkml:trace contextRef="#ctx0" brushRef="#br0" timeOffset="199197.87">22807 9084 0,'-17'0'94,"17"71"-94,0-36 15,0-17-15,-53 34 16,53 1 0,0-70 30,0-19-30,0-34 0,0-1-1,0 18 1,18 18 0,34 53 46,-16 52-46,52-17-1,-53 0 1,0-18 0,1 1-1,-36-1 1</inkml:trace>
  <inkml:trace contextRef="#ctx0" brushRef="#br0" timeOffset="199620.15">22596 9049 0,'17'0'78,"36"0"-62,-17-36-16,-1 36 15,0 0 1,18-35 0</inkml:trace>
  <inkml:trace contextRef="#ctx0" brushRef="#br0" timeOffset="205162.92">19033 7408 0,'0'36'125,"17"-36"-109,19 0 109,-36 35-78</inkml:trace>
  <inkml:trace contextRef="#ctx0" brushRef="#br0" timeOffset="208995.15">18909 7391 0,'18'0'62,"17"0"-15,0 0-15,36 17-1,-36 19 0,53-1 32,-52 0-32,-1-35 0,0 35-15,1-35-1,-36 36 1,35-36-16,0 35 31,0-35 0,-35 35-31,36-35 16,-1 36 15,0-36 1,-35 35-17,36-35 1,-1 0 15,-35 35-15,35-35-1,-35 35 1,35-35 0,-35 18-1,36-18 1,-36 35 15,35-35-31,0 53 31,0-53 1,-35 18-32,36-18 31,-36 35-31,35 18 31,0-18 0,1 1 1,-1-1-1,-35 0 16,35-35-47,0 35 31,1-35 0,-36 36-15,35-36-1,-35 35 1,35-35 0,1 0-1,-36 35 1,35-35 0,0 0-1,-35 36 1,35-36-1,1 0 1,-19 35 0,19-35-1,16 35 1,-34-35 15,-18 35-15,35-35-1,1 0 17,-36 36-17,35-36 1,0 0 31,0 0-16,-35 17-15,36-17-1,-1 0 17,0 0-1,1 0 0,-1 0 0,-35 36 1,35-36-17,0 0 16,-17 0 16,17 0-31,1 0 15,-1 0 0,0 0 16,0 0 0,-35 35-16,36-35-15,-1 0 15,0 0 1,1 0-1,-1 0 16,0 0-16,-17 0 0,17 0 0,0 0 16,1 0-15,-1 0-17,0 0 32,0 0-31,1 0-1,-36-18 1,35 18 0,0 0-1,1 0 16,-1 0 1,0 0-1,0-35 0,1 35 0,-19 0 1,19 0-17,-36-35 1,35 35 0,0 0-1,0 0 16,-35-36-15,36 36 0,-1 0-1,0 0 1,1-35 0,-1 35-1,0 0 16,-35-35-15,35 35 0,1 0-1,-1 0 17,0 0-1,-35-35-16,18 35 1,17 0 0,0 0 15,1 0 0,-1 0 0,-35-18-15,35 18 0,0 0 15,1 0 16,-1 0 78,0 0-63,1 0-15,-1 0 31</inkml:trace>
  <inkml:trace contextRef="#ctx0" brushRef="#br0" timeOffset="211576.76">21238 8537 0,'0'36'141,"0"-1"-110,17 0-15,-17 0 15</inkml:trace>
  <inkml:trace contextRef="#ctx0" brushRef="#br0" timeOffset="-206884.01">21149 8555 0</inkml:trace>
  <inkml:trace contextRef="#ctx0" brushRef="#br0" timeOffset="-206681.87">20779 8661 0,'-35'0'0,"17"0"63</inkml:trace>
  <inkml:trace contextRef="#ctx0" brushRef="#br0" timeOffset="-206515.65">20514 8731 0,'-35'0'15,"17"0"17</inkml:trace>
  <inkml:trace contextRef="#ctx0" brushRef="#br0" timeOffset="-206318.94">20179 8837 0,'-35'0'16,"-18"0"0,18 0-1</inkml:trace>
  <inkml:trace contextRef="#ctx0" brushRef="#br0" timeOffset="-206123.87">19756 8908 0,'0'0'16,"-35"0"46</inkml:trace>
  <inkml:trace contextRef="#ctx0" brushRef="#br0" timeOffset="-205021.08">17904 9278 0,'17'0'47,"19"0"-16,-1 0-15</inkml:trace>
  <inkml:trace contextRef="#ctx0" brushRef="#br0" timeOffset="-204871.48">18292 9190 0,'70'-71'47,"-34"71"-31</inkml:trace>
  <inkml:trace contextRef="#ctx0" brushRef="#br0" timeOffset="-204703.11">18662 9013 0,'0'0'0,"36"0"16,-36-35 0,35 35-1,0 0 1</inkml:trace>
  <inkml:trace contextRef="#ctx0" brushRef="#br0" timeOffset="-204554.73">18909 8943 0,'36'0'15,"-1"0"1,0-35 0,0 35-1</inkml:trace>
  <inkml:trace contextRef="#ctx0" brushRef="#br0" timeOffset="-204380.02">19280 8872 0,'35'-35'16,"0"35"15,0-35 0</inkml:trace>
  <inkml:trace contextRef="#ctx0" brushRef="#br0" timeOffset="-203329.75">16740 9543 0,'-36'0'15,"1"0"48,35 17-47,0 19-1,0 16 1,0 19-1,18-71 1,88 53 0,-71-53-1,53-71 32,-88 36-31,-18 0-1,-17 0 1,0 35-16,0 0 31,-1 0 1,36 17-17</inkml:trace>
  <inkml:trace contextRef="#ctx0" brushRef="#br0" timeOffset="-203090.95">17075 9560 0</inkml:trace>
  <inkml:trace contextRef="#ctx0" brushRef="#br0" timeOffset="-202615.81">17216 9402 0,'0'0'16,"53"-36"-16,0 1 16,-18 35-1,0 0 1,-35 18 0,0 52-16,0 18 31,0-17-31,-35-1 15,35-34 17,18-36-17,17 0 1,35-18 0,-34-17-1,17 35 1,-53-35 46</inkml:trace>
  <inkml:trace contextRef="#ctx0" brushRef="#br0" timeOffset="-199029.75">21626 10125 0,'0'35'141,"17"-35"-141,36 35 16,-35-35-1,-18 36 1,70-36 15,1-18-31,35-70 31,0 88 1,-106-18-17,35 18 1,0 0 0,0-35-1,18-18 1,18 53-1,-1 0 1,-17-35 0,36 35 15,-19 35-15,1-17-1,-36-18 1,-35 35-1,0 0 1,35-53 31,18-17-31,-18 35-16,18-35 15,18-36 1,-36 71-16,18-17 15,-18-36 17,1 53-32,34-35 31,1-1-15,-18 1-1,-53 0 16,0-1 32</inkml:trace>
  <inkml:trace contextRef="#ctx0" brushRef="#br0" timeOffset="-196473.7">17428 5856 0,'35'35'78,"-35"1"-62,35-1-16,-35 0 15,35 71 1,-35-71-16,53 89 31,-35-89 0</inkml:trace>
  <inkml:trace contextRef="#ctx0" brushRef="#br0" timeOffset="-195904.51">17657 5909 0,'35'0'32,"0"35"-17,-35 1 1,53 87-1,0-70 1,-17 18 0,-36-36-1,0 0 1,0-53 15,0-34-15,0 16-1,0 1 1,35 35 0,35-35-1,-17-1 1,-53 1 0,0 0-1,0 0 16,0 52 32,0 19-63,36-1 16,-36 0-1,35 36 1,-35-1-1,0-17 1</inkml:trace>
  <inkml:trace contextRef="#ctx0" brushRef="#br0" timeOffset="-195603.61">18274 5856 0,'-17'53'47,"17"-18"-32,0 1-15,0 17 16,0-18-16,0 0 15,0 18 1,53 0 0,35-53-1,-18 0 1</inkml:trace>
  <inkml:trace contextRef="#ctx0" brushRef="#br0" timeOffset="-194974.5">18451 6015 0,'0'-35'0,"17"35"16,-17-36-16,53 36 15,0-35 1</inkml:trace>
  <inkml:trace contextRef="#ctx0" brushRef="#br0" timeOffset="-194283.01">18592 5962 0,'-36'0'172</inkml:trace>
  <inkml:trace contextRef="#ctx0" brushRef="#br0" timeOffset="-193624.08">18556 5962 0,'18'0'62,"35"0"-30,-18 0-32,1-18 31,-54 18 16,18-35-47,-35 35 15,-1 0 17,36 18-17,-35 35 1,35 0-1,0-18 1,0 0 0,18-35-1,17 0 1,0 0 0,1 0 15,-1 0 0,-18 0 0,-17-18 63</inkml:trace>
  <inkml:trace contextRef="#ctx0" brushRef="#br0" timeOffset="-193204.61">18645 5715 0,'17'35'47,"19"1"-47,-36-1 15,35-35 1,-35 35-16,0-17 31</inkml:trace>
  <inkml:trace contextRef="#ctx0" brushRef="#br0" timeOffset="-193010.91">18539 5680 0,'17'17'78</inkml:trace>
  <inkml:trace contextRef="#ctx0" brushRef="#br0" timeOffset="-192530.72">18786 5697 0,'0'36'31,"35"-36"-31,-35 35 16,35-35-1,-35 35-15,36-35 31,-36-17-15,0-19 15,35 36-31,0 0 32,0 18-17,18-18 1,0 0-1,-53-18 32,-35-17-31,-18 35 0,18 0-16,35 18 46</inkml:trace>
  <inkml:trace contextRef="#ctx0" brushRef="#br0" timeOffset="-192272.92">19015 5680 0,'35'0'15,"-35"35"1,89-35 0,-54 71-16,0-19 15,0 1 1,-35 0 0,-17 18-1,-54-36 1,36-35-1</inkml:trace>
  <inkml:trace contextRef="#ctx0" brushRef="#br0" timeOffset="-191935.91">19209 5662 0,'0'18'62,"71"35"-62,-71-36 16,53 36-16,-53-18 0,70 18 15,-17 71 1,-18-1 0,1-70-1,-1-53 1,-35 36 15,-35-36-15</inkml:trace>
  <inkml:trace contextRef="#ctx0" brushRef="#br0" timeOffset="-184294.72">21185 8555 0,'-36'0'15,"54"0"142,-18-18-126,0 36 63,0-36 15,0 36-15,-18-18-32,-17 0-46,35-18 203</inkml:trace>
  <inkml:trace contextRef="#ctx0" brushRef="#br0" timeOffset="-156008.04">19932 10372 0,'-35'0'15,"0"0"329,-1 0-328,89 0 93,-35 0-93,17 0-16,1 0 15,34 0 1,-52 0 15,17-18 0,0 18 1</inkml:trace>
  <inkml:trace contextRef="#ctx0" brushRef="#br0" timeOffset="-155729.65">19844 10583 0,'18'0'31,"17"-17"-31,0 17 16,1 0 0,-1 0-16,18-36 15,-18 36 16</inkml:trace>
  <inkml:trace contextRef="#ctx0" brushRef="#br0" timeOffset="-155143.71">20285 10478 0,'0'-36'15,"35"54"32,1 35-31,-1 0-1,0 17 1,-35-34 0,35-36-16,1-18 31,-36-17-16,53-36 1,-53 36 0,17 35-1,19 0 1,16 17 0,1 36-1,-17-53 1,-36-17 15,0-36-15,0-18-1,0 36-15,0 17 16,-18-52 0,18 123 46</inkml:trace>
  <inkml:trace contextRef="#ctx0" brushRef="#br0" timeOffset="-154590.66">20902 10566 0,'0'35'16,"0"0"0,0 1-16,71-1 15,-36 0-15,18 36 16,-18-1 15,-35-17-15,0-88 31,-17-53-32,17 52 1,-35 1-16,-1-35 15,36-1 1,-35 0 0,35 19-1,0 16 1,71 36 15,-19 0-31,-52 36 31,36-1-15,-89 18 0,-18-53-1,1 0 1,70 17 0</inkml:trace>
  <inkml:trace contextRef="#ctx0" brushRef="#br0" timeOffset="-151799.33">21696 9754 0,'-35'0'15,"0"0"79,35 18-78,-36-18-1,36 71 1,0 52 31,18 18-16,53 88 16,34-87-16,-52-142-31,0 52 16,18-16-1,52-36 1,-35 35 0,-52-35-16,17 0 15,-18 0 1</inkml:trace>
  <inkml:trace contextRef="#ctx0" brushRef="#br0" timeOffset="-151562.06">22296 10460 0,'0'18'62,"0"34"-46,35-52-1,-35 53 1,35-17 0,-35-1-1</inkml:trace>
  <inkml:trace contextRef="#ctx0" brushRef="#br0" timeOffset="-151361.96">22155 10724 0,'0'36'16,"70"-54"15,1 18-31,52-35 31,-70 35-15,-53-35-1</inkml:trace>
  <inkml:trace contextRef="#ctx0" brushRef="#br0" timeOffset="-149737.15">22772 10460 0,'0'-35'15,"0"70"32,53-35-31,-53 53-16,35-53 0,-35 53 16,36 17-1,-36-105 48,0 0-63,35 35 15,-35-53-15,70 53 47,-52 0-31,53 35-1,-36 0 1,0 1 0,0-54 15,-35-70-15,-17 17-1,-18 36 1,-1-18-1</inkml:trace>
  <inkml:trace contextRef="#ctx0" brushRef="#br0" timeOffset="-149428.81">23354 10442 0,'0'36'15,"0"16"1,0 1 0,0-17-16,0-1 15,71-35 1,-36 0-16,0 35 15,1-35 1,-142 35 15,0 1-15,71-36 0,35 35-1</inkml:trace>
  <inkml:trace contextRef="#ctx0" brushRef="#br0" timeOffset="-147751.05">15981 9895 0,'35'0'47,"18"-35"-32,36 35-15,-37-35 16,1 35-16,-17 0 15,-36-35-15,53 35 16</inkml:trace>
  <inkml:trace contextRef="#ctx0" brushRef="#br0" timeOffset="-147548.75">16016 10054 0,'89'-17'63,"-54"17"-63,18-36 16,-18 36-1</inkml:trace>
  <inkml:trace contextRef="#ctx0" brushRef="#br0" timeOffset="-146826.75">15276 10266 0,'-53'0'15,"17"17"48,36 36-48,0 0 1,0-17 0,71-36-1,88-89 48,-177 54-48,-70 0 1,-36 0 0,72 35-16,-19-53 15,36 0 1,35-35 0,0 17-1,53 0 1,17 36-1,-35 35 17,1 18-1,-36 17-15,53-35-16,-18 53 15</inkml:trace>
  <inkml:trace contextRef="#ctx0" brushRef="#br0" timeOffset="-146325.99">15646 10336 0,'71'0'47,"-36"-17"-31,18 17 0,-53 17-1,0 36 1,-35 18-1,35-36 1,-71 0 0,177-35 15,53-17-15,-71-54-1,-88 36-15</inkml:trace>
  <inkml:trace contextRef="#ctx0" brushRef="#br0" timeOffset="-145814.72">14658 10513 0,'0'-18'47,"53"18"-32,18-53-15,-18 53 16,-18-35-16,0 35 16,0 0-1</inkml:trace>
  <inkml:trace contextRef="#ctx0" brushRef="#br0" timeOffset="-145620.9">14588 10654 0,'88'-18'15,"-53"-17"-15,71 0 16,-35-36-1</inkml:trace>
  <inkml:trace contextRef="#ctx0" brushRef="#br0" timeOffset="-144956.83">13953 10707 0,'0'0'0,"-18"0"31,18 17 0,-35 19-15,35-1-16,0 18 16,17 17-1,89-70 1,-35 0 0,-36-52-1,-35 16 1,-18 1-1,-70 0 17,-88-18-17,88 18 1,35-1 0,17-52-1,36 18 1,36 34-1,34 36-15,-52 0 16,17 0 0,1 0-1,-1 88 1,18-52 0</inkml:trace>
  <inkml:trace contextRef="#ctx0" brushRef="#br0" timeOffset="-144488.22">14429 10830 0,'0'18'78,"35"-18"-62,-35 35-16,53-35 15,-18 0 1,-35 35 15,-17 1-15,-18-1-1,-1-35 17</inkml:trace>
  <inkml:trace contextRef="#ctx0" brushRef="#br0" timeOffset="-143214.45">14482 10707 0,'0'17'31,"-18"-17"-31,18 36 16</inkml:trace>
  <inkml:trace contextRef="#ctx0" brushRef="#br0" timeOffset="-141981.06">14429 10777 0,'0'18'234,"35"-18"-202</inkml:trace>
  <inkml:trace contextRef="#ctx0" brushRef="#br0" timeOffset="-141779.08">14482 10777 0</inkml:trace>
  <inkml:trace contextRef="#ctx0" brushRef="#br0" timeOffset="-139426.84">16158 7761 0,'17'0'156,"54"0"-140,-36-18-1,0 18 1,1 0 78</inkml:trace>
  <inkml:trace contextRef="#ctx0" brushRef="#br0" timeOffset="-139050.52">16087 7990 0,'0'0'0,"18"0"47,52-17-31,-35 17 0,1-35-1</inkml:trace>
  <inkml:trace contextRef="#ctx0" brushRef="#br0" timeOffset="-137828.81">15152 8184 0,'-17'36'78,"17"-1"-63,0 0-15,0 1 16,0 16-16,35-52 16,71-17 31,-18-89-16,-194-17 0,0 70-15,36-18-1,34 36-15,1 35 16,35-35 0,0-1-1,18 1 1,52 35-16,-34 0 15,-19 0 1,18 0 31,36 35-31,-36-35-16</inkml:trace>
  <inkml:trace contextRef="#ctx0" brushRef="#br0" timeOffset="-137544.81">15487 8220 0,'0'35'16,"36"-35"0,-36 53-1,52-53-15,-16 53 16,-36 0 0,53-18-1,-53 0 1,-36 18-16</inkml:trace>
  <inkml:trace contextRef="#ctx0" brushRef="#br0" timeOffset="-137130.75">14817 8537 0,'0'-17'15,"18"17"1,-18-36 0,88 36-16,-53-35 15,18 35 1,-53-35-16,35 35 15</inkml:trace>
  <inkml:trace contextRef="#ctx0" brushRef="#br0" timeOffset="-136963.43">14852 8608 0,'106'-35'31,"-71"-1"-15,36 1-1,-36 35 1</inkml:trace>
  <inkml:trace contextRef="#ctx0" brushRef="#br0" timeOffset="-136147.79">14394 8890 0,'-18'0'31,"-17"0"-31,-1 0 32,36 18-32,-35 52 15,35-52 1,0 17 0,71-35 15,-36 0-16,0-18-15,1-17 16,-36 0 0,0 0 15,-106-71-15,35 35-1,18 36 1,18 0-1,35-1 1,-35 36-16,35-35 16,35 35 15,0 0-15,36 0-1,-71 18 1,35 17-1</inkml:trace>
  <inkml:trace contextRef="#ctx0" brushRef="#br0" timeOffset="-135462.58">14641 8996 0,'35'0'47,"0"53"-31,0 17 15,18-17-31,-53-17 16,36-36-1,-54 0 48,18-36-63,-71 1 15,19-89 17,-1 54-17,0 35 1,53-18-16,0 17 31,53 36-15,35 0-1,-53 18 1,-35 17-16,0 1 16,-18-36-1,-17 35 1,-18-35 0</inkml:trace>
  <inkml:trace contextRef="#ctx0" brushRef="#br0" timeOffset="-115099.91">8432 5503 0,'-36'0'31,"1"0"63,53 0 109,17 0-188,0 0 1,18 0 0,0 0-1,-18 0 1,1 0 0,-1 0-1,0 0 1,18 0-1,-17 0 1,52-53 15,-53 53-31,0 0 32,1 0-17,-36-35 1,35 35-16,0 0 15,0 0 17,1 0-17,-1 0 1,0 0 0,0-35-1,18 35 1,-17 0-1,-1 0 1,-35-35-16,35 35 16,1 0-1,-1 0 17,0-36-17,0 36 16,1 0 32,-19 0-32,19 0 16,-54 0 125</inkml:trace>
  <inkml:trace contextRef="#ctx0" brushRef="#br0" timeOffset="-102351.18">18909 10425 0,'-35'-36'32,"35"1"-1,0 70 31,0 1-46,0-1-16,0 0 16,53 71 15,-18-88 0,-35-54 0,0-17-15,0 1 0,0 16-1,35 36 1,1 36 31,-1-1-32,0 18 1,1-18 0,-1-35-1,0-35 1,-35-1 0,-3986-69-1,7972 69 1,-4004 1-1,-17 0 1,35 52 31</inkml:trace>
  <inkml:trace contextRef="#ctx0" brushRef="#br0" timeOffset="-102119.1">19368 10601 0,'0'53'16,"0"-18"-16,0 0 15,35 1 1,-35 17-1</inkml:trace>
  <inkml:trace contextRef="#ctx0" brushRef="#br0" timeOffset="-97219.52">15364 4533 0,'0'18'47,"0"17"-31,0 0-16,0 36 16,53 17 15,-53-105 31,35-36-30,0 53-1,18 17-16,-18-17-15,36 36 16,0-36 0,-71-18 31,0-17-47,0-1 0,0-52 31,-36 53-31,36 0 15,0 52 48</inkml:trace>
  <inkml:trace contextRef="#ctx0" brushRef="#br0" timeOffset="-96830.1">15858 4604 0,'0'0'0,"0"35"16,0 0 0,0 18-1,17-17 1,36-36 0,-17 35-16,34-35 15,-70 35 16,-18-35-15,-17 0-16,0 35 16,0-35-1</inkml:trace>
  <inkml:trace contextRef="#ctx0" brushRef="#br0" timeOffset="-81921.01">10884 2769 0,'-36'0'109,"1"0"-93,0 0 15,-1 53 1,-34 35-1,-1 89 16,71-54 0,0-70-32,0 18 1,0-18-16,0 0 15,18 0 1,17-18 0,1 18-1,34-53 1,-70 35-16,88-35 16,-35 0-1,18 0 16,-36 0-31,36-35 16,-36-1 0,53-16-1,-88-1 1,35 0 0,-35 0-1,36-18 1,-36 18-1,0-17 1,0 17 0,-18 18 15,-17-1-31,35 1 16,-36 0-1,1-1 1,-71 36-1,53 0 1,0-35 15,36 35-15,-18 0 0,35-35-16,-36 35 31</inkml:trace>
  <inkml:trace contextRef="#ctx0" brushRef="#br0" timeOffset="-81003.74">11430 3475 0,'18'35'94,"53"-35"-78,-36 0-16,229 35 31,142-35 0,-177-35-15,-70-35 0,-88 17-1,-18 53-15,17-53 16,-35 17-1,-35 1 1,-17 35 31,-18 0-31,-1 0 15,54 0 0,88-35-15,-18 35-1,-53 0 1,18 18 0,-53 17-1,-18 18 16,18-18-31,-35 0 16,35-17 0</inkml:trace>
  <inkml:trace contextRef="#ctx0" brushRef="#br0" timeOffset="-80038.2">13618 3369 0,'-36'-35'16,"19"35"0,-19 0-1,36-18-15,-35 18 31,0 88 1,35-70-32,17 88 47,160-106-16,-177-194 0,0 141-31,-88-176 63,88 246-17,17 54-30,36 87 0,18-69-1,-18-19 1,-18-70 0,0 0 15,-35-17-31,36-54 15,-1 71 1,0 18 0,-35 17-1,71 18-15,-36 0 32,-35-88 14</inkml:trace>
  <inkml:trace contextRef="#ctx0" brushRef="#br0" timeOffset="-79888.86">14023 3157 0,'0'0'16,"18"53"46</inkml:trace>
  <inkml:trace contextRef="#ctx0" brushRef="#br0" timeOffset="-79313.68">14217 3246 0,'-53'0'16,"-17"0"-16,70 17 16,-35 18 15,35 1-31,17-36 16,36 35-1,18-35 1,-1 0-1,-52 35 1,52 106 0,-34-17-1,34-36 1,-70-17 0,-17-18 15,-54-18-31,0-35 31,71-106-15,0-17-1,53-19 1,-17 19 0,-1 88-1,-35-1 1,35 36-1,-35 53 1,36 18 0,-1-36-1,-35 0 17,-18-70-1</inkml:trace>
  <inkml:trace contextRef="#ctx0" brushRef="#br0" timeOffset="-79155.46">14482 3246 0,'0'17'62</inkml:trace>
  <inkml:trace contextRef="#ctx0" brushRef="#br0" timeOffset="-78368.58">14588 3422 0,'53'-35'31,"-36"35"-31,19 0 16,34 0-1,-35 0-15,1 0 16,-54 0 15,-35 0 0,18 17-15,52 19 15,19-36-31,-1 0 16,18-18-16,-18 18 15,0 0 1,1 0 15,-1 18-15,0-18-16,36-18 16,35-53-1,-71 1 1,-35-54-1,-53-52 17,18 141-17,0-1 1,35 54 0,-36 106-1,36 87 1,36-105-1,-1 0 1,-35-71 0,0 0-1</inkml:trace>
  <inkml:trace contextRef="#ctx0" brushRef="#br0" timeOffset="-78172.04">14958 3651 0,'71'0'16,"-18"0"-1,0-17 1,123-36 0,-123 53-16,-18 0 15</inkml:trace>
  <inkml:trace contextRef="#ctx0" brushRef="#br0" timeOffset="-60580.76">15822 2946 0,'-35'0'15,"35"35"16,0 0-31,212 459 63,-177-406-63,0 142 31,-35-195 0,0 0-15,-70-35 0,17-17-1,-18-54 1,1 18 0,17-17-1,53 52 1,0-17-1,106-18 17,-53 53-32,105-36 31,-87 36-15,-53-35-1,34 53 32,-52 17-31,36-35-1,-36 35 1</inkml:trace>
  <inkml:trace contextRef="#ctx0" brushRef="#br0" timeOffset="-60416.83">16175 3228 0,'0'0'0,"0"35"47,0 0-32</inkml:trace>
  <inkml:trace contextRef="#ctx0" brushRef="#br0" timeOffset="-59934.89">16422 3316 0,'-35'0'16,"-18"0"-1,18 0 1,35 18-16,0 17 31,0 0-15,17-35-1,19 0 1,-36-17 0,53 17 15,35 106-15,-88-54-1,53 19-15,-18 35 16,18-18-1,-53-17 1,0-36 0,0 18-1,0-71 32,0-35-31</inkml:trace>
  <inkml:trace contextRef="#ctx0" brushRef="#br0" timeOffset="-59156.23">16052 3404 0</inkml:trace>
  <inkml:trace contextRef="#ctx0" brushRef="#br0" timeOffset="-58539.87">16016 3404 0,'0'-35'16,"0"70"-16,18-70 46,17 53-30,36 105 15,-71-88 16,0-52 0,0-89-31,0 71-1,35-18 1,0 17 0,1 36-1,-1 0 48,-35-35-48,35 0 1,-35 0 31,-17 35-32,-19 17 1,1 71 0,35-52-1,0 17 1,35-18 0,1-35-16,-1 0 15,36 0 1,-36 0-16,0-18 15</inkml:trace>
  <inkml:trace contextRef="#ctx0" brushRef="#br0" timeOffset="-56972.78">16457 3298 0,'-35'0'16,"70"0"15,-70 18-31,35 17 31,18 1-31,17-36 16,0 0 15,-35-36-15,0-34 0,36 70-1,-1 53 16,-35-18-31,0 0 16,35 18 0,-35-17-1,35 16 1,-35 90 0,0-90-1,0 19 1,36-36-1,-36-52 17,0-54-17,0 36-15,35-89 16,-35 36 0,35 18-1,-35 87 48,36-17-63,-36 53 15,35-18 17,-35-52-17,35-54 16,-35 36-15,35 35 0,1 0-1,-1 18 1,-35 17 0,35-35-1,1-35 1,-36-1-1,35 36 32,0 0-31,0 0 0,-35-35 15,0 0-16,0-1 1,0 1 0,-17 70 15,17-17-31,-36 53 16,36-36-1,0 0 1,18 1-1,17-36 1,18-36 0,-53-34-1,53 70 1,-18 0 15,1 17-15,-36 36-1,0-17 1,35-36 0,-35-18-1,35 18 1,1-35 0,16 35-1,-16 0 1,-36-36 31,35 36-16,-35 18-15,35-18-1,1 35 1,-1-35-1,0 0 1,-17-53 0,17 53-1,18 53 1,-53 0 0,0 53-1,35-35-15,-35 17 16,0-35-1,-17-53 17,-54 0-1,36 0-31,0-36 0</inkml:trace>
  <inkml:trace contextRef="#ctx0" brushRef="#br0" timeOffset="-56828.88">17657 3810 0,'-35'0'15</inkml:trace>
  <inkml:trace contextRef="#ctx0" brushRef="#br0" timeOffset="-51485.8">4269 7638 0,'-35'0'16,"35"17"46,17-17 1,36-35-48,0 35 1,0-53 0,71-53 15,-89 106-15</inkml:trace>
  <inkml:trace contextRef="#ctx0" brushRef="#br0" timeOffset="-51108.93">4375 7655 0,'17'0'78,"19"0"-62,-36-17-16,53 17 16,17-36-16,-35-17 15,1 53 17,-36-35 61</inkml:trace>
  <inkml:trace contextRef="#ctx0" brushRef="#br0" timeOffset="-40321.36">5715 4286 0,'18'0'94,"17"0"-47,1 0-16,-1 0-15,0 0 15,0 0-15,1 0 30,17 0-14,-18 0-17,35 0 1,-34 0-16,34-35 16,-34 35-1,-19 0-15,54 0 16,-1 0-1,1-35 1,-36 35 0,89 0-1,-54 0 17,1-36-17,-1 36 1,-17 0-1,18 0 1,-18 0 0,35-35-1,0 35 1,-35 0 0,-18 0-1,0 0 1,54 0-1,34-35 17,-88 35-32,18 0 15,-17 0 1,-1 0 0,18 0 15,17 0-16,-17 0 1,-17 0 0,16 0-1,54 0 1,-35-35 0,-18 35-1,17 0 1,19 0-1,-37 0 1,-16 0 0,17 0-1,70 0 1,-17 17 15,-53-17-15,17 36-1,19-36 1,-36 0 0,-18 0-1,18 0 1,35 0 0,-18 35-1,1-35 1,-18 0-1,0 0 1,0 0 0,35 0-1,18 0 1,-71 0 0,18 35-1,18-35 16,34 0-15,-52 0 0,-17 0-1,17 0 1,70 0 0,-70 0-1,17 35 1,1-35-1,-36 0-15,36 0 16,-18 0 0,17 0-1,1 0 17,-18 0-17,35 0 1,18 0 15,-53 0-31,-18 0 16,71 0-1,-53 0 1,17 0 0,-34 0-1,87 0 1,-70 0-1,35 0 17,-53 0-17,1 0 1,-1 0 0,0 0 15,-70-17 78</inkml:trace>
  <inkml:trace contextRef="#ctx0" brushRef="#br0" timeOffset="-34.86">1923 7161 0,'0'-35'15,"0"0"1,0 52 93,0 36-93,0 0-16,0 71 31,0-89 16,0-105-16,0-107 1,0 195-1,0 17-15,0 18-1,0-18-15,0-70 31,0-53-15,0-71 0,0 106-1,0 0 1,0-17 0</inkml:trace>
  <inkml:trace contextRef="#ctx0" brushRef="#br0" timeOffset="2202.13">1870 6844 0,'0'35'94,"0"18"-78,0 35-16,0 36 15,0-18 1,18-71 0,-18 0-1,35-35 1,-35-53 15,53 18-15,-53 0-1,0-1 1,35 54 0,18 35-1,53 0 1,-53-18 0,-18-35-1,0-35 1,-35 17-1,0-105-15,0-18 16,-17 17 31,17 159 0</inkml:trace>
  <inkml:trace contextRef="#ctx0" brushRef="#br0" timeOffset="2478.49">2487 7126 0,'36'53'15,"-36"-18"-15,0 18 16,53 18-16,-53 35 16,35-71-1,-35 0 1,0 18 0,35-141 46</inkml:trace>
  <inkml:trace contextRef="#ctx0" brushRef="#br0" timeOffset="2792.57">2787 6950 0,'36'0'16,"-1"0"-1,0 0 1,18-36-16,18 36 16,-1 0-1,-70-35 1</inkml:trace>
  <inkml:trace contextRef="#ctx0" brushRef="#br0" timeOffset="3002.52">2911 7056 0,'0'-53'0,"0"106"15,35-53-15,0 0 16,89-18 0,-36-17-1,-53 35 1,1 0-1,-54 0 17</inkml:trace>
  <inkml:trace contextRef="#ctx0" brushRef="#br0" timeOffset="6385.51">3669 6932 0,'0'35'93,"18"-35"-77,-18 53-16,53-53 16,-18 0-16,0 36 15,1-36-15,-1 0 0,0 0 16,18-36 0,0-34-1,-53 17 16,-53-124 1,-53 72-1,71 34 0,35 0 0,0 36-15,18 35-16,35 0 16,-53-35-16,70 35 15,-17 0 17,0 53-17,-18 70 1,-35-52-1,0-36 1,-17 18 0,17-18-1,0 1 1,70-36 15,-35 0-31,1 0 16,34 0-1,-52 0 1</inkml:trace>
  <inkml:trace contextRef="#ctx0" brushRef="#br0" timeOffset="6759.11">4463 6791 0,'35'18'63,"-35"70"-48,36-18 1,-36-34 0,52-1-1,-52 18 1,18-18 0,-18-53 62</inkml:trace>
  <inkml:trace contextRef="#ctx0" brushRef="#br0" timeOffset="9677.18">4657 6315 0,'0'-36'15,"18"54"188,-18 17-187,35-35-16,-35 36 16,35-1-1,0 0 1,36 71 31,-36-35-16,36 34 16,-71-69-16,35-36-15,-52 0 93</inkml:trace>
  <inkml:trace contextRef="#ctx0" brushRef="#br0" timeOffset="10665.8">4534 6279 0,'-36'0'16,"1"0"187,70 0-109,1 0-94,-1-35 15,0 35-15,0 0 16,1 0-16,17-35 31,52 0 0,-16 35 1,-89-36 46</inkml:trace>
  <inkml:trace contextRef="#ctx0" brushRef="#br0" timeOffset="11466.92">5239 6668 0,'0'17'110,"0"18"-95,0 1 1,0-1-1,71-35 17,-18 0-17,-53 35-15,35-35 32,-35 36-1,-18-19 16,-17-17-47,-18 0 15,18 0 1,-1 0 15</inkml:trace>
  <inkml:trace contextRef="#ctx0" brushRef="#br0" timeOffset="34664.96">4657 8449 0,'35'0'62,"-35"-18"-62,36 18 16,263-105 46,-299 69-62,36 36 16,-54 0 0</inkml:trace>
  <inkml:trace contextRef="#ctx0" brushRef="#br0" timeOffset="34881.39">4745 8484 0,'18'0'16,"52"-17"-1,-17 17 1,18 0-1,-71-36-15,35 36 16,0 0 0</inkml:trace>
  <inkml:trace contextRef="#ctx0" brushRef="#br0" timeOffset="47546.88">13759 7902 0,'53'71'62,"-53"-54"-62,0 19 16,0-1-16,0 0 16,0 1-16,0-1 15,-36 35 1,1-34 0</inkml:trace>
  <inkml:trace contextRef="#ctx0" brushRef="#br0" timeOffset="78675.63">6703 11994 0,'18'0'156,"35"-17"-140,17 17 0,-17-53-1,-18 53-15,1 0 16,-1-35 31,0 35-16,-52 0 0</inkml:trace>
  <inkml:trace contextRef="#ctx0" brushRef="#br0" timeOffset="79008.4">6668 12171 0,'17'0'46,"36"-35"-30,-17 35 0,-1-36-1,0 36 1,1-35 0,-1 0 15,0-1 16,-35 1-32</inkml:trace>
  <inkml:trace contextRef="#ctx0" brushRef="#br0" timeOffset="79726.02">6633 11818 0,'17'0'94,"54"0"-79,17 0 1,-53 0-16,1 0 16,34 0-1,-17 0 1,-18 0 0,1 0-1,-36 18 126,0 17-141,-36 0 15,36 36-15,0-54 16,-35 36 0,35 0-1,-35 0 1,35-18 0,0 1-1,-36-36 1,36 35-1,-35-35 1</inkml:trace>
  <inkml:trace contextRef="#ctx0" brushRef="#br0" timeOffset="102974.07">20867 12347 0,'35'0'250,"1"0"-234,-1 0-16,0 0 0,1 0 15,-1 0 1,18 0-16,-18 0 15,0 0 48</inkml:trace>
  <inkml:trace contextRef="#ctx0" brushRef="#br0" timeOffset="103461.43">20938 12471 0,'35'0'47,"36"0"-16,-36 0-31,-18 0 16,19 0-16,-1 0 15,53-18 1,-35 18 0,-18 0-1,-52 0 173</inkml:trace>
  <inkml:trace contextRef="#ctx0" brushRef="#br0" timeOffset="110635.4">4816 12629 0,'0'-17'110,"-18"17"-79,-35 0 0,-17 0 1,-19 0-1,1 0-16,53 0 17,0 0-32,-1 0 31,1 0-31,35 35 16,-53-35-1,-17 53 1,34-18-1,1 1 1,35-1 15,-35-35-31,35 35 16,-35 36 0,-1-18 15,36-18 0,0 0-15,0 0-1,0 1 1,0-1 0,0 0-1,0 1 1,0-1-16,0 0 31,0 0-15,18 1-1,35-1 1,0 0 0,0 0 15,-18-35-31,53 36 31,-53-36-31,36 0 16,0 0-1,-1 0 1,1 0 0,17 0-1,-18 0 1,1-18-1,-36 18 1,89-35 0,-71 35-1,17-35 1,-17 35 0,35-36-1,-35 36 16,0-35-31,-18 35 32,18-35-17,-17-1 1,-1 36 0,0-35-1,0 0 16,1 35 1,-36-35-17,0-1 32,0 1-31,35 0-1,-35 0 17,0-1-17,0 1 17,-18 35-17,18-35-15,-35-1 16,0 1 15,0 0-15,-1 35-1,36-35 1,-70-1 0,34 1-1,-17 0 1,-17 35-1,35-36 1,-36 36 0,1 0-1,-1 0 1,36 0 0,-18 0-16,18-35 15,-1 35 1,1 0-1,0 0 1,-18 18 0,17-18-1,1 35 1,0-35 93</inkml:trace>
  <inkml:trace contextRef="#ctx0" brushRef="#br0" timeOffset="123996.87">2188 15064 0,'0'-18'63,"17"36"93,18-18-140,-35 35-1,89-35 1,52 0 15,-71-18-15,-70-17-1,36 35-15,-36-35 16,0-18 0,0 18-1,-18-1 1,-17 36-16,35-35 16,-71-18-1,71-70 16,0 105-31,0-123 32,18 123-17,35-17 1,0 35 0,-18 0-1,0 0 1,53 70-1,-88 1 1,0 0 0,0-19-1,0 1 1,0-17 0,0-1-1,36-35 32,17 0-31,17 0-1,-70-18-15,53 18 16,18 0 0,-71-35-1,35 35 1</inkml:trace>
  <inkml:trace contextRef="#ctx0" brushRef="#br0" timeOffset="124456.92">3299 14781 0,'-18'18'63,"18"53"-48,0-36-15,0 0 16,0 36 0,18-18-1,35-53 1,0 0-1,17 0 1,-52 0 0,-18-18 46</inkml:trace>
  <inkml:trace contextRef="#ctx0" brushRef="#br0" timeOffset="124922.11">3599 14693 0,'-18'-35'15,"53"0"1,1 35 0,-1-36-1,0 36-15,18-35 0,-35 35 16,52 0-1</inkml:trace>
  <inkml:trace contextRef="#ctx0" brushRef="#br0" timeOffset="125222.2">3669 14781 0,'0'0'0,"18"0"31,17-17-31,0 17 16,1 0-16,34-36 15,-17 1 1</inkml:trace>
  <inkml:trace contextRef="#ctx0" brushRef="#br0" timeOffset="128857.14">3634 14393 0,'-35'0'109,"52"0"1,54 0-95,-36 0 1,0 0-16,1 0 16,-1 0-16,36 18 15,-36-18-15,35 0 16,-17 35 15,-17-35-15,-36 36 93,0-1-109,0 0 16,0 18-16,-18 70 15,-35-52 1,53 17 15,-35-52-31,35 16 31,-36-16-15,1-1 0</inkml:trace>
  <inkml:trace contextRef="#ctx0" brushRef="#br0" timeOffset="135611.34">988 10971 0,'0'-17'15,"0"-19"48,-35 36-16,35-35-16,0 0 47</inkml:trace>
  <inkml:trace contextRef="#ctx0" brushRef="#br0" timeOffset="148567.53">1429 10672 0,'0'-36'109,"0"1"-15,-35 35-79,52 18 110,19 52-109,-36-35-16,35 1 16,-35-1-1,71 0-15,-71 1 16,70 52-1,-70-53 1,35-35 0,-35 35-1,0 1 17,0-1-17</inkml:trace>
  <inkml:trace contextRef="#ctx0" brushRef="#br0" timeOffset="149811.03">812 11624 0,'0'-18'140,"35"18"-124,0-35-16,1 35 16,-1-53-16,18 53 15,106-123 1,17 35-1,0-1 1,-35 1 0,36 0-1,-54 17 1,-17 18 0,18 18-1,-19-18 1,-69 18-1,52-36 17,-53 71-17</inkml:trace>
  <inkml:trace contextRef="#ctx0" brushRef="#br0" timeOffset="152699.35">935 11906 0,'0'-35'0,"0"53"250,18-18-235,-18 88-15,35-53 16,-35 0-16,106 142 62,-71-142-30,-35 0-1,36-35-15,-36-17 140</inkml:trace>
  <inkml:trace contextRef="#ctx0" brushRef="#br0" timeOffset="153365.29">1376 11959 0,'-17'0'15,"52"-35"204,0 35-219,0-35 16,1 35-16,-1-36 15,35 1 1,-34 35 0</inkml:trace>
  <inkml:trace contextRef="#ctx0" brushRef="#br0" timeOffset="154117.19">2082 11589 0,'35'0'62,"0"0"-62,1 0 16,69-53 15,-105-18 0,-35 1 0,-18 34-31,-35-69 63,123 34-47,1 36-1,16 35 1,-16 0-1,-1 88 1,-35-70 0,0 87-1,35-105 1,1 18 0,34-18-1,1-18 1,35-52-1,-71 35 1</inkml:trace>
  <inkml:trace contextRef="#ctx0" brushRef="#br0" timeOffset="154404.74">2258 11853 0,'53'-17'47,"35"-36"-47,0 18 15,1-18-15,52 17 16,-71-17-1,-70 18 1,36 35 0</inkml:trace>
  <inkml:trace contextRef="#ctx0" brushRef="#br0" timeOffset="154965.82">2734 11906 0,'0'71'15,"18"-36"-15,35 0 16,-18-35-1,36 0 1,-36 0-16,0-17 16,18-19-1,-53 1 1,-53-18 15,18 18-31,-71 0 31,71-18-15,0 18 0,52-71-1,54 70 1,-1 1 0,-17 35-1,-17 71 1,-36-36-1,0 53 1,35-88 0,0 0-1,0 0 1,18-17 0,0-1 15</inkml:trace>
  <inkml:trace contextRef="#ctx0" brushRef="#br0" timeOffset="155633.07">3440 11606 0,'-18'0'0,"-17"53"32,35-17-17,0-1 1,-35 53 0,158-88 15,-70 0-31,88-53 31</inkml:trace>
  <inkml:trace contextRef="#ctx0" brushRef="#br0" timeOffset="156470.94">1852 11553 0,'0'36'78,"0"-1"-78,0 53 16,53 0-16,18 159 31,370 106 16,-53-318-16,-353-35 0,0 0 47,-35-17-78,53 17 16</inkml:trace>
  <inkml:trace contextRef="#ctx0" brushRef="#br0" timeOffset="157271.27">2893 11130 0,'-53'-35'16,"71"35"93,17 0-109,106 35 32,194 106-1,-211-53-16,-71-52-15,0 17 16,17 17-16,1 54 16,-1-36-1,-34 18 17,-36-36-17,0-17 1,0-18 15,0-70 16</inkml:trace>
  <inkml:trace contextRef="#ctx0" brushRef="#br0" timeOffset="158598.94">2964 10795 0,'0'-35'31,"17"35"-15,19 0 15,-1 106 16,-35-18-16,70-88 0,72-88 32,-142 52-47,-18 36-1,18-35-15,0 70 110,18 36-95,17-36 1,0 0-1,-53-52 64,-17-54-64,-18 18 1,0 0-1,18 0 1,53 53 47,17 0-48,-35 18 1,88-18-1,-17 0 1,-36 0-16,0 0 16,-35-18 31,-17-17-32,-19 0 1,36 0-1,0 52 48,18 54-47,17-18-1,-35-18-15,36 0 16,34 36-1</inkml:trace>
  <inkml:trace contextRef="#ctx0" brushRef="#br0" timeOffset="160301.91">794 11853 0,'-35'0'79,"-18"0"-64,18 18 1,-1-18-1,36 35-15,-35-35 16,35 36 0,0 16 62,124 72-47,-72-54-15,-52-34-16,53 34 15,18 54 1,-18-54 0,-53-52-16,123 105 31,-87-52-16,-36 0 1,35-19 0,0 1-1,-35-17 1,35-1 0,1 0-1,-1 1 1,-35-1-1,35 35 1,1-34 0,-1-36-1,-35 35 1,70-35 15,-17 35-15,18-35-1,-1-17 1,1-19 0,35 1-1,-36-18 1,-34 35 0,52-105-1</inkml:trace>
  <inkml:trace contextRef="#ctx0" brushRef="#br0" timeOffset="161797.91">3387 10407 0,'-35'0'15,"52"0"63,54-35-62,-36 35-16,0 0 16,1-36-16,34 36 31,-34 0 47,-1 53-62,-35-35-16,88 141 31,-35-89-15,0 1-1,70 35 16,-70-36-15,18 18 0,-71-52-16,53 34 15,17 1 1,-17-36 0,18 53-1,52-17 1,-87-18-16,87 70 31,-88-52-15,1-18-1,-36-18 1,35-35-16,-35 35 16,0 1-1,0-1 16,0 0 1,-53-35-17,0 18 1,0-18 0,18-36-1</inkml:trace>
  <inkml:trace contextRef="#ctx0" brushRef="#br0" timeOffset="162450.07">3634 10142 0,'18'0'46,"17"0"-30,53 18 0,-53-18-16,1 35 15,-1-35-15,0 53 16,18-18 0,-18-35-1,1 36 1</inkml:trace>
  <inkml:trace contextRef="#ctx0" brushRef="#br0" timeOffset="162718.04">4075 10125 0,'0'35'16,"0"-70"-16,0 70 15,0 0 1,0 1 0,0 52-1,0 18 1,0-36 0,-18-17-1,18-18 1</inkml:trace>
  <inkml:trace contextRef="#ctx0" brushRef="#br0" timeOffset="163033.03">4216 10460 0,'0'0'15,"0"-35"-15,88 35 16,-52 0 0,16 0-1,-52 70 1,0 1 0,-35-36-1,0 18 16,53-53-15,140-53 0,-17 0-1,-35 0 1,-71 18 0</inkml:trace>
  <inkml:trace contextRef="#ctx0" brushRef="#br0" timeOffset="167097.97">5098 10072 0,'18'0'141,"17"-18"-141,0 18 16,36-53-1,35 18 17,-71 35-1,-35 18-16,-35-18-15</inkml:trace>
  <inkml:trace contextRef="#ctx0" brushRef="#br0" timeOffset="167285.54">5133 10213 0,'0'0'47,"36"0"-32,34-18 1,-17 18 0,-18-35-1,1 35 1,-1 0 0</inkml:trace>
  <inkml:trace contextRef="#ctx0" brushRef="#br0" timeOffset="167681.19">5645 9913 0,'-35'0'0,"70"0"0,-53 18 62,18 17-46,53 18-16,-53 17 16,35-17-16,-35 0 15,53 35 1,-17 1-1,-36-36 1,35 0 0,-35-18-1,0 0 1,0-53 15</inkml:trace>
  <inkml:trace contextRef="#ctx0" brushRef="#br0" timeOffset="168012.91">5892 10125 0,'0'0'0,"0"-53"16,35 70 77,-35 19-93,53 34 16,-53-17-16,35 53 16,0-35-1,-35-1 1,-17-123 46</inkml:trace>
  <inkml:trace contextRef="#ctx0" brushRef="#br0" timeOffset="168358.91">6121 10142 0,'-18'0'16,"36"0"93,-18 18-109,0-36 78,-18 18-62</inkml:trace>
  <inkml:trace contextRef="#ctx0" brushRef="#br0" timeOffset="169030.25">5874 10142 0,'0'18'63,"35"17"-48,1 18 1,-36 0 0,35-18-1,-35-52 63,35 17-78,-35-53 16,53 53-16,-18-35 16,36-18-1,-53 53 1,-18-18 0,0-17-1,0-36 16,-18 36-15,18 105 62,0-17-78,35 0 16,-35 18-16,36-1 31,-1-34-15,-35 17-1,0-18 1</inkml:trace>
  <inkml:trace contextRef="#ctx0" brushRef="#br0" timeOffset="169364.21">6386 10019 0,'-18'-35'16,"-17"52"46,35 19-62,0 16 16,0 1-16,0 18 16,0-18-1,35-18 1,18 36-16,0-71 15,-18 0 1,36-53 0</inkml:trace>
  <inkml:trace contextRef="#ctx0" brushRef="#br0" timeOffset="169850.5">6439 10089 0</inkml:trace>
  <inkml:trace contextRef="#ctx0" brushRef="#br0" timeOffset="170880.16">6597 10107 0,'-17'0'204,"34"0"-64,-17-18-124,36 18-1,-36-35 17,-18 35-1,-17 0-15,35 53-1,0-18 1,35 1-1,35-1 1,-34-35 15,34 53-31,-70-18 32,-70-35-17,34 0 1,1 35-16,-18-35 15,18 0 17</inkml:trace>
  <inkml:trace contextRef="#ctx0" brushRef="#br0" timeOffset="171179.24">6668 10037 0,'0'-36'31,"35"36"-15,0 18 0,36 70-1,-71-53-15,35 1 16,1 17-1,-36-18 1,0 0 0,-36-35-1,1 35 17</inkml:trace>
  <inkml:trace contextRef="#ctx0" brushRef="#br0" timeOffset="171613.37">6809 9631 0,'-35'0'0,"70"0"0,-70-35 16,88 52 31,-53 18-32,53 18-15,-53 0 16,70 71 0,-17-54-1,-53-17-15,71 35 16,-36-17 0,0-36-1,-35 18 1,0-18-1</inkml:trace>
  <inkml:trace contextRef="#ctx0" brushRef="#br0" timeOffset="181941.95">5768 10742 0,'18'35'188,"17"-35"-173,0 0 1,1 0 15,17 0-31,-18-17 32,18-19-17,0-16 1,35-1-1,-17 17 1,-1 36 0,-35 0-1,36 0 1,-18 0 0,17 0-1,-34 18 1,-1-18-1,0 0 1,-35-18 31,53 18-31,-53-17-16,88-36 15,-17 18 1,52 35-1,-87-36 1,52 36 0,0-35-1,-17 0 1,-1-36 0,1 36-1,-71 17 1,0-17 15</inkml:trace>
  <inkml:trace contextRef="#ctx0" brushRef="#br0" timeOffset="186134.81">2646 11659 0,'0'-35'78,"35"35"79,1 0-126,-36-35-31,88-1 31,35-34 0,-70 35-15,18-1 0,-53 36-1,34-35 1,-16 0 0,-19 35-16,36-35 15,-35 35 1,-18-36-1,35 36 1,-52 0 140</inkml:trace>
  <inkml:trace contextRef="#ctx0" brushRef="#br0" timeOffset="200334.95">16987 3369 0,'0'-18'63,"0"-17"-48</inkml:trace>
  <inkml:trace contextRef="#ctx0" brushRef="#br0" timeOffset="203693.16">16352 6456 0,'0'-18'15,"0"-17"1,70 0-16,18-36 16,1 18-16,-1 18 15,0 35-15,-35-71 16,-18 71-16,-70 36 47</inkml:trace>
  <inkml:trace contextRef="#ctx0" brushRef="#br0" timeOffset="203910.12">16299 6632 0,'35'-35'15,"-70"53"1,35-1-16,35-87 0,71-1 15,0-17 1,-1 53 0,-69-18-1,-1 53 1</inkml:trace>
  <inkml:trace contextRef="#ctx0" brushRef="#br0" timeOffset="204093.11">16316 6809 0,'71'-36'15,"52"-69"1,-34 34-16,87-70 16,-635 494-16,1006-777 15,-512 389 1,-140 70-1</inkml:trace>
  <inkml:trace contextRef="#ctx0" brushRef="#br0" timeOffset="-213277.56">18962 7426 0,'35'18'219,"-35"17"-204</inkml:trace>
  <inkml:trace contextRef="#ctx0" brushRef="#br0" timeOffset="-213056.41">19086 7673 0,'0'35'31,"0"-70"-31,0 141 47,35-36-15</inkml:trace>
  <inkml:trace contextRef="#ctx0" brushRef="#br0" timeOffset="-212906.59">19156 7990 0,'35'36'31,"-70"-72"-15,70 89-1,-35-17 1</inkml:trace>
  <inkml:trace contextRef="#ctx0" brushRef="#br0" timeOffset="-212761.77">19297 8308 0,'0'35'31,"0"-70"-31,36 141 31,-1-71-15</inkml:trace>
  <inkml:trace contextRef="#ctx0" brushRef="#br0" timeOffset="-212621.87">19438 8696 0,'0'35'15,"-35"-105"-15,70 105 0,1 36 16,-1-36 0</inkml:trace>
  <inkml:trace contextRef="#ctx0" brushRef="#br0" timeOffset="-212439.89">19615 9084 0,'0'35'31</inkml:trace>
  <inkml:trace contextRef="#ctx0" brushRef="#br0" timeOffset="-201257.86">19315 6526 0,'0'53'234,"53"-17"-218,-53-1-16,53 0 15,-53 0-15,35 36 16,36 35 31,-36-71-16</inkml:trace>
  <inkml:trace contextRef="#ctx0" brushRef="#br0" timeOffset="-200824.53">19156 7144 0,'18'0'62,"52"-18"-62,-17 18 16,35-35-16,-17 35 15,17-71-15,106 1 16,36-1 0,-107 1-1,-88 34 1,1 36 15,-54 53 16</inkml:trace>
  <inkml:trace contextRef="#ctx0" brushRef="#br0" timeOffset="-200355.84">19650 7267 0,'-35'0'31,"35"53"47,35 0-62,18 18-1,18-18 1,-1-1 0,-35-16-1,18-1 17,-53 0-32,0 1 15,0-1 16,-70-35-15,17 0 0,18-18-1,-1-52 1</inkml:trace>
  <inkml:trace contextRef="#ctx0" brushRef="#br0" timeOffset="-200044.12">19632 7303 0,'0'-36'32,"71"36"-17,17-53-15,141 18 16,-158 35-1,70-71 1,-106 36 0,1 35-1</inkml:trace>
  <inkml:trace contextRef="#ctx0" brushRef="#br0" timeOffset="-199667.5">20179 7338 0,'36'0'32,"-1"0"-17,0 0-15,0 0 16,18 35 0,-53 0-1,-158 89 1,122-89 15,72-35-15,175-53-1,-70 18 1,-123 35-16,-18-35 31</inkml:trace>
  <inkml:trace contextRef="#ctx0" brushRef="#br0" timeOffset="-197490.54">19897 6456 0,'0'-35'16,"-18"35"30,-17-36-14,0 36-17,0 0 1,-36 0 15,18 0 0,18 0-15,0 0 0,-1 0-16,1 18 31,0-18-31,35 35 16,-36-35-16,1 35 31,0 1-16,0-36 1,-1 53 0,36-18-1,-35 36 1,35-36 0,-35 0-1,35 18 1,0 0-1,-36 35 1,36-35 0,0-18-1,0 1 1,18 16 0,-18 37-1,35-36 1,-35 0-1,36 17 17,-36-17-17,88 70 1,-18-70 0,-17 0-1,-17 18 1,69-18-1,-52-18 1,36 18 0,-19-35-1,1 35 1,87-53 15,-34 0-31,-54 0 16,-17 0-1,36 0 17,87-36-17,-70 1 1,-53 35 0,17-35-1,18-1 1,18 1-1,-35-18 1,-1 0 0,-52 18-1,-18-36 17,0 19-32,0-19 15,0-17 1,-18 17 15,18 36-31,-35-36 16,0 1-1,-18-18 1,18 17 0,-18 36-16,0-18 15,0 18 1,-71-71-1,71 106 1,-17-35 0,-18-1 15,35 1-15,0 0-16,-35 35 31,0 0-16,-89 0 1,142-36 0,0 36-1,-54 0 1,54 0 15,0 0 16,0 0-31,-1 0-1</inkml:trace>
  <inkml:trace contextRef="#ctx0" brushRef="#br0" timeOffset="-193089.65">21978 6138 0,'36'0'79,"-36"36"-79,35-36 15,-35 70-15,35-35 16,53 107 15,-88-90-15,36-52-1,-36 36 1,-18-36 0</inkml:trace>
  <inkml:trace contextRef="#ctx0" brushRef="#br0" timeOffset="-192639.78">22014 6085 0,'-53'0'16,"106"0"-16,-177 0 15,71 18 1,-17 70-1,70-35 1,-53 18 0,53 105-1,35-70 1,141-18 0,54-35-1,70-53 1,-195-35-1,-52-53 1,-17-1 0,-36-34-1,-124-36 1,36 89 0,35 70-1,0-36 1,-53 36-1,-17 18 1,52 17-16</inkml:trace>
  <inkml:trace contextRef="#ctx0" brushRef="#br0" timeOffset="-190142.92">21978 6685 0,'0'18'218,"0"17"-202,0 0 0,-35 1-1,35-1 1,0 0-1,-35 0 17,0-17-1,-1 35-15,1-18 15,0-35-16,35 36 1,-36-36 0,1 35-1,0-35 1,0 17 0,-1-17-1,1 36 1,0-36 15,0 53-15,-1-53-1,1 35 1,0-35 15,-1 0 0,1 35 1,35-52 77,18 17-109,-18-53 16,35 53-16,-35-71 15,35 36 1,-35 0 0,36-1-1,-1 36 1,-35-17-1,-18 34 79,-17 19-78,0-1-1,-1 0 1,-17 0 0,53 1-1,-17-36 1,17 35 0,-35 0-1,35 1 16,17-36-15,36 0 0,0 0-16,53 0 15,-36 0 1,-34 0 0,-72 0 30,-16 0-30</inkml:trace>
  <inkml:trace contextRef="#ctx0" brushRef="#br0" timeOffset="-186123.58">21978 7285 0,'0'35'94,"0"0"-78,0 1-16,18 34 15,88-17 17,-36-176 30,-70 87-15,36 72-31,70 17-1,-36-18 1,-17-35-1,-18 0 17,-35-18-32,0-52 15,-17-1 1,-19 36-16,-17-36 16,53 36-1,-35 0 1,35 70 31</inkml:trace>
  <inkml:trace contextRef="#ctx0" brushRef="#br0" timeOffset="-185841.72">22755 7373 0,'-71'-35'16,"142"70"-16,-107-35 15,1 53 1,-36 0-16,71-18 16,0 0-1,71-35 1,70 0 15,-123 0-15,-54 0 15,36-35-31</inkml:trace>
  <inkml:trace contextRef="#ctx0" brushRef="#br0" timeOffset="-185008.81">22860 7144 0,'-35'0'0,"70"0"0,-70-36 0,-18 36 15,18-35 16,-124 0-15,71 35 0,-18-53-1,-17 53 17,70 0-32,-18 0 15,1 35 1,34-35-1,-17 36 1,-17-1-16,17 0 16,0 36-1,-18-18 1,36 17 0,0-17-1,35 0 1,0 35 15,18-53-31,-18 1 16,141 87-1,-71-70 1,-17-53-16,18 53 16,140 0-1,-140-53 1,17 0-16,71 0 15,0 0 1,-54 0 0,19-18-1,-18 18 1,35-106 0,-106 54-1,-35-19 1,0 18-1,0 0 17,-18-35-17,-52 17 1,-142-34 15,89 69-15,17 36-1,-18 0 1,1 0 0</inkml:trace>
  <inkml:trace contextRef="#ctx0" brushRef="#br0" timeOffset="-180143.82">16599 8520 0,'17'0'62,"-17"-18"-62,35 18 16,18-71 0,0 36-1,-17 0 17,-1 35-1</inkml:trace>
  <inkml:trace contextRef="#ctx0" brushRef="#br0" timeOffset="-179942.99">16722 8608 0,'0'0'0,"35"-18"31,-35-17-31,53 35 16,-18-35 0,1 35 15,-36-36-15</inkml:trace>
  <inkml:trace contextRef="#ctx0" brushRef="#br0" timeOffset="-179392.62">16387 8555 0,'0'0'16,"0"18"62,18 17-47,-18 0-31,35-35 16,0 71 15,-35-36 0</inkml:trace>
  <inkml:trace contextRef="#ctx0" brushRef="#br0" timeOffset="-179124.22">16316 8890 0,'18'-18'47,"17"18"-47,36-35 15,-18-35 1,70 17 0,-52 17-1,-36 36 1,-53 0 31,18 18-32</inkml:trace>
  <inkml:trace contextRef="#ctx0" brushRef="#br0" timeOffset="-178756.47">16493 8908 0,'0'35'31,"0"0"-15,17-35-16,-17 35 15,71 1 1,-18-36-1,-18 35 1,0 0 15,-35 1-15,0-1 0,-35-35-1,0 35 1,-36-35-1,54 0 1,17-17 0</inkml:trace>
  <inkml:trace contextRef="#ctx0" brushRef="#br0" timeOffset="-178518.38">16546 8925 0,'0'-35'0,"35"0"31,18 35-31,70-36 16,-35-34-1</inkml:trace>
  <inkml:trace contextRef="#ctx0" brushRef="#br0" timeOffset="-178209.96">16881 8802 0,'-36'0'15,"107"0"1,-106 0-16,70 35 0,0-35 16,-35 35 15,0 18-15,0-17-1,36-36 1,17 0-1,35-18 1,-35-35 0,-18 18-1,-53 35 1,-17 0 0</inkml:trace>
  <inkml:trace contextRef="#ctx0" brushRef="#br0" timeOffset="-174872.85">19985 9349 0,'-17'0'16,"-19"0"93,1 0-78,17 0-31,-17 0 32,0 35-1,-36 0 0,36 18 16,0 18-16,-1-36-31,36 0 16,-35 0-1,35 1 1,0-1 15,0 0-15,0 1 0,0-1-1,0 0 1,18-35-1,17 35 1,0 1 0,18-36-1,-17 35 1,-1-35-16,0 35 16,0-35-1,18 0 1,0 0 15,-18 36-15,1-36-1,87 0 1,-87 0 0,16 0-1,19-18 1,-36 18-1,1 0 1,-19 0 0,54-35-1,-18 35 1,-53-36-16,35 36 16,-35-35-1,35 35 1,-35-35-1,0-18 1,0 18 15,0-1-15,-70-70 0,34 54-1,-17-19 1,18 53-1,-53-35 1,-18 18 0,53 0-1,0 35 1,0-35 0,-35 35-1,18 0 1,17 0 15,0 0-15,-53 0-1</inkml:trace>
  <inkml:trace contextRef="#ctx0" brushRef="#br0" timeOffset="-141763.75">18521 15769 0,'35'0'94,"54"-17"-78,-36 17-1,17-71-15,-17 36 31,-18 35-31</inkml:trace>
  <inkml:trace contextRef="#ctx0" brushRef="#br0" timeOffset="-141609.85">18451 15963 0,'105'-17'31,"-210"34"-31,352-70 16,-106-17-1,-88 17-15</inkml:trace>
  <inkml:trace contextRef="#ctx0" brushRef="#br0" timeOffset="-135281.92">7197 12612 0,'18'0'78,"52"-53"-62,-17 53-16,18-71 16,-18 36-16,70-35 15,-105 70 1,52 0-1</inkml:trace>
  <inkml:trace contextRef="#ctx0" brushRef="#br0" timeOffset="-135083.15">7320 12788 0,'18'0'15,"-36"0"-15,107-35 16,52-106 0,-53 70-1,-53 71 1</inkml:trace>
  <inkml:trace contextRef="#ctx0" brushRef="#br0" timeOffset="-133915.71">6280 16175 0,'17'-35'47,"36"-1"-31,-17 1-1,-1 35 1,-35-35 0,35 35-1,-35-36-15</inkml:trace>
  <inkml:trace contextRef="#ctx0" brushRef="#br0" timeOffset="-133683.79">6227 16316 0,'18'-18'31,"-36"36"-31,71-71 0,-18 18 15,36 0 1,-36-1 0</inkml:trace>
  <inkml:trace contextRef="#ctx0" brushRef="#br0" timeOffset="-130500.31">7109 17833 0,'-35'0'0,"52"0"313,-17-18-313,88 18 16,-52 0-16,-1-35 15,0 35-15,36-35 31,-1 35 1,-34 0 46,-54 17-31</inkml:trace>
  <inkml:trace contextRef="#ctx0" brushRef="#br0" timeOffset="-130060.36">7162 17956 0,'17'0'78,"19"-17"-62,-1-36 0,0 53-1,18-35 1,18-1 0,-18 36-16,-18 0 31,-53-35 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6T06:21:19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2717 2170 0,'0'-36'15,"-18"36"1,18-35-1,-35 35 95,-36 0-95,71 35 1,-17-35-16,-72 230 47,89-177-47,0 141 31,0-124-15,0-35-1,18 18 1,17-53 0,36 0-1,-36-53 1,0-17 0,-35 52-1,36 18-15,-36-35 16,35 88 62,-35-18-62,0 36-16,0-18 15,35 52 1,-35-34-1,0 0 1,0-36 0,0-53 31</inkml:trace>
  <inkml:trace contextRef="#ctx0" brushRef="#br0" timeOffset="792.78">2911 2699 0,'53'-36'47,"-18"36"-47,0-35 15,1 35-15,-1-35 16,-35-18 0,0-18-1,0 36 1,-18 35 0,-17 0-1,0 0 1,-1 106-1,1 17 1,35-34 15,0-54-15,106 0 0,-71-52-1,36-54 1,-36 36-16,0-36 15,-35 1 1,0 34 0,53 36 31,18 89-16,-71-54-31,35-35 15,-35 53 1,35-18 0,-35-53 15,0-17-15,0-53-1,18 17 1,17 36-1,0 35 1,1 18 0,-36 35-1,53-18-15,-53 35 16,0-34 0,0-54 30</inkml:trace>
  <inkml:trace contextRef="#ctx0" brushRef="#br0" timeOffset="1379.91">3669 2487 0,'36'0'15,"-19"0"1,54-35-1,-36 0 1,18-1 0,-53 1-1,0 0-15,-18 35 16,-17 0 0,0 35-1,35 124 1,0-89 15,17-17-15,19-53-1,-1 0 1,0-35 0,0-36-1,1 36 1,-1-18-1,0 71 1,1 17 0,-1 0 15,0-35 31,0 0-46,1 0 0,-36-17-1,35 17 1,-35-18 0</inkml:trace>
  <inkml:trace contextRef="#ctx0" brushRef="#br0" timeOffset="2197.55">4375 2275 0,'-18'0'15,"-17"0"16,35 53-31,-35 18 32,35-36-17,0 18 1,17-53 0,19 0-1,-1-18 1,-35-52-1,35 35 1,-35-1 0,0 54-1,35 35 1,18 17 0,-17-34-1,-1-36 1,-18 0-1,-17-71 1,53-35 15,-53-17-15,-35 35-16,0-53 16,0 17-1,35 89 1,0 88 15,0 0-15,0 105-1,0-87-15,35 0 16,35 17 0,-52-88-16,53 35 15,-19-35 1,-16 0-1,-1-35 1,-35-18 15,35 53 1,1 17-17,-1-17 1,-70 0 31</inkml:trace>
  <inkml:trace contextRef="#ctx0" brushRef="#br0" timeOffset="2369.71">4833 1958 0,'0'-35'0,"36"35"63</inkml:trace>
  <inkml:trace contextRef="#ctx0" brushRef="#br0" timeOffset="4113.63">4992 2205 0,'-35'0'16,"70"0"172,0 0-173,1-35 1,-36-1-1,-18 36 48,-17 0-63,0 18 31,35 105 0,246-87 16,-193-36-47,71-18 16,-89-52 0,0 34-1,-35-17 1,-17 18-1,-19 35 1,1 0 0,-18 18-16,18 52 31,35 1-15,71-36-1,-1-53 1,-17-87-1,-53-19 1,-18-52 0,-123-18-1,124 158 1,17 89 15,35 141-15,71 89-1,-18-142 1,-88-71 0,0-17 15</inkml:trace>
  <inkml:trace contextRef="#ctx0" brushRef="#br0" timeOffset="4298.42">5080 2611 0,'106'-36'32,"-35"36"-32,158-88 15,-70-18 1,-124 71-1</inkml:trace>
  <inkml:trace contextRef="#ctx0" brushRef="#br0" timeOffset="4498.42">5257 2611 0,'17'0'31,"36"0"-31,35-36 15,54 1 1,-89 35 0,-53-35-1,-36 35 17</inkml:trace>
  <inkml:trace contextRef="#ctx0" brushRef="#br0" timeOffset="9386.98">4798 2170 0,'0'17'391,"35"19"-375,-35-1-1,36-35-15,-36 35 16,35-35-1,-35 18 1,0 17 47</inkml:trace>
  <inkml:trace contextRef="#ctx0" brushRef="#br0" timeOffset="9568.78">4833 2028 0,'0'18'78</inkml:trace>
  <inkml:trace contextRef="#ctx0" brushRef="#br0" timeOffset="10431.84">5010 2134 0,'-18'0'15,"18"36"1,0-1 15,0 0-15,18-35 0,17 35-1,0-35 1,-35 36-1,0-1 17,-17-35-17,17-18 32,17 18-31,-17-53-16,36 18 15,-1 35 1,-35-35 0,0 0 15,-18 35 31,-17 17-46,35 19 0,0-1-1,35-35 17,18 0-17,-18 0-15,18 0 16,-53-18-1,0-17 17,-17 35-17,17 18 32,0 17-31,35-35-1,18 35 1</inkml:trace>
  <inkml:trace contextRef="#ctx0" brushRef="#br0" timeOffset="10731.68">5151 2505 0,'141'-18'16,"-53"-52"-1,-17 70-15,35-36 16</inkml:trace>
  <inkml:trace contextRef="#ctx0" brushRef="#br0" timeOffset="10900.3">5380 2540 0,'53'-18'16,"-18"18"-16,36-70 16,17 35-1,-53 35 1</inkml:trace>
  <inkml:trace contextRef="#ctx0" brushRef="#br0" timeOffset="12845.1">4833 3493 0,'0'-36'15,"18"36"-15,-18-35 16,35 35-16,1-35 16,-36-1 31,-53 36-16,-124 18 0,54 35-15,70-53-16,-18 0 15,18 35 1,71 18 62,-18-18-62,53 1-16,-53 17 15,35 17 1,-35-17-16,53 106 16,0 35-1,0 70 1,-53 36-1,0-211 1,0-19 0,0 18-1,0-17 1,0-18 0,123 17 15,1-17-16,105-53 1,1 35 0,-107-35-1</inkml:trace>
  <inkml:trace contextRef="#ctx0" brushRef="#br0" timeOffset="22695.07">14464 2522 0,'0'18'109,"0"35"-109,0 0 16,0 17-16,0 19 31,-17 87 16</inkml:trace>
  <inkml:trace contextRef="#ctx0" brushRef="#br0" timeOffset="22914.21">14411 2505 0,'36'35'47,"-1"-35"-47,106 106 16,-70-106 0,-19 0 15</inkml:trace>
  <inkml:trace contextRef="#ctx0" brushRef="#br0" timeOffset="23146.02">14764 2293 0,'0'0'0,"0"18"47,0 35-32,0 35-15,0 71 16,0-89 0,0 71-1,18-105 17,17-36-17,-35-18-15</inkml:trace>
  <inkml:trace contextRef="#ctx0" brushRef="#br0" timeOffset="23310.98">15046 2505 0,'36'-53'16,"-1"53"-1,53-35 1,36 35-1,-107 0 1</inkml:trace>
  <inkml:trace contextRef="#ctx0" brushRef="#br0" timeOffset="23560.68">14993 2646 0,'0'35'15,"18"-35"1,17 0 0,1 0-16,52 0 15,-53-18 1,18 18 0,-53-35-1,53 0 32</inkml:trace>
  <inkml:trace contextRef="#ctx0" brushRef="#br0" timeOffset="24183.16">15434 2487 0,'36'0'16,"17"0"0,-18 0-1,35 0 1,-34-35-16,-1-18 16,-35-18-1,-18 36 1,-17 35-1,0 0 17,35 18-32,0 35 0,-53 17 15,53-17-15,0 18 16,17-36 0,89-35 15,0-53-16,-71 0 1,-35-17 0,36 17-1,-1 53 1,0 70 0,-35-35-1,71 36 1,-36-36-1,0 1 1,-35-89 0,0-36-1,0-34 1,0 52 15,36 71 16</inkml:trace>
  <inkml:trace contextRef="#ctx0" brushRef="#br0" timeOffset="24861.43">16246 2364 0,'35'0'0,"0"0"15,18-18 1,-17-17 0,-1-1-1,-53 36 17,-17 0-17,35 18 1,-35 53-1,35 52 1,0-70 0,17-53-1,19 0 1,-1 0 0,0-18-1,-35-17 1,35 35 31,-35 18-32,0 17 1,0 0 0,0 1-1,18-36 32,-18-18-47,71 18 16,-19-88-1,1 17 1,-17 71 0,-1 0-1,0 88 1,-35-52-1,0 17 1,35-53 0,54-36-1,-36-34 1</inkml:trace>
  <inkml:trace contextRef="#ctx0" brushRef="#br0" timeOffset="25780.1">16334 1764 0,'0'0'0,"-106"0"0,-88 0 16,-18 0-1,-123 53 1,71 35 0,-19 0 15,54 18-16,-35 18 1,175-54 0,1 36-1,0 17 1,17-17 0,-17 35-1,53-105 1,35 69-1,0-34 1,88 35 0,-53-71-16,89 36 15,52 17 1,89 0 15,158-88-15,212-35-1,-264-18 1,-1-35 0,-17-1-1,158-140 1,-246 123 0,-89 18-1,-52 18 1,-54-1-1,-17-35 1,0 36 0,-53-1 15,-53 1-15,-53-54-1,1 53 1,-1 19-1,-71-1 1,-34 53 0,105 0-16,-212 0 15,54 0 1,52 0 0,71 17-1,-35 19 1</inkml:trace>
  <inkml:trace contextRef="#ctx0" brushRef="#br0" timeOffset="33843.68">15911 3828 0,'-36'0'16,"54"0"46,17 0-62,1 0 16,-1 0-1,194-89 1,-158 54 15</inkml:trace>
  <inkml:trace contextRef="#ctx0" brushRef="#br0" timeOffset="34062.56">15964 3969 0,'0'0'16,"105"-18"15,-52 18-31,71-70 16,-54 34-1,-87 36 32,-36 0-47</inkml:trace>
  <inkml:trace contextRef="#ctx0" brushRef="#br0" timeOffset="96952.54">5821 11412 0,'0'-17'15,"0"-19"110,35 36-109,1 0-16,34-35 15,-17 0-15,0 0 16,71-54 0,-1 19 15,-88 70-31,1-35 62</inkml:trace>
  <inkml:trace contextRef="#ctx0" brushRef="#br0" timeOffset="97362.9">5927 11553 0,'35'-35'94,"1"35"-94,16-53 16,19 18-16,-18-18 15,0 18-15,17 0 16,-34-1 0,-1 1-1,-35 53 79</inkml:trace>
  <inkml:trace contextRef="#ctx0" brushRef="#br0" timeOffset="102868.02">1870 9049 0,'0'-36'15,"-18"36"63,-34 0-46,52 18-32,-71 17 31,71-17-31,-35-18 15,-1 141 1,36-70 0,18-1-1,35-34 1,-53 16 0,106-16-1,-53-36 1,17 0-1,1-18 1,-36-35 0,-35 36-1,0-54 1,0 36 0,0 17 15,35 71 47,-35-18-62,36 1-16,-1-1 31,-35 18-31,35 0 15,-35-18 1,0 0 0,0 0-1,0 1 1</inkml:trace>
  <inkml:trace contextRef="#ctx0" brushRef="#br0" timeOffset="103303.95">2311 9366 0,'0'18'78,"-18"17"-62,18 0-1,-35-35 1,35 36 15,35-36-15,1 0-16,52 53 15,-18-18 1,-17 0 0,-17 18-1,-1-53 17</inkml:trace>
  <inkml:trace contextRef="#ctx0" brushRef="#br0" timeOffset="103549.83">2646 9331 0,'35'0'16,"-35"-35"-1,71 35 1,0 0 0,-36-36-16,35 36 31</inkml:trace>
  <inkml:trace contextRef="#ctx0" brushRef="#br0" timeOffset="103783.98">2752 9419 0,'0'0'0,"18"0"31,17 0-15,0-17-16,0 17 16,18-36-1,-53 1 48</inkml:trace>
  <inkml:trace contextRef="#ctx0" brushRef="#br0" timeOffset="104116.72">3105 8978 0,'53'0'47,"35"35"-31,-53 1 0,36 34-1,-18-34 1,-53 17-16,35-53 15,-35 88 1,35-88 0</inkml:trace>
  <inkml:trace contextRef="#ctx0" brushRef="#br0" timeOffset="105435.5">3228 8837 0,'0'-35'0,"0"70"16,-53-70-16,0 35 16,1-35-1,-19 35 1,36 0-16,-195 35 31,107 0-15,17-35-1,18 0 1,53 0-16,-89 35 16,18-35-1,-17 36 17,17 17-17,88-53 1,-52 35-1,-18 0 1,17 0 0,0 36-1,1-36 1,35 1 0,-1-1 15,1 0-16,35 0 1,0 1 0,0-1-1,0 0 1,0 0 15,0 18-31,18-17 16,17-1 15,0-17-15,53 70-1,-52-71 1,87 36 0,-52-17-1,35-36 1,-18 35-1,18-35 1,-18 0 0,-53 0-16,89 0 15,-19 0 1,54-35 15,-18-1-15,-53 36-1,18-35 1,18 0 0,-1-36-1,54-35 1,-107 71 0,-17-35-1,-18 17 1,1-18-1,-1 36 1,-35 0 0,0-18-1,0-18 1,0 0 15,-18 19-15,-17-1-1,0 17 1,-71 1 0,35 35-1,-17 0 1,0 0 0,0 18-1,70-18 1,-105 35-1,70-35 1</inkml:trace>
  <inkml:trace contextRef="#ctx0" brushRef="#br0" timeOffset="112468.31">16440 10971 0,'0'-35'32,"17"35"-17,19-35-15,-1 35 16,0-35-16,1 35 15,34-36 1,-17 1 0</inkml:trace>
  <inkml:trace contextRef="#ctx0" brushRef="#br0" timeOffset="112615.8">16405 11148 0,'0'0'16,"141"-18"0,-18 18-1,-52-53 1</inkml:trace>
  <inkml:trace contextRef="#ctx0" brushRef="#br0" timeOffset="114817.1">5574 13088 0,'0'-35'32,"18"35"-32,-18-35 15,53 35-15,35-71 31,-53 71-15</inkml:trace>
  <inkml:trace contextRef="#ctx0" brushRef="#br0" timeOffset="115024.57">5504 13247 0,'17'0'16,"19"-18"-16,17 18 16,-18-35-1,0 35 1</inkml:trace>
  <inkml:trace contextRef="#ctx0" brushRef="#br0" timeOffset="121819.98">5080 15152 0,'-35'0'125,"35"-18"-93,-35 18 15,70 0 203,18 0-235,-18 0-15,1 0 16,-1-35-16,106 35 47,106-71 0,-141 71-16,17-35 0,-17 35 0,-35 0-31,17-35 32,-35 35-17,35 0 16,-18-53-15,-17 53 0,-17 0-1,17 0 1,-18 0 0,18 0-1,0 0 1,0 0-1,17 0 1,-35-18 0,1 18-16,-19 0 15,19 0 1,-1 0 15,0 0-15,53 0 31,-17 0-32,-18 0-15,-53-35 16,35 35 0,18 0-1,-18 0 1,1 0-1,-1 0 1,0 0 0,0 0-1,1 0 17,34-53-17,-34 53 1,-1 0 15,0 0-15,0 0 15,1 0 0,-1 0 0,-17 0 1,17 0 15,0 0-16,0 0 0,1 0 0,-1 0 126,-53 0 155,-17 35-312,0-35 16</inkml:trace>
  <inkml:trace contextRef="#ctx0" brushRef="#br0" timeOffset="124714.18">3669 15981 0,'0'35'156,"0"0"-156,0 18 16,-35 53 0,35 106 15,0-106 31,0-124 1,0-17-63,0-18 16,18 0-16,-18-35 15,0-36 1,53 1-1,-53 17 1,0 35 0,35 1-1,-35 52 17,35 18 14,-35 71-30,35 17 0,18 35-1,18-34 1,-18-54-16,-18 35 16,-35-17-1,35-53 1,-35 36-1,0-1 17</inkml:trace>
  <inkml:trace contextRef="#ctx0" brushRef="#br0" timeOffset="124924.08">3828 16281 0,'18'0'47,"52"-36"-47,-17 36 16,-18-35-1</inkml:trace>
  <inkml:trace contextRef="#ctx0" brushRef="#br0" timeOffset="125165.31">4357 16034 0,'0'0'0,"71"-53"16,-36 53-16,0-53 0,36 18 31,-18 35-16</inkml:trace>
  <inkml:trace contextRef="#ctx0" brushRef="#br0" timeOffset="125412.77">4428 16122 0,'35'0'15,"0"0"-15,18 0 32,0-18-32</inkml:trace>
  <inkml:trace contextRef="#ctx0" brushRef="#br0" timeOffset="126260.51">5080 15663 0,'0'-35'16,"18"35"31,17 0-32,-52 0 157</inkml:trace>
  <inkml:trace contextRef="#ctx0" brushRef="#br0" timeOffset="127482.4">5274 15646 0,'-17'0'16,"17"-36"-1,0 54 517,0 35-532,0 18 0,0 34 15,0 19 1,0-18-16,-36-18 0,36-18 15,0-17-15,0-17 16,-52-1-16,52-70 78,0-36-78,0 18 0,0-53 31,0 53-31,0-105 32,17 105-17,36 17 1,-53 1 0,18 35-1,17 0 48,0 18-48,18 35 1,71 53 0,-54-36-1,-34-17-15,-1-18 16,18 1-1,0-1 17,-71-35-1</inkml:trace>
  <inkml:trace contextRef="#ctx0" brushRef="#br0" timeOffset="127857.31">5027 15822 0,'0'-35'16,"18"35"0,35-35-16,88-18 15,0 0 1,-88 53-16,-18 0 16,1-36 15</inkml:trace>
  <inkml:trace contextRef="#ctx0" brushRef="#br0" timeOffset="129415.89">5839 15681 0,'35'0'31,"0"35"-15,18 53-1,-53-52 1,36 17 0,-1 35 15,-35-106 31,-106-88-30,71-123-1,35 159-16,35 34 1,18 36 0,0 18-1,-53 70 1,0-53 0,0 1-1,17-36 16,19 0-31,17 35 16,-18 0 0,-35 18-1,-71 35 1,36-52 0,-18-36-1,71-36 1</inkml:trace>
  <inkml:trace contextRef="#ctx0" brushRef="#br0" timeOffset="129629.66">6333 15734 0,'0'35'31,"35"36"-16,18 17 1,-18-18 0,-35-17-1,0-17 1</inkml:trace>
  <inkml:trace contextRef="#ctx0" brushRef="#br0" timeOffset="129931.22">6615 15716 0,'0'0'0,"-18"53"62,-17-18-62,-18 1 16,18-1-16,35 0 0,0 18 15,123-53 17,89 0-17,17 0 1,-141 0 0,-52 0-1,-89 35 16,18-35-31</inkml:trace>
  <inkml:trace contextRef="#ctx0" brushRef="#br0" timeOffset="130615.93">5433 16704 0,'0'35'94,"18"18"-94,-18-17 16,35-1-16,-35 35 15,35-34 1,1-1 15,-36-53 1</inkml:trace>
  <inkml:trace contextRef="#ctx0" brushRef="#br0" timeOffset="130886.75">5592 16704 0,'0'0'0,"0"18"47,0 35-32,0 0 1,-18-1-1,18-16 1,18-36 0,35 0-1,-18 0 1,0 0-16,36-18 16,-36-17-1</inkml:trace>
  <inkml:trace contextRef="#ctx0" brushRef="#br0" timeOffset="131045.64">5892 16792 0,'17'0'16,"19"0"-1</inkml:trace>
  <inkml:trace contextRef="#ctx0" brushRef="#br0" timeOffset="131180.04">5839 16969 0,'17'0'32,"54"-18"-17,-18-35-15,70-17 16,-52-1-1</inkml:trace>
  <inkml:trace contextRef="#ctx0" brushRef="#br0" timeOffset="131347.63">6121 16722 0,'0'0'0,"18"0"47,-18 17-31,35-17-16,0 36 15,-35 17 1,0 17 0,0-35-1</inkml:trace>
  <inkml:trace contextRef="#ctx0" brushRef="#br0" timeOffset="132462.71">4710 15363 0,'35'0'78,"-35"18"-63,35 17 1,-35 1 0,0-54 62,-17-17-63,17-1 1,-35 1 0,70 88 46,71 18-62,-89-71 16,36 35-1,0-35 1,-18-18 0</inkml:trace>
  <inkml:trace contextRef="#ctx0" brushRef="#br0" timeOffset="132647.07">5010 15258 0,'0'17'47,"17"54"-16,-17-36-31,0 18 16,0-18 15</inkml:trace>
  <inkml:trace contextRef="#ctx0" brushRef="#br0" timeOffset="132829.75">5098 15205 0,'0'35'32,"0"0"-17,0 1-15,0 52 16,0-53-1,0 36 1,0-36 0</inkml:trace>
  <inkml:trace contextRef="#ctx0" brushRef="#br0" timeOffset="133079.06">5257 15399 0,'0'-36'0,"53"36"15,-18 0 1,0 0 0,-35 36-1,-17-1 1,17 0 0,17-35-1,124-88 1,0 53-1,-105-36 17</inkml:trace>
  <inkml:trace contextRef="#ctx0" brushRef="#br0" timeOffset="149111.24">13582 14376 0,'18'0'78,"35"0"-78,17-18 15,-17 18-15,0-53 16,53 18 0,-71 35-1</inkml:trace>
  <inkml:trace contextRef="#ctx0" brushRef="#br0" timeOffset="149361.49">13459 14711 0,'0'0'32,"123"0"-1,71-71-15,-105 36-1,-54 35 1,-53 0 62</inkml:trace>
  <inkml:trace contextRef="#ctx0" brushRef="#br0" timeOffset="151026">11536 8590 0,'18'0'16,"17"-35"0,18 35-16,18-53 15,-19 53-15,-16-35 0,-1 35 16,0 0 0,-35-36-16,36 36 0</inkml:trace>
  <inkml:trace contextRef="#ctx0" brushRef="#br0" timeOffset="151226.97">11448 8802 0,'18'0'15,"-18"-35"1,123-18-1,-4021-18 1,7955 36 0,-4022 35-1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6T06:23:54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4128 4780 0,'0'18'94,"17"-18"-78,-17 35-16,36-35 31,-1 0-16,159-194 17,53-106 15,-247 265-47</inkml:trace>
  <inkml:trace contextRef="#ctx0" brushRef="#br0" timeOffset="480.58">4181 4886 0,'0'35'63,"0"1"-48,0 16 1,0-16 0,17-36 15,36-18-15,-17-35-1,17-17-15,17-36 16,-35 0-1,36 71 1,-36-1 0,-88 54 62</inkml:trace>
  <inkml:trace contextRef="#ctx0" brushRef="#br0" timeOffset="29095.54">19968 7461 0,'0'18'156,"-36"-18"-124,36 35-17,18-35 141,0 0-156,52 0 16,-17 0-16,53 0 31,247 0 16,-265 0-16,-53 0 48</inkml:trace>
  <inkml:trace contextRef="#ctx0" brushRef="#br0" timeOffset="29610.04">20303 7338 0,'-53'0'16,"106"0"-16,-106-35 0,70 35 94,-17 17-79,71-17-15,0 0 16,34 35 0,-16-35-1,-19 36 1,-35-36 0,1 0-16,-36 35 31,0 0-16,0 18 1,-36 35 0,1-52-16,0 34 15,-18 1 1,53-1 0,-18 1 15</inkml:trace>
  <inkml:trace contextRef="#ctx0" brushRef="#br0" timeOffset="33809.65">21379 7250 0,'35'17'281,"-35"19"-265,0 16-1,0-16-15,35 17 0,-35-18 16,0 0 0,0 0-16,0 1 0,36-36 15,-36 53-15,0-18 32,0-53 61,0-17-61,0 0-17,0 17-15,-18-52 31,18 17-31,0 17 32,-35 36-17,35-35 1,-36 35-16,36-35 16,-35 35 15,35-35 547,-35 35-562,35-36-1,-36 36-15,1 0 31,0 0-15,0 36 15,35 52 1,35-53-1,53-35 0,-53-18-15,-35-17-1,0 53 48,53-18-48,-53 53-15,71-18 16,-71 0 0,53 0-16,-18 71 15,-35-53 1,0 18 0,0-36 15,-18-35-16,1 0 1,-18 0 0,35-18-1,0-70 1,0 53-16,35-36 16,18 18-1,0-17 16,-18 70-15,0 53 31,-35-18-31,0-17-16,35 35 15,-35 0 1,36-18-1,-36-88 32,0-18-31,0 18 0,35 53-1,18 0 16,-53 36-31,35 17 16,0-18 15,1-35-15,-36-35 15,0-1-15,0-34-1,0 35 1,35 35 0,18 0 15,-53 17-15,35-17-16,1 53 31,-36-18-31,35-35 31,0 36-15,0-54 15,-35-17-15,0-18-1,0 0 1,0 18-1,0 52 32</inkml:trace>
  <inkml:trace contextRef="#ctx0" brushRef="#br0" timeOffset="35325.25">22190 7479 0,'35'35'63,"-35"0"-48,0 18-15,71 0 16,-71 18-16,35-1 16,-35-34-1,0-1 1,35 18 31,-35-141-16,-70-177 0,70 142-15,0 87 0,53 1-1,-18 35 1,18 53-1,-53 18 1,0-1 15,0-35-15,-18-35-16,-17 0 16,35-17 30,18-36-30,17 0 0,0 53-1,1 0 1,-36 18 0,35 17-1,0-35 1,-35 35-1,0-53 32,35-17-31,1 0 0,-1 35-1,-35 18 1,35-18-16,-35 52 15,36-16 1,-1-36 15,-35-36-15</inkml:trace>
  <inkml:trace contextRef="#ctx0" brushRef="#br0" timeOffset="35525.33">22825 7038 0,'0'18'32,"0"17"-32,35 0 15,-35 36 1,36-1-1,-36 1 1</inkml:trace>
  <inkml:trace contextRef="#ctx0" brushRef="#br0" timeOffset="36129.36">23037 7126 0,'-18'0'63,"18"18"-63,0 17 15,0 18 1,0-18-1,0 1-15,18-36 16,17 70-16,53-17 16,-17-18-1,-36-35 1,-35 36 0,-71-1 15,1 0-31,70-53 47,53-17-32,123-88 1,-105 52 0,-36 18-1,-35 18 1,-18 35-1,1 0 1,17 18 0,-53 52-1,53 1 1,123-36 0,36-35-1,-71 0 1,-88-18-1</inkml:trace>
  <inkml:trace contextRef="#ctx0" brushRef="#br0" timeOffset="39045.39">21573 8449 0,'-18'-35'15,"18"-1"-15,-35 36 16,35-35-1,-35 35 1,-1 0 0,36 18-1,-53 123 17,53-18-1,71-123-31,-36 0 15,18 0 1,-53-17 0,0-89-1,0 71 1,71 105 31,-36-34-47,0 16 15,53 72 1,-52-1 0,-36-34-1,0-37 1,-18-16 0,-17-36-1,-1-18 1,36-70-1,0-18 1,0 36 0,53 17-1,0 53 1,0 0 0,18 53-1,-36-1 1,0-16-1,-35-54 32,0 0-31,-17-34-16,17 16 16,0 19-1,17 17 1,107 105-1,-89-69 1,-35-1 0,35-53 15,-35-17-31,0-53 31,36 53-31,-1 35 31,53 35-15,-17 53 0,-18-35-1,-53-71 17,0-17-17,0-71 1,-36 71-16,36 0 31,0 52-15,0 1-1</inkml:trace>
  <inkml:trace contextRef="#ctx0" brushRef="#br0" timeOffset="39775.71">22737 8643 0,'-53'0'0,"-18"53"16,36 0 0,35-18-1,0 36 1,0 17-1,0-53 1,18-70 0,70-124-1,-17 71 1,-36 53 0,-3933 35-1,7884 35 1,-3951-35-16,-35 53 15,36 17 1,-36-34 15,0-54 32,35-17-48,0 35 1,0 0 0,1 0-1,-36 17 1,35-17-16,-35 53 0,0 0 16,0-17-1,-18-36 1,18-36 15,0-52-15,18 35-16,141 0 31,-89 53-15,-34 18-1,-36 35 1,-53 70-1,-36-123 1,36 0-16</inkml:trace>
  <inkml:trace contextRef="#ctx0" brushRef="#br0" timeOffset="39922.51">23231 8520 0,'35'0'31,"-35"35"0</inkml:trace>
  <inkml:trace contextRef="#ctx0" brushRef="#br0" timeOffset="41347.9">23531 8696 0,'35'0'63,"0"-18"-63,0-17 31,-35 0 0,0 0-15,-17 35-1,-89 105 32,88-105-31,18 71 0,0-18-1,0-18 1,71-35 15,-36-18-15,0-34-1,-35 16 1,36 36 15,-36 36 47,0-1-62,35 0 0,-35 0 15,35-35-16,-35-35 17,0 0-17,36 0 1,-1 35 31,0 0-32,-35 17 1,35-17 0,-35-17 46,36 17-46,-36-36-1,35 36-15,-17 0 32,17 18-17,0-18 1,-35 35 0,0-52 15,0-54-16,0-35 1,0 18 0,0-53-1,-17 88 1,-19 0 0,36 106 15,0 70-16,0-17 1,53 0 0,0-53-1,-53-18 1,0 1 15,-18-36-15</inkml:trace>
  <inkml:trace contextRef="#ctx0" brushRef="#br0" timeOffset="41575.55">23989 8608 0,'0'0'0,"18"0"0,52-53 32,-17 18-32,53 35 15,0-36 1,-35 36-1,-71-35 1,17 35 0,-52 0 15,0 0-15</inkml:trace>
  <inkml:trace contextRef="#ctx0" brushRef="#br0" timeOffset="42774.78">21908 9560 0,'35'53'62,"-35"-18"-62,35 1 16,-35-1-16,36 0 15,-1 36 17,-35-159 30,-18-71-31,18 124-15,18 35 0,17 0-1,1 53 1,16 35 0,-16-18-1,-36-123 48,0 0-63,0 1 15,35 16 1,0 36 0,1 18-1,-1 17-15,-35 53 16,35-17-1,-35-36 1</inkml:trace>
  <inkml:trace contextRef="#ctx0" brushRef="#br0" timeOffset="43273.53">22578 9684 0,'35'0'0,"-70"0"0,123 0 0,-52-36 16,34 1 15,-35 35-15,-52-35 0,-54 35-1,54 18 1,17 34-1,0 1 1,53-17 0,52-54-1,-34-35 1,-71-17 0,0 34-16,0 1 15,-35-53 1,-1 53-16,36-36 15,0 89 32,36 35-31,17 70 0,-1-35-1,-52-53-15,36-35 16,-36 53-1</inkml:trace>
  <inkml:trace contextRef="#ctx0" brushRef="#br0" timeOffset="44306.47">22913 9596 0,'18'-53'0,"17"53"16,18 0-1,53-36 1,35-34 0,-141-54-1,0 71 1,-35 18 0,-1 35 15,36 18-31,0 52 15,0 1 1,0 17 0,0-53-1,36-35 48,-1-17-48,18 17 1,-53 17-16,53-17 0,-18 36 31,-35-1-15,35-35 0,-35-18 15,0-17-16,36 35 1,-1 0 0,36 18-1,-19-18 1,-69 0 31,-18-18-32,-1 18-15,-17 0 32,18 0-17,88 0 17,70 0-17,-34 0 1,-19 0-1,-35-35-15,-52 35 47,-36 0-31,53 17-16,0 36 31,18-53-15,34 0-16,37 0 15,-54-106 17,-35 54-32,-18-19 15,18 36 17,0 52-17,0 19 1,0 140-1,36-70 1,-36-36 0,17-17-1</inkml:trace>
  <inkml:trace contextRef="#ctx0" brushRef="#br0" timeOffset="44456.42">23813 9825 0,'17'0'16,"72"0"15,-54 0-15</inkml:trace>
  <inkml:trace contextRef="#ctx0" brushRef="#br0" timeOffset="44574.56">23813 9931 0,'0'0'15,"17"0"1,125 0 0,52-71-1,-159 71 1,-35-35 0</inkml:trace>
  <inkml:trace contextRef="#ctx0" brushRef="#br0" timeOffset="46675.93">14817 6209 0,'18'0'234,"17"18"-218,0-18 0,0 0-1,-35 35 1,18-35-16,17 35 31,18 89 0,-53-72-31,-35 337 47,0-160-15,-18-106-1,53-70-16,0-17 1,0-1 0,-18 0-1</inkml:trace>
  <inkml:trace contextRef="#ctx0" brushRef="#br0" timeOffset="47181.01">14782 7144 0,'0'35'78,"17"-35"-78,-17 71 15,0-36-15,0 0 16,0 0-16,0 36 16,36-36-1,-1-35 63,71-35-62,-36 35-16,-17-53 16,71 18-1,-71 35 1,-53-35-16</inkml:trace>
  <inkml:trace contextRef="#ctx0" brushRef="#br0" timeOffset="57590.03">4745 13159 0,'35'-18'78,"36"-17"-62,-36 35-1,-35-36 1,36 36-16,-1 0 31</inkml:trace>
  <inkml:trace contextRef="#ctx0" brushRef="#br0" timeOffset="57740.08">4710 13317 0,'53'0'32,"17"-70"-32,19 17 15,34 0 1,-105 18-1</inkml:trace>
  <inkml:trace contextRef="#ctx0" brushRef="#br0" timeOffset="59337.92">5151 17568 0,'0'0'0,"0"-35"15,-18 35 1,89 0 109,-18 0-109,53-53-16,88-17 15,441-54 32,-477 71-47,54 18 47,-212-18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6T06:24:59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6580 953 0,'35'0'47,"-35"-18"-47,88 18 15,-53-35-15,1 35 16,-1-71-16,0 71 0,-35-35 16,53 35-1</inkml:trace>
  <inkml:trace contextRef="#ctx0" brushRef="#br0" timeOffset="224.03">6562 1041 0,'18'0'31,"-18"-18"-31,35 18 15,0-35 1,0 0 0,-52 52 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6T06:25:38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9949 3510 0,'0'18'140,"0"17"-124,0 18 0,53 53-1,-18 35 17,53 35-1,53 89 16,-141-230-32,35 36 1,1-1 0,-1-34-1,0 52 1,1 18-1,-1-53 1,0 17 0,-35-35-1,35-35-15,-35 18 16,36 17 0,-36 1-1,0-1 16,35-35-15,-35 35 31,-35-35 31</inkml:trace>
  <inkml:trace contextRef="#ctx0" brushRef="#br0" timeOffset="293.89">10301 4939 0,'18'0'31,"-18"18"1,35-18-17,1 35 1,17 18-1,-36-53 17</inkml:trace>
  <inkml:trace contextRef="#ctx0" brushRef="#br0" timeOffset="525.84">10637 4868 0,'0'18'47,"-18"-18"-31,18 18-1,-35-18 1,-1 53 0,-17-53-16</inkml:trace>
  <inkml:trace contextRef="#ctx0" brushRef="#br0" timeOffset="8294.68">20550 3722 0,'35'0'15,"-35"35"79,35 0-78,-35 36-16,0-18 15,53 35-15,-53 124 16,35 140 15,-35 19 16,-53-195-31,-17-123-1,17 53 1,53-71-16,-18 1 15,18-19 17,-35-17-17,35-35 1</inkml:trace>
  <inkml:trace contextRef="#ctx0" brushRef="#br0" timeOffset="8608.19">20409 5151 0,'0'17'32,"0"18"-32,0 1 15,0-1-15,17 36 16,-17-1-1,0-35 1,35 1 0,71-54 15,53-70-15,-88 88-1,-18-71-15,-18 71 16,18-35-1</inkml:trace>
  <inkml:trace contextRef="#ctx0" brushRef="#br0" timeOffset="18890.08">3757 6844 0,'18'0'47,"53"0"-32,-1 0-15,18-35 16,-17 35-16,17 0 16,-35-36-16,0 36 15,18 0 1</inkml:trace>
  <inkml:trace contextRef="#ctx0" brushRef="#br0" timeOffset="19025.71">3793 7091 0,'17'0'31,"407"-124"0,-336 124-15,-53 0-1</inkml:trace>
  <inkml:trace contextRef="#ctx0" brushRef="#br0" timeOffset="19857.48">4922 11836 0,'0'35'16,"53"-35"15,35-18 0,-35 18-31,211-35 47</inkml:trace>
  <inkml:trace contextRef="#ctx0" brushRef="#br0" timeOffset="20072.66">5010 11994 0,'35'0'16,"18"0"-1,194-17 1,-124-18 0,-105 35-1,17 0 1,-70 0 15</inkml:trace>
  <inkml:trace contextRef="#ctx0" brushRef="#br0" timeOffset="22772.94">4639 17745 0,'-35'0'16,"70"0"140,1-18-140,-1 18-16,35-53 31,-34 53-31,17-35 16,-18 35-1</inkml:trace>
  <inkml:trace contextRef="#ctx0" brushRef="#br0" timeOffset="23043.98">4569 17868 0,'53'0'47,"-18"0"-31,36-17-16,-1-19 31,-17 36-15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6T06:28:48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1676 1676 0,'-18'0'15,"18"-36"17,-35 36 30,35 36-46,-53-1-16,53 18 15,-35 17-15,-18 142 32,88-53-1,124-124 0,53-317 0,-177-18 1,-123 194-17,53 106-15,-1-53 16,1 53-1,35 36 17,0 17-17</inkml:trace>
  <inkml:trace contextRef="#ctx0" brushRef="#br0" timeOffset="232.51">1641 1993 0,'53'35'16,"17"71"0,-70 53-1,36-35 1,-36-19-1,35-69 1,-35-1 0</inkml:trace>
  <inkml:trace contextRef="#ctx0" brushRef="#br0" timeOffset="631.64">1994 2152 0,'0'0'0,"35"53"31,-35 17-15,35 1-1,-35-36 1,0 1-16,35-72 47,-35-17-32,71-52 1,-18 52 0,-18 53-1,53 211 16,-88-175-31,36 34 16,-1-105 15,-35-18-15</inkml:trace>
  <inkml:trace contextRef="#ctx0" brushRef="#br0" timeOffset="933.39">2487 2275 0,'36'36'0,"-1"-36"16,0 35-1,36-35 1,-36-18 0,18-35-1,-53-17 1,0 35-1,-18 35-15,-52 105 32,35 1-17,35-53-15,0-18 16,35 36 0,141-89-1,1-87 1</inkml:trace>
  <inkml:trace contextRef="#ctx0" brushRef="#br0" timeOffset="1097.53">3087 2346 0,'0'18'31</inkml:trace>
  <inkml:trace contextRef="#ctx0" brushRef="#br0" timeOffset="1332.39">1888 3016 0,'17'0'16,"54"-35"0,88 35-16,229-71 15,-53-17 1,-176 18-1,-159 34 1</inkml:trace>
  <inkml:trace contextRef="#ctx0" brushRef="#br0" timeOffset="1549.91">2346 3034 0,'89'0'16,"-1"-35"-16,0 35 16,18-53-1,158-18 1,-228 36 0,-1-36-1,0 36 1</inkml:trace>
  <inkml:trace contextRef="#ctx0" brushRef="#br0" timeOffset="1982.31">3669 1729 0,'-17'0'46,"17"70"-46,0-35 16,0-17 0,17-18-1,19-53 1,-36 18 0,0 0-1,-18 35 1,-17 0-1,-1 17 1,36 19-16,0 34 16</inkml:trace>
  <inkml:trace contextRef="#ctx0" brushRef="#br0" timeOffset="2267">3757 2170 0,'0'0'0,"-35"53"16,35-1 0,0 1-1,18 18 1,52-124 15,-70 18-15,-35 35-1,0 0 1,35-36 15,17 36-15,54-35-16,-18 35 0</inkml:trace>
  <inkml:trace contextRef="#ctx0" brushRef="#br0" timeOffset="2475.84">4004 2205 0,'36'0'15,"17"0"-15,123-71 16,-35 36 0,-141 0 15,-18 35 0,-17 0-15</inkml:trace>
  <inkml:trace contextRef="#ctx0" brushRef="#br0" timeOffset="26395.14">7038 2311 0,'0'35'62,"-17"-35"-62,17 35 16,0-52 62,0-19-62,17 36 46,19 0-46</inkml:trace>
  <inkml:trace contextRef="#ctx0" brushRef="#br0" timeOffset="26863.04">7479 2134 0,'0'0'16,"-35"0"-16,0 0 15,35 36 1,0-1-1,0 35 1,106 1 0,35-18-1,-53 0 1,-88 35 0,0-53-16,-71 1 15,-52 34 1,70-70-1,53-70 1,247-248 15,-141 195-15,-106 52 0,-71 18 15,-70 53-16,106 0 1,35 53 0,35-18-16</inkml:trace>
  <inkml:trace contextRef="#ctx0" brushRef="#br0" timeOffset="27269.12">8255 2081 0,'-53'0'16,"53"18"-16,-35-18 15,35 53 1,0-18-1,18 1 1,17-36 0,0-18-1,-35-17 1,0 52 15,36 89-15,-36 35-1,0-53 1,0-17 0,0-36-1</inkml:trace>
  <inkml:trace contextRef="#ctx0" brushRef="#br0" timeOffset="29485.34">9490 1993 0,'-53'18'47,"0"-18"-31,53 35-16,-53-35 15,0 53 1,-17-53-1,17 18 1,53 17 15,18-35-31,229 194 32,-71-106-1,-229-88 31</inkml:trace>
  <inkml:trace contextRef="#ctx0" brushRef="#br0" timeOffset="29777.4">9031 2593 0,'71'0'31,"0"0"-15,123 35-1,-36-35 1,-105 0-16,18 35 15,-89-52 48</inkml:trace>
  <inkml:trace contextRef="#ctx0" brushRef="#br0" timeOffset="30431.38">10090 1905 0,'0'-18'16,"0"71"47,0 0-48,0 35-15,0 18 16,0 194-1,0-141 1,0-71 0,0-53-1,0-17-15,-18 17 16,18 1-16,0-54 156</inkml:trace>
  <inkml:trace contextRef="#ctx0" brushRef="#br0" timeOffset="31861.12">10566 2046 0,'0'18'78,"0"17"-63,0 18-15,0 0 16,0 0-16,0 70 16,-18-17 30</inkml:trace>
  <inkml:trace contextRef="#ctx0" brushRef="#br0" timeOffset="32231.24">10513 2364 0,'71'0'31,"35"0"-15,35-36-1,-106 1 17,-17-35-32,-18-1 31,0 36-31,-18-18 15,18 70 48,0 36-63,0 53 16,0 18-1,0-36 1,-35-53-1,35 53 17</inkml:trace>
  <inkml:trace contextRef="#ctx0" brushRef="#br0" timeOffset="32594.87">11272 2028 0,'-106'71'47,"106"-18"-47,-53 35 16,53 0-16,-53 106 15,53-88 1,0-71 0,53 1-1,0-1 1,-18-35-1,0 0 1</inkml:trace>
  <inkml:trace contextRef="#ctx0" brushRef="#br0" timeOffset="35011.85">11536 2328 0,'0'36'79,"35"-36"-48,18 0-16,0 0 1,-17-18 15,-1-53 1,-35 36-17,0 0 1,-18 35-1,-17 0 17,0 0-1,-1 18-15,1 17-1,35 0 1,-35-35-1,35 35-15,0 18 16,0 0 0,0 18-1,17-36 1,19 0 0,17-35-1,0 0 1,-18 0-1,0 0 1,-35-17 0,0-19 15</inkml:trace>
  <inkml:trace contextRef="#ctx0" brushRef="#br0" timeOffset="35444.78">12012 2028 0,'0'18'32,"0"17"-17,0 1 1,0 34-1,36 1 1,-36-18 0,0-18-1,0 0 1,-18-35 0,-35 0-1,0-35 1,-17-53-1</inkml:trace>
  <inkml:trace contextRef="#ctx0" brushRef="#br0" timeOffset="35646.01">11907 1799 0,'53'18'78,"-53"17"-62</inkml:trace>
  <inkml:trace contextRef="#ctx0" brushRef="#br0" timeOffset="36158.32">12224 2028 0,'0'36'15,"0"-1"-15,0 18 16,0-18 15,35-35-15,1 0 15,-36-35-31,35 35 16,-35-71-16,35 71 15,18 36 32,18-1-31,-54-35 0,54 0-1,-36 0 1,-35-18-1,0-35 1,-17 0 0,-19 18-1</inkml:trace>
  <inkml:trace contextRef="#ctx0" brushRef="#br0" timeOffset="36543.55">12718 1887 0,'0'36'63,"53"-1"-48,-53 0-15,35 0 16,-35 18-16,35 230 31,-35-142-15,-17-35-1,17-71-15,-53 18 16,0-18 0,18-35 15,35-18 0</inkml:trace>
  <inkml:trace contextRef="#ctx0" brushRef="#br0" timeOffset="38801.35">13230 1782 0,'0'-36'16,"0"72"77,0-1-93,0 0 16,0 18-16,0 176 31,0 54 1,0-213-17,0 71 1,0-53-1,-36-52 1,36-1 0,0 0 15</inkml:trace>
  <inkml:trace contextRef="#ctx0" brushRef="#br0" timeOffset="44960.18">20426 406 0,'0'17'47,"0"54"-31,0-18-1,0 17-15,0-17 16,-17 0-16,17 0 16,0 18-1,-53-36-15,17 53 32,19-17-1</inkml:trace>
  <inkml:trace contextRef="#ctx0" brushRef="#br0" timeOffset="45342.12">20338 847 0,'71'0'31,"52"0"-15,-17-36 0,17 1-1,-87-35 1,17 17 0,-53 17-1,0 1 1,-18 35-1,18 53 17,0 18-17,-35 17-15,-18 18 16,17 17 0,36-35-1,-35-52 1,88-54 15</inkml:trace>
  <inkml:trace contextRef="#ctx0" brushRef="#br0" timeOffset="45593.42">21167 617 0,'0'0'0,"-53"18"16,-35 70 0,53-17 15,35-18-31,0 0 0,0 17 16,0 18-1,17-52 1,71-1-1,-17-35 1,0-53-16</inkml:trace>
  <inkml:trace contextRef="#ctx0" brushRef="#br0" timeOffset="45943.32">21255 811 0,'0'0'15,"53"0"17,71-53-17,-89 53-15,0 0 16,0 0 0,-52 0 15,17 18-16,-53 17 1,0 36 0,53 0-1,0-54 1,0 18 0,88-35-1,18-52 1,0-37-1</inkml:trace>
  <inkml:trace contextRef="#ctx0" brushRef="#br0" timeOffset="46177.24">21802 529 0,'0'0'0,"0"-35"16,0 53 30,71 123-46,-1 17 32,-35-16-17,-35-37 1,-17-34-16,-89-1 16,0-34-1,-53 34 1</inkml:trace>
  <inkml:trace contextRef="#ctx0" brushRef="#br0" timeOffset="47693.11">20338 1782 0,'0'17'62,"0"36"-46,0 0-16,0 141 31,-53-35 0,53-53 0</inkml:trace>
  <inkml:trace contextRef="#ctx0" brushRef="#br0" timeOffset="48096.38">20285 2099 0,'88'0'31,"-35"0"-15,35 0 0,106-35-1,-105-1 1,-89 1-16,53 35 16,-53-53-16,0-17 15,0 17 1,0 18-1,-18 35 1,18 52 15,0 125-15,-35-18 0,-1-36-1,-17-35 16,53-52-15,0-1-16,18-35 16</inkml:trace>
  <inkml:trace contextRef="#ctx0" brushRef="#br0" timeOffset="48375.73">21238 1834 0,'-36'0'31,"36"18"-31,-70 123 16,34 18 0,36-18-1,18-17 16,35-54-15,18-70 0,-19 0-1</inkml:trace>
  <inkml:trace contextRef="#ctx0" brushRef="#br0" timeOffset="49428.61">21449 2187 0,'18'0'78,"17"0"-62,0 0-16,18 0 31,18-35 0,-71-36 1,0-17-1,0 53 0,-18 35-15,-17 18-1,-88 123 1,87-35 0,-34-71-1,70 35 1,0-34-1,53-36 1,52 35 0,-34-35-1,-36-18 1,1 18 0,-36-35-1,0 0 1</inkml:trace>
  <inkml:trace contextRef="#ctx0" brushRef="#br0" timeOffset="49926.53">21820 1905 0,'0'-35'16,"0"70"31,35 0-32,0 195 16,-35-142 16,-70-88-15,34 0-32,-34-124 15</inkml:trace>
  <inkml:trace contextRef="#ctx0" brushRef="#br0" timeOffset="50087.75">21731 1676 0,'36'0'46,"-36"70"-30,0-34-16</inkml:trace>
  <inkml:trace contextRef="#ctx0" brushRef="#br0" timeOffset="50537.53">21961 1870 0,'0'35'31,"0"0"-15,17-35-16,-17 36 16,53-1-1,-53-53 32,36 18-31,-19 0-1,36 18 1,0-18 0,-18 0-1,1 0 1,-1-53-1,-35 35 1,-18-52 0,18 34-1,-35 36 17</inkml:trace>
  <inkml:trace contextRef="#ctx0" brushRef="#br0" timeOffset="50759.18">22331 1676 0,'35'0'16,"1"0"0,-36 53-1,70 52 1,-17 1-1,-53 35 1,-106 36 0,18-89-1,-35-53 1</inkml:trace>
  <inkml:trace contextRef="#ctx0" brushRef="#br0" timeOffset="51791.55">20356 3157 0,'0'-35'15,"-18"35"-15,18 35 63,0 18-63,0 0 0,0 18 15,-53-1-15,53 19 16,0-19-16,-35 1 16,35-18-16,0-18 15,0 18 1,0-18 0</inkml:trace>
  <inkml:trace contextRef="#ctx0" brushRef="#br0" timeOffset="51991.97">20356 3510 0,'53'0'31,"-18"0"-31,18 0 16,53 0-1,-54 0 1,-16-17 0,-1 17-16</inkml:trace>
  <inkml:trace contextRef="#ctx0" brushRef="#br0" timeOffset="52214">20761 3334 0,'0'-71'16,"0"142"-16,0-177 15,-17 176 32,17-17-47,-36 18 16,36 0-16,-53 105 16,53-70-1,-35-71 1,35 18-16,18-53 15,52 0 1</inkml:trace>
  <inkml:trace contextRef="#ctx0" brushRef="#br0" timeOffset="53692.27">21449 3545 0,'0'-35'16,"-17"35"15,17 53 235,0 0-251,17 0-15,36 88 16,-53-88-1,0 35 1,0-17 0,-17-1-1,-54-34 1,53-36 0,-17-18-1,35-123 1,-53 53-16</inkml:trace>
  <inkml:trace contextRef="#ctx0" brushRef="#br0" timeOffset="53860.75">21467 3246 0,'0'35'63</inkml:trace>
  <inkml:trace contextRef="#ctx0" brushRef="#br0" timeOffset="54328.71">21626 3493 0,'0'35'15,"0"-70"-15,0 158 16,0-88-16,35 18 31,18-18-15,-18-35-1,0-52 17,1-19-17,-1 71 1,0 0 0,0 18-1,-17 17 1,17-35-1,-35-18 17,0-35-17,0 18-15,0 0 16,-17 35 0,17-35-1,0-1 16</inkml:trace>
  <inkml:trace contextRef="#ctx0" brushRef="#br0" timeOffset="54591.17">22031 3246 0,'18'0'46,"-18"35"-46,123 35 16,-70 54 0,0 35-1,-53-18 1,0-71 0,-70 1-1,-18-1 16</inkml:trace>
  <inkml:trace contextRef="#ctx0" brushRef="#br0" timeOffset="59703.36">14500 2064 0,'-18'0'78,"-17"0"-63,-1 35-15,-17-35 16,18 35-16,-35 1 16,-1-1 15,89 0 16,176 71-16,-106-53-15,-53-53-16,18 35 15,-18-35 1</inkml:trace>
  <inkml:trace contextRef="#ctx0" brushRef="#br0" timeOffset="59974.32">14200 2505 0,'70'0'47,"-17"0"-47,0 53 15,0-53 1,88 35 0,-106-35 15,-35-18 0</inkml:trace>
  <inkml:trace contextRef="#ctx0" brushRef="#br0" timeOffset="60283.07">14835 2099 0,'0'0'0,"0"35"63,53 18-47,-1 88-1,-52 18 1,0-106-16,0 53 15,0-89 1,0 19 0,-17-36 46</inkml:trace>
  <inkml:trace contextRef="#ctx0" brushRef="#br0" timeOffset="73640.62">6491 2223 0,'0'35'47,"-35"-35"-31,35 35-1,-35 141 17,35-70-1,123-106 0,18-35 0,-88-53-15,-53 35 0,36-35-1,-54 52 1,-17-16-1,-18 52 1,18-18 15,-1 18-15</inkml:trace>
  <inkml:trace contextRef="#ctx0" brushRef="#br0" timeOffset="82942.37">17763 1887 0,'53'36'94,"-53"-1"-79,0 0-15,0 36 16,35 35 15,0-71-15,0-35 15,1-53-15,-36 35-16,35-35 15,-35 0 1,35 53 0,-35-35-16,36 35 46,-36 18-46,35 52 16,-35-52 0,35 35-1,0-53 1,1 0 0,-1 0-1,0-88 1,-35 35-1,0-18 1,0 1 0,0 34-1,0 1 1,0 53 46</inkml:trace>
  <inkml:trace contextRef="#ctx0" brushRef="#br0" timeOffset="83555.87">18715 1870 0,'0'0'16,"-17"17"46,-19-17-46,36 53-16,-88-53 15,53 36-15,0-36 16,52 35 31,195 71-16,-106-18 0</inkml:trace>
  <inkml:trace contextRef="#ctx0" brushRef="#br0" timeOffset="83863.34">18556 2240 0,'-35'0'16,"53"0"15,17 0-15,36 35-1,-1-35 1,-70 36 0,18-36-16,17 0 62</inkml:trace>
  <inkml:trace contextRef="#ctx0" brushRef="#br0" timeOffset="85053.64">19174 1887 0,'-35'0'94,"35"36"-79,-53-1 1,53 18-1,0 17 1,17-34 0,19-36-1,16 0 1,-16 0 15,17-53-15,-53-35-1,0 52 1,-36-17 0,36 18-16,-35 35 15</inkml:trace>
  <inkml:trace contextRef="#ctx0" brushRef="#br0" timeOffset="85244.95">19333 1976 0,'0'17'63</inkml:trace>
  <inkml:trace contextRef="#ctx0" brushRef="#br0" timeOffset="85739.18">19509 1817 0,'0'35'62,"0"0"-62,0 1 16,0-1-16,0 0 16,-35 0-1,35 1-15,53-36 63,0 0-48,-18-18 1,-35 53 93,0 1-109,0-1 16</inkml:trace>
  <inkml:trace contextRef="#ctx0" brushRef="#br0" timeOffset="86453.93">19844 1817 0,'35'0'16,"1"0"0,-1 0-16,18 0 15</inkml:trace>
  <inkml:trace contextRef="#ctx0" brushRef="#br0" timeOffset="96670.03">17516 2028 0,'-36'0'32,"36"18"-17,-52-18-15,52 35 16,-36-35-16,36 18 16,-70 17-1,228 36 48,-105-71-48,53 0 1,-123 35 15</inkml:trace>
  <inkml:trace contextRef="#ctx0" brushRef="#br0" timeOffset="96837.98">17286 2434 0,'18'0'16,"17"0"-1,36 0 1,-36 0-1</inkml:trace>
  <inkml:trace contextRef="#ctx0" brushRef="#br0" timeOffset="97287.65">16793 2240 0,'0'0'16,"0"18"31,0 35-32,0 0 1,35-18 0,35-35-1,-34 0-15,-1-53 31,-35 0-15,-35-17 0,-18 34-1,53 54 17,53-18-32,-18 35 15</inkml:trace>
  <inkml:trace contextRef="#ctx0" brushRef="#br0" timeOffset="98571.83">19932 1817 0,'0'17'63,"0"36"-48,-17-53 1,17 89-16,-36-1 31,1-53-15,35-53 46,18 18-62,17-88 16,0 18 0,-35 34 15,36 36-31,-36-35 15,35 35 17,-35 53-1,35-18-15,0 36-1,1 17 1</inkml:trace>
  <inkml:trace contextRef="#ctx0" brushRef="#br0" timeOffset="106384.42">7109 3951 0,'0'35'78,"0"18"-62,-18 88 0,-17-88-16,35 18 15,-53 123 16,35-141 1,18-18-17</inkml:trace>
  <inkml:trace contextRef="#ctx0" brushRef="#br0" timeOffset="106584.98">7021 4304 0,'70'0'32,"-35"0"-17,-17 0-15,106 0 16,-19-35-1,-69 35-15</inkml:trace>
  <inkml:trace contextRef="#ctx0" brushRef="#br0" timeOffset="106835.6">7479 4004 0,'0'-35'15,"0"52"32,-17 19-31,17 87-1,0-70-15,-36 0 16,36 0-16,-35 106 16,-18-106 15,53-18-16</inkml:trace>
  <inkml:trace contextRef="#ctx0" brushRef="#br0" timeOffset="107302.86">7814 4004 0,'0'18'188,"-17"-18"-188,17 35 15,-36-35-15,1 88 16,-18 36 15,53-19-15,0-69-16,0 34 15,88-34 1,-35 16-16,-17-52 16,34 53-1,-35-53 1</inkml:trace>
  <inkml:trace contextRef="#ctx0" brushRef="#br0" timeOffset="107785.11">8061 4392 0,'53'0'46,"18"-35"-46,-36 0 16,18 35 0,-53-71-16,0 18 15,0 18 1,-18 35 0,-17 0-1,0 17 16,-18 54-15,18 0 0,35-36-1,70 35 1,36-70 0,-71 0-1</inkml:trace>
  <inkml:trace contextRef="#ctx0" brushRef="#br0" timeOffset="108262.75">8485 3775 0,'35'0'16,"0"0"15</inkml:trace>
  <inkml:trace contextRef="#ctx0" brushRef="#br0" timeOffset="123066.83">8626 3775 0,'0'-36'31,"0"54"48,0 35-64,0 123 16,0-105 16,-36-71-31,1 0 0,-35-35-1,17-1 1,53 1-1</inkml:trace>
  <inkml:trace contextRef="#ctx0" brushRef="#br0" timeOffset="123266.12">8626 3651 0,'0'-35'32,"35"35"-17,-35 18 1</inkml:trace>
  <inkml:trace contextRef="#ctx0" brushRef="#br0" timeOffset="123701.5">8802 3863 0,'0'35'16,"35"-35"-16,-35 88 15,36-17 1,-36-18 15,0-18-31,35-35 31,-35-17-15,35-36 0,18 53-1,-18 0 1,18 35 15,-17-35-15,-36-35-1,-18-18-15,-17 35 16,35-53 0,-36 71-1,54 0 16</inkml:trace>
  <inkml:trace contextRef="#ctx0" brushRef="#br0" timeOffset="123952.03">9225 3775 0,'36'0'31,"34"53"-15,-34 0-16,52 158 16,-35 19-1,-53-72 1,-53 1 0,0-88-16,-88-36 15,0 0 1,105-35-1</inkml:trace>
  <inkml:trace contextRef="#ctx0" brushRef="#br0" timeOffset="125479.79">6915 3669 0,'0'35'62,"0"53"-62,0 1 16,0 140-1,0-88-15,-106 353 32,106-247-1,0-212 0</inkml:trace>
  <inkml:trace contextRef="#ctx0" brushRef="#br0" timeOffset="126356.34">10037 3739 0,'-53'-52'15,"53"122"64,0 142-64,0 317 32,0-141-16,0-317-31,0 17 32,-18-88 46</inkml:trace>
  <inkml:trace contextRef="#ctx0" brushRef="#br0" timeOffset="128732.36">17375 4198 0,'0'-35'16,"0"105"15,0-34-15,0 17-1,0-18-15,0 0 16,0 0-16,17 18 16,-17-17 15,71-54 0,-71-17-15,35 35 15,0 0-15,1 35-1,17 53 1,-18-88-16,-35 53 15,35-18 1,-35-123 15,35 18-15,-35-36-16,0-18 16,0 36-1,-17 53 1,17-18-1,17 53 17</inkml:trace>
  <inkml:trace contextRef="#ctx0" brushRef="#br0" timeOffset="129199.43">18204 4110 0,'0'-35'16,"0"52"15,-18 54-15,-53 17 0,19-35-1,16-18 1,36 18 15,36-53-31,87 71 16,1 52-1,-54-70 1,-35-18 0,-35 1 30,-35-36-46</inkml:trace>
  <inkml:trace contextRef="#ctx0" brushRef="#br0" timeOffset="129439.16">17992 4815 0,'0'0'15,"53"53"1,-18-53 0,36 36-1,17-36 1</inkml:trace>
  <inkml:trace contextRef="#ctx0" brushRef="#br0" timeOffset="130331.4">16687 4392 0,'53'0'31,"17"0"-31,-17 53 16,35-53-1,-52 0 1,-1 0 0,-53 0 30</inkml:trace>
  <inkml:trace contextRef="#ctx0" brushRef="#br0" timeOffset="132464.43">15787 4498 0,'-35'0'15,"0"0"1,35 18 0,-36 52-1,36-17 1,0-18-16,0 1 16,0 34-1,124-17 16,-89-53-31,53-18 32,-123-123-1,0 88-15,35 18-1</inkml:trace>
  <inkml:trace contextRef="#ctx0" brushRef="#br0" timeOffset="132640.4">16087 4763 0</inkml:trace>
  <inkml:trace contextRef="#ctx0" brushRef="#br0" timeOffset="133015.34">16316 4586 0,'0'0'15,"-35"18"1,35 17-1,0 53 1,0-35-16,0 35 16,18-52-1,17 17 1,0-53 0,-35-71 15,0 36-16,-17 35 1,-19 0 0,36 17 15</inkml:trace>
  <inkml:trace contextRef="#ctx0" brushRef="#br0" timeOffset="134197.16">16599 4798 0,'-36'0'16,"36"35"624,0 53-624,0-17 0,0-36-1,0 18 1,0-18 0,0-52 30,36-36-14,-36 0-32,35-18 15,0 1 17,0 34-17,1 36 16,-36 53-15,35-17-16,-35-1 16,35 35-1,-35-17 1,35-17 0</inkml:trace>
  <inkml:trace contextRef="#ctx0" brushRef="#br0" timeOffset="134478.4">16722 4780 0,'-35'0'15,"88"0"1,-18 0 0,18 0-16,17 0 15,-34 0 1,-1 0 0,-53 0 62</inkml:trace>
  <inkml:trace contextRef="#ctx0" brushRef="#br0" timeOffset="135480.62">18997 4445 0,'-52'35'47,"52"18"-31,-71 0-16,36 18 31,-1-18 0,36-71-15,0-17-1,36-36 1,17 18 0,-18 53-1,-17 0 17,-18 18-32,52 52 15,-16-52 1,-36 53-1,35-36 1</inkml:trace>
  <inkml:trace contextRef="#ctx0" brushRef="#br0" timeOffset="135715.41">18803 4427 0,'36'0'31,"34"-35"-31,36 35 16,-71 0-1,18 0 1,-70 0 15,-19 0-31</inkml:trace>
  <inkml:trace contextRef="#ctx0" brushRef="#br0" timeOffset="137552.6">11254 3933 0,'-18'0'32,"18"18"-17,-35-18 17,35 35-17,-71 36 16,36-36 1,35 1-17,71-1 1,35 18 0,17-18-1,-52 0 1,-36 1-1,18-36 1</inkml:trace>
  <inkml:trace contextRef="#ctx0" brushRef="#br0" timeOffset="138204.07">11183 4410 0,'36'0'235,"34"17"-235,-17-17 15,18 36 1,-18-36 0,-18 0-1</inkml:trace>
  <inkml:trace contextRef="#ctx0" brushRef="#br0" timeOffset="138820.28">11801 4039 0,'-36'18'31,"36"35"-15,-35-18-1,35 71 1,159 0 31,-71-194-16,-88-1 0,-70 1 16,34 88-16</inkml:trace>
  <inkml:trace contextRef="#ctx0" brushRef="#br0" timeOffset="139312.87">12118 4216 0,'36'0'63,"-36"35"30,-18-35-77,36 0 31,17 0-32,-35-18 1,0-17 15,-18 35-15</inkml:trace>
  <inkml:trace contextRef="#ctx0" brushRef="#br0" timeOffset="139533.04">12365 3986 0,'0'36'31,"35"34"-15,-35 1-16,0 88 16,36-36 15,-36-35-15,-18-88-1</inkml:trace>
  <inkml:trace contextRef="#ctx0" brushRef="#br0" timeOffset="139998.07">12647 4216 0,'-17'0'31,"17"53"-31,0 0 16,0 17-1,70-17 1,-52-18 0,17-35-1,-35 88 1,-17-17 0,-19-36-1,1-35 1,35-17-1,35-54 1,18-70 0,-17 0-1,-36 106 1,0-18-16,0 17 16,-36 36 15,1 0 0,35 36-15,-35-1-1</inkml:trace>
  <inkml:trace contextRef="#ctx0" brushRef="#br0" timeOffset="153082.43">16951 4075 0,'-17'0'93,"17"17"-77,-18-17-16,18 36 16,-71-36-16,19 35 31,52 0 0,-36-35 0,36 35 1,36-17-17,16 53 1,1-71-1,-53 35-15,36-35 16,-1 0 0,-35 35 93</inkml:trace>
  <inkml:trace contextRef="#ctx0" brushRef="#br0" timeOffset="159164.81">16281 6315 0,'-18'0'0,"18"-36"16,0 72 109,0-1-125,0 36 15,0-19-15,0 1 16,0 53 0,0 265 15,0 175 0,0-440-31,18 388 31,35-265-15,0 107 15,-53-125-15,0-52-1,0 35 1,0-18 0,-35 54-1,35 123 1,0-89 0,35-17-1,-35 88 1,53-105-1,-18-1 1,-35 18 0,0-88-1,0 87 1,0-87 0,53-88 15,-53-1-16,0-17 1,0-17 0,0-1-1,0 18 1,0-18-16,-35 36 16,17-71-1</inkml:trace>
  <inkml:trace contextRef="#ctx0" brushRef="#br0" timeOffset="160461.51">15893 12241 0,'0'0'0,"-35"0"0,52 0 62,54 0-46,-1 0-16,-17 0 16,106 0-1,282 36 17,-300-36-32,582 0 46,-546 0-46,105 0 16,-17-36 0,-54 36-1,124-35 1,-105-18 0,34 53 15,-52 0-16,158-53 1,-140 53 0,17-35-1,-18 35 1,124 0 0,-18 0 15,-18 0-16,-123 0 1,53-53 15,-88 53-15,35-35 0,-35 35-1,-18 0 1,-70 0-1,52 0 1,-52 0 0,-36 0-1,71 0 1,-71 0 0,0 0-1,-17 0 1,52 0-1,-17 0 1,-17 0 0,-1 0-1,0 0 1,18 0 0,35 0 15,-17 0-16,-36 0 1,0 0 0,1 0-1,17 0 1,-18 0 0,-35-35 46</inkml:trace>
  <inkml:trace contextRef="#ctx0" brushRef="#br0" timeOffset="160928.87">23390 11659 0,'52'0'47,"-34"0"-31,17 0-16,71 18 15,-53 17 1,0-35-16,53 36 16,-71-1 15,-35 0-16,-18 0 1,-34 36 0,16-18-1,-70 106 1,36-36 0,-1-35-1,18-52 1</inkml:trace>
  <inkml:trace contextRef="#ctx0" brushRef="#br0" timeOffset="162846.03">24077 12294 0,'0'36'140,"0"-1"-124,0 0-16,18 0 0,-18 1 16,35-1-16,-35 0 15,36-35-15,-1 36 31,0-36 1,0-124-1,54 124 0,-36 35-31,105 106 31,-105-105-15,-17-36 0,-1-71 15,-35-70-15,-35 35-1,-36 18 1,36 53-1,-1 35 1</inkml:trace>
  <inkml:trace contextRef="#ctx0" brushRef="#br0" timeOffset="169991.87">16422 13053 0,'0'-35'31,"-17"35"16,-1 0-15,-35 35-17,53 18 16,71 35 1,70-88-1,-141-18-15,0-17-1,-18-18 1,-35 18-1,18 35 32</inkml:trace>
  <inkml:trace contextRef="#ctx0" brushRef="#br0" timeOffset="172677.93">18574 12188 0,'0'18'140,"0"35"-124,0-18 0,0 1 15,0-54 16,0-17-32,0-106 1,0 105 0,0 54 62,0 17-63,0 0-15,0 1 16,0-1 0,0 36-1,0-36-15,0 0 16</inkml:trace>
  <inkml:trace contextRef="#ctx0" brushRef="#br0" timeOffset="173425.31">18345 13000 0,'-35'0'62,"35"18"-46,0 17-16,0 53 31,0 0 0,35-88-15,0 0-16,18 0 16,-18-17 15,-35-36-16,0-88 1,-17 105 0,-19 36-1,1 0 17</inkml:trace>
  <inkml:trace contextRef="#ctx0" brushRef="#br0" timeOffset="173627.97">18662 13000 0</inkml:trace>
  <inkml:trace contextRef="#ctx0" brushRef="#br0" timeOffset="174193.24">18768 12859 0,'0'17'46,"0"19"-30,0 34 15,0-17-31,-53 0 16,53-18 0,0 1 15,18-36 0,70 0-15,-53 0-1,-35-18-15,53-17 16,-17-1 0,-54 72 62,18-19-63,0 19 1,0-1-16,0 0 16,0 0-16,0 18 15,-35 18 1</inkml:trace>
  <inkml:trace contextRef="#ctx0" brushRef="#br0" timeOffset="174710.36">19156 13035 0,'0'35'63,"0"1"-48,0-1 1,-35 18-16,35-18 31,0-52 16,0-1-31,35-70-16,-35 35 31,18 18-16,17 35 32,-35 52-31,35-52-16,-35 53 16,36-53-16,-36 53 15,35-53-15,-35 36 16,35-1-1</inkml:trace>
  <inkml:trace contextRef="#ctx0" brushRef="#br0" timeOffset="175002.25">19103 12929 0,'53'0'62,"-18"0"-62,36 0 31,-36 0-15,-35-35 0</inkml:trace>
  <inkml:trace contextRef="#ctx0" brushRef="#br0" timeOffset="175809.66">18645 13035 0,'0'-17'47,"-36"17"234</inkml:trace>
  <inkml:trace contextRef="#ctx0" brushRef="#br0" timeOffset="179620.68">16316 7549 0,'-35'0'593</inkml:trace>
  <inkml:trace contextRef="#ctx0" brushRef="#br0" timeOffset="184981.6">16316 7532 0,'18'0'0,"17"0"47,-17 0 0,17 0-31,0 0 15,1 0-15,-1 0 15,0 0-16,1 0 1,-1 0 15,0 0 1,0-18-17,1 18 1,-1 0 15,0 0 0,-17 0-15,17 0 0,0 0 62,1 0-63,-1 0 1,0 0 0,1 0 15,-1 0 0,0 0 0,0 0 1,-35 18-1,36-18-31,-1 0 31,-17 0-15,17 0 31,-35 35-32,35-35 1,0 0-1,1 0 17,-36 35-17,35-35 17,0 36-17,0-36 16,1 35 1,-1-35-1,0 0 0,-35 35-15,36-35-1,-1 0 17,-35 35-17,35-35 1,0 36 31,1-36-16,-1 35 16,0-35-16,-35 35-15,36-35 15,-36 36-15,35-36 31,-35 35-32,35-35 48,-35 35-48,0 0 32,35-35-31,-35 36 62,36-36-62</inkml:trace>
  <inkml:trace contextRef="#ctx0" brushRef="#br0" timeOffset="186012.12">15681 7320 0,'0'18'156,"18"52"-141,-18-52-15,0 17 32,0 1-32,35 52 31</inkml:trace>
  <inkml:trace contextRef="#ctx0" brushRef="#br0" timeOffset="186291.03">15558 7655 0,'70'0'47,"-17"-17"-47,18 17 15,-18 0 1,-18 0-16,0 0 16</inkml:trace>
  <inkml:trace contextRef="#ctx0" brushRef="#br0" timeOffset="187181.14">16440 8096 0,'17'-35'109,"36"35"-93</inkml:trace>
  <inkml:trace contextRef="#ctx0" brushRef="#br0" timeOffset="187356.87">16740 8043 0,'35'0'16,"0"0"-16,18 0 31,0 0-15</inkml:trace>
  <inkml:trace contextRef="#ctx0" brushRef="#br0" timeOffset="187502.39">17163 8043 0,'35'0'16,"1"0"-1,-1 0 1</inkml:trace>
  <inkml:trace contextRef="#ctx0" brushRef="#br0" timeOffset="187625.68">17410 8043 0,'70'0'16,"-34"0"-16,17 0 15</inkml:trace>
  <inkml:trace contextRef="#ctx0" brushRef="#br0" timeOffset="187743.6">17727 8043 0,'36'0'0</inkml:trace>
  <inkml:trace contextRef="#ctx0" brushRef="#br0" timeOffset="189341.42">14676 8132 0,'-35'0'31,"35"35"32,0 0-48,-36 0 1,36 1-16,0-1 31,36-35-31,34 0 16,-17 35 15,0-35-31,18-17 31,-71-89 1,0 18-1,-18 52-15,-17 36-1,35-35 16,-36 35-15,1 18-16</inkml:trace>
  <inkml:trace contextRef="#ctx0" brushRef="#br0" timeOffset="189601.8">15082 8184 0</inkml:trace>
  <inkml:trace contextRef="#ctx0" brushRef="#br0" timeOffset="190210.33">15364 8061 0,'-18'0'15,"18"18"32,0 35-31,18-53-16,-18 70 16,88-70-1,-88 53-15,88 0 16,-17 17-1,-36-34 1,-106-1 15,36-35-15,0 0 0,35-18-1,0-70 16,18 18-15,34 70-16,-52-53 16,36 17-1,-36 1 1,-18 35 0,-35 0-1,18 0 1</inkml:trace>
  <inkml:trace contextRef="#ctx0" brushRef="#br0" timeOffset="190660.19">15858 8114 0,'-18'0'15,"-17"0"1,35 35 15,0 53 0,17-88-15,19 0 0,-36-17-1,35 17 1,-35-36-16,0 1 16,35 88 62,-35-18-78,36 18 15,-36-17 1,0 34 0,35-35-16,-35 1 15</inkml:trace>
  <inkml:trace contextRef="#ctx0" brushRef="#br0" timeOffset="194674.59">21185 11942 0,'0'-36'16,"0"54"62,0 17-62,0 0-16,0 1 15,53 193 17,-53-141-32</inkml:trace>
  <inkml:trace contextRef="#ctx0" brushRef="#br0" timeOffset="195341.16">21096 12806 0,'0'-35'16,"-35"35"-1,0 0 32,35 52-47,-35 54 47,158-17-16,1-142 1,-124 0-1,-18-18-31,-88 18 31,71 53-15,70 0 15</inkml:trace>
  <inkml:trace contextRef="#ctx0" brushRef="#br0" timeOffset="195524.26">21361 12841 0,'35'0'79</inkml:trace>
  <inkml:trace contextRef="#ctx0" brushRef="#br0" timeOffset="196022.41">21643 12647 0,'0'18'62,"0"35"-62,-35-18 16,35 0-16,-35 36 15,35-1 1,0-34 0,35 17 15,53-1-15,-53-52-16,1 0 15,-36-17 1,0-18-1,-36-1 1,-16 36 0,16 0-1</inkml:trace>
  <inkml:trace contextRef="#ctx0" brushRef="#br0" timeOffset="196473.47">22031 12806 0,'0'-35'16,"0"52"-1,0 18 1,-35 36-1,0 0 1,35-18 0,-53-18-1,53-70 17,53-36-17,17-35 16,-70 71-15,36 35 0,-1 0 15,-35 53-15,35 17-1,-35 1 1,35-18-1,1 0 1</inkml:trace>
  <inkml:trace contextRef="#ctx0" brushRef="#br0" timeOffset="196789.3">21961 12806 0,'0'-35'0,"53"35"47,17 0-47,-17 0 16,18 0-1,-1 0 1,-70-36 0</inkml:trace>
  <inkml:trace contextRef="#ctx0" brushRef="#br0" timeOffset="197540.3">22913 11765 0,'0'35'63,"0"1"-63,0-1 15,0 18-15,18 70 16,17-70-16,-35 106 31</inkml:trace>
  <inkml:trace contextRef="#ctx0" brushRef="#br0" timeOffset="198089.92">22931 12735 0,'0'18'32,"-18"-18"-17,18 70 1,-35-17-16,35-17 31,0-72 32,18 1-63,35-71 31,-18 36-16,0 70 32,-35 17-31,0 19 0,35 34-16,-35-17 15,36-18 1,17 36-1,-53-36 1</inkml:trace>
  <inkml:trace contextRef="#ctx0" brushRef="#br0" timeOffset="198448.7">22896 12577 0,'53'0'47,"-18"0"-47,-18 0 15,54 0 1,-36 0-16,1 0 16,-1 0-1</inkml:trace>
  <inkml:trace contextRef="#ctx0" brushRef="#br0" timeOffset="203755.33">16881 2187 0,'-36'0'110,"1"0"-95,35 36 17</inkml:trace>
  <inkml:trace contextRef="#ctx0" brushRef="#br0" timeOffset="205572.56">18592 2805 0,'0'-36'0,"0"54"78,0 35-63,0 17-15,0-17 16,0 53 0,0 106 15,0-177-31,0 89 31,0-36 0</inkml:trace>
  <inkml:trace contextRef="#ctx0" brushRef="#br0" timeOffset="205773.84">18415 3475 0,'0'18'15,"53"-18"1,18 35 0,-36-35-1,-17 0-15,52 0 16,-34 0 0</inkml:trace>
  <inkml:trace contextRef="#ctx0" brushRef="#br0" timeOffset="205956.3">18803 3422 0,'0'0'0,"-17"35"47,17 1-31,-36 16-1,1 19 1,-35-36-1</inkml:trace>
  <inkml:trace contextRef="#ctx0" brushRef="#br0" timeOffset="206373.87">18768 2469 0,'-70'53'32,"17"0"-32,53-17 15,-36 34 1,1-70-1,35-18 32,18 18-31,-18-35-16,35 35 16,-35-35-1,35 88 16,-35-36-15,53 36-16,-18-17 16,71 34-1,-35-70-15</inkml:trace>
  <inkml:trace contextRef="#ctx0" brushRef="#br0" timeOffset="-204545.22">17974 7955 0,'0'18'218,"0"17"-186,18-35-17,-18 35 1,0-17-1,35-18 1,-35 35 0,0 1-1,36-36 1,-36 35 0,0 0-1,0 0 16,35-35-31,-35 36 32,0-1-1,35-35-15,-35 35-1,0 0 16,35 1 16,-35-1 0,36 0-16,-36 1 32,35-36-32,-35 35-15,0 0 15,0 0 0,35-35-15,-35 18 15,0 17 0,36-35 1,-36 36-32,0-1 47,35 0-16,-35 0 16,35-35-32,-35 36-15,35-1 32,-35 0-1,36-35-31,-36 36 31,35-36-31,-35 35 16,35 0 15,-35 0-15,35-35-1,-35 53 1,36-53-16,-36 36 15,35-1 1,0 0 0,-35 0-1,36 1 1,-1 34 0,0 1 15,0-36-16,-35 0 1,36-35 15,-36 53-15,35-17-16,0-1 16,1 0 15,-36 0-16,35 1 1,0-1 0,-35 0-1,71 1 1,-36-1 0,-35 0-1,35-35 1,-35 35-16,35-35 15,-35 36 1,36-19 0,-1-17-1,0 36 1,1-36 15,-1 35-15,0 0-1,0-35 1,-35 35 0,36 1-1,-19-36 1,19 35 0,34 0 15,-35 0-16,1 1 17,-1-36-17,-35 35-15,35-35 32,1 35-1,-1 1-16,0-1 1,0-35 0,-35 35-1,53-35 1,0 35 0,-35-35-1,-18 36 1,35-36-1,-35 35 1,71-35 0,-36 35-1,18-35 1,0 36 0,0-36-1,0 35 1,0 0-1,-18-35 1,-18 35 0,36 1-1,-17-1 1,-19-35 0,19 35-1,34 0 1,36 1 15,-71 17-15,1-53-1,-1 17 1,0 36 0,0-53 15,1 36-16,34-1 1,-35 0 0,1-35-1,-1 35 1,-17 1 0,17-36-1,0 35 1,0-35-1,-35 35 1,36-35-16,34 0 16,-52 35-1,17-35 1,18 36 0,-35-36 15,17 0-16,0 35 1,1-35 0,-1 0-1,0 0 1,-35 35 0,35-35-1,1 0 1,-1 0-1,18 0 1,-18 0-16,0 18 31,1-18-15,-1 0 0,0 0 15,-35 35-16,36-35 1,-19 0 0,19 0-1,-1 0 1,0 53 0,0-53-1,1 0 1,-1 0 15,-35 18-15,35-18-1,0 0 17,1 53-17,-1-53 1,18 35 15,-18-35-15,0 0-1,-35 35 1,36-35 0,-1 0-1,0 0 1,1 36-1,-1-36 1,0 0 0,0 0-1,-35 35 17,36-35-17,-1 0 16,-17 0 63</inkml:trace>
  <inkml:trace contextRef="#ctx0" brushRef="#br0" timeOffset="-129629.58">21096 11377 0,'18'35'46,"-18"1"-14,0-1-17</inkml:trace>
  <inkml:trace contextRef="#ctx0" brushRef="#br0" timeOffset="-129372.33">21114 11642 0,'0'106'79</inkml:trace>
  <inkml:trace contextRef="#ctx0" brushRef="#br0" timeOffset="-129311.4">21149 11977 0</inkml:trace>
  <inkml:trace contextRef="#ctx0" brushRef="#br0" timeOffset="-129171.1">21149 12118 0,'0'-141'31,"0"282"-15</inkml:trace>
  <inkml:trace contextRef="#ctx0" brushRef="#br0" timeOffset="-127576.16">16475 11289 0,'18'0'63,"17"0"-48</inkml:trace>
  <inkml:trace contextRef="#ctx0" brushRef="#br0" timeOffset="-127370.33">16898 11324 0,'36'0'16,"17"0"15,0 0-15,-18 0-16</inkml:trace>
  <inkml:trace contextRef="#ctx0" brushRef="#br0" timeOffset="-127203.15">17428 11307 0,'35'0'16,"0"0"-1,0 0-15,54 0 32,-19 0-32</inkml:trace>
  <inkml:trace contextRef="#ctx0" brushRef="#br0" timeOffset="-127046.92">17992 11307 0,'35'0'16,"1"0"0,16 0-1,1 0 1,18 0-1</inkml:trace>
  <inkml:trace contextRef="#ctx0" brushRef="#br0" timeOffset="-126908.3">18574 11324 0,'0'0'0,"53"0"15,18 0 1</inkml:trace>
  <inkml:trace contextRef="#ctx0" brushRef="#br0" timeOffset="-126737.77">18980 11324 0,'35'0'31,"0"0"-15,1 0-1</inkml:trace>
  <inkml:trace contextRef="#ctx0" brushRef="#br0" timeOffset="-126469.53">19544 11324 0,'36'0'16,"-1"0"15,0 0-15,-35-17-16</inkml:trace>
  <inkml:trace contextRef="#ctx0" brushRef="#br0" timeOffset="-124938.31">19968 11201 0,'0'35'16,"17"-35"47,18 0-48,18 0 1</inkml:trace>
  <inkml:trace contextRef="#ctx0" brushRef="#br0" timeOffset="-124769.58">20285 11271 0,'35'0'16,"1"0"15,-1 0-31,-35-17 15,88 17 1</inkml:trace>
  <inkml:trace contextRef="#ctx0" brushRef="#br0" timeOffset="-124653.14">20603 11289 0,'0'0'15,"35"0"-15,0 0 16,0 0 15,1-35-31</inkml:trace>
  <inkml:trace contextRef="#ctx0" brushRef="#br0" timeOffset="-124361.42">20973 11254 0,'71'0'32,"-19"0"-17,-16 0 1,-1 0 31</inkml:trace>
  <inkml:trace contextRef="#ctx0" brushRef="#br0" timeOffset="-121119.64">14835 11148 0,'0'17'32,"0"19"-1,0 17-16,0 70 17,0-70-17,0 18 1,17-71-16,19 35 16,-1-35-1,35 0 1,1-18-1,-36-17 1,-35 0 15,0-18-15,0 17 0,0 1-1,-17 0-15,-19 0 31,1 35-15,-36-36 0,36 36 15</inkml:trace>
  <inkml:trace contextRef="#ctx0" brushRef="#br0" timeOffset="-120694.45">15417 11430 0,'0'-18'140</inkml:trace>
  <inkml:trace contextRef="#ctx0" brushRef="#br0" timeOffset="-120387.2">15611 11130 0,'0'18'63,"53"17"-63,-53 0 16,35 1-16,-35 34 15,35-35 1,-35 18 15,0 0-15,0 0-16</inkml:trace>
  <inkml:trace contextRef="#ctx0" brushRef="#br0" timeOffset="-119821.14">15999 11165 0,'-18'0'46,"-17"53"-30,35 0 0,0 0-1,70 0 1,54 18 0,-89-71-16,0 35 15,18 0 1,-53 0-1,-70 18 1,35-53-16,-1 0 16,36-17 15,0-54-15,36 1-1,-36 34 1,35-34-1,-35 52 1,0-52 0,-18 34-1,18 1 1,-35 35 15,-53 0-15</inkml:trace>
  <inkml:trace contextRef="#ctx0" brushRef="#br0" timeOffset="-117087.91">17939 7955 0,'0'18'47,"0"17"0,0 36-31</inkml:trace>
  <inkml:trace contextRef="#ctx0" brushRef="#br0" timeOffset="-116872.54">17974 8467 0,'36'35'63,"-36"18"-48</inkml:trace>
  <inkml:trace contextRef="#ctx0" brushRef="#br0" timeOffset="-116688.41">18098 8996 0,'0'35'0,"0"0"31,0 1-15,0-1-1</inkml:trace>
  <inkml:trace contextRef="#ctx0" brushRef="#br0" timeOffset="-116521.56">18098 9507 0,'0'36'0,"0"-1"31,0 0-15,0 0 0</inkml:trace>
  <inkml:trace contextRef="#ctx0" brushRef="#br0" timeOffset="-116346.77">18098 9895 0,'0'0'16,"0"36"0,35-1-1,-35 0 17</inkml:trace>
  <inkml:trace contextRef="#ctx0" brushRef="#br0" timeOffset="-116172.34">18168 10354 0,'0'35'15,"36"-35"1,-36 36-1</inkml:trace>
  <inkml:trace contextRef="#ctx0" brushRef="#br0" timeOffset="-115972.39">18239 10760 0,'0'35'16,"35"0"-1,-35 1 1</inkml:trace>
  <inkml:trace contextRef="#ctx0" brushRef="#br0" timeOffset="-115772.11">18310 11095 0,'0'35'16,"35"-35"15,-35 35-16,0 1 17</inkml:trace>
  <inkml:trace contextRef="#ctx0" brushRef="#br0" timeOffset="-115581.89">18345 11359 0,'0'36'15,"0"-1"1,0 0 47</inkml:trace>
  <inkml:trace contextRef="#ctx0" brushRef="#br0" timeOffset="-115384.23">18345 11624 0,'0'35'31,"0"1"0,0 17-15,0-18 15</inkml:trace>
  <inkml:trace contextRef="#ctx0" brushRef="#br0" timeOffset="-115193.39">18345 11889 0,'0'35'47,"35"0"-32,-35 0 1,0 1 15,0-1-15</inkml:trace>
  <inkml:trace contextRef="#ctx0" brushRef="#br0" timeOffset="-115026.05">18380 12100 0,'0'36'16,"0"-1"31,0-18-16</inkml:trace>
  <inkml:trace contextRef="#ctx0" brushRef="#br0" timeOffset="-114863.29">18451 12294 0</inkml:trace>
  <inkml:trace contextRef="#ctx0" brushRef="#br0" timeOffset="-111983.36">18486 12171 0,'-18'0'63,"18"35"-47,-35 0-1,35 1 1,18-36 31,17 0-16,-35-18 0,-35 18 0,52 0 32,36 0-47,-70 0 46,-19 0-46,54 18 31,-18-36 15,-18 18-46,18-35 15</inkml:trace>
  <inkml:trace contextRef="#ctx0" brushRef="#br0" timeOffset="-98323.11">2752 7144 0,'0'-36'15,"-18"36"-15,-17 0 16,0 0-1,0 0 1,-54 53 15,54-17-31,0 34 16,35 36 15,264-106 0,-175-159 1,-89 36-17,-89-1 1,-16 19 0,69 34-16,1-70 15,35 53 1,18 35-1,105 0 17,-70 53-17,18 35 1,-36 53 0,-35 18-1,0-53-15,35-18 0</inkml:trace>
  <inkml:trace contextRef="#ctx0" brushRef="#br0" timeOffset="-98040.39">3087 7197 0,'0'35'31,"0"36"-15,35-1 15,-35-35-31,36 36 16,-36-36-1</inkml:trace>
  <inkml:trace contextRef="#ctx0" brushRef="#br0" timeOffset="-97807.48">3405 7073 0,'35'0'16,"35"-53"-1,-17 53-15,0 0 16,0-35-16,18 35 31,-36 0-15</inkml:trace>
  <inkml:trace contextRef="#ctx0" brushRef="#br0" timeOffset="-97591.53">3458 7197 0,'17'0'15,"71"0"1,18 0-1,-35 0 1,-36 0 0,0 0 15</inkml:trace>
  <inkml:trace contextRef="#ctx0" brushRef="#br0" timeOffset="-97057.2">4198 6826 0,'-17'0'15,"-19"0"16,36 18-15,0 17-16,0 18 16,0 18-1,36-36 1,34 0 0,36-35-1,-71-53 1,-35-17-1,-17-36 17,-71 71-17,17-36 1,36 36 0,35 52 15,0 19-31</inkml:trace>
  <inkml:trace contextRef="#ctx0" brushRef="#br0" timeOffset="-96729.77">4445 6914 0,'0'36'63,"36"-36"46</inkml:trace>
  <inkml:trace contextRef="#ctx0" brushRef="#br0" timeOffset="-96224.11">4798 6685 0,'0'0'15,"-53"0"1,53 18-1,0 52 1,0-34-16,53-1 16,18 0-16,35 53 15,-54-52 1,-16-1-16,-36 18 16,0 0-1,-106-18 16,53-35-15,53-71 0,0 36-1,88-71 1,-53 1 0,-35 16-1,-35 19 1,-18 70-1,18-35 1,0 123 15,52-88-31</inkml:trace>
  <inkml:trace contextRef="#ctx0" brushRef="#br0" timeOffset="-95873.33">5398 6809 0,'-35'0'16,"-1"0"-1,36 35 1,0 0-1,36 18 1,-1-53 0,0-35-1,0 0 1,-35 105 31,36-17-47,-36 18 15,0-19-15,35 72 16,-35-89 0,53 18-1</inkml:trace>
  <inkml:trace contextRef="#ctx0" brushRef="#br0" timeOffset="-94302.49">2981 8573 0,'-17'0'94,"17"17"-79,-36 36-15,36-35 0,0 17 16,-53 36-16,53-36 16,0 0-16,18 0 15,17-35 1,36 0-1,88-17 17,-247-195-1,-142 71 0,195 88-15,-36 18-1,71-53 1,18 52 0,53-17-1,34 0 1,-16 89 0,-89-1-1,0 18 1,0 17-1,35-70-15</inkml:trace>
  <inkml:trace contextRef="#ctx0" brushRef="#br0" timeOffset="-93970.3">3316 8590 0,'36'0'15,"-36"35"-15,53-35 16,-53 36-16,35 17 31,-35-18-31,-18 35 16,-52 1 0,70-36 15,141-35-16,0 0 1,-70 0 0,-71-17-1,35-19 17</inkml:trace>
  <inkml:trace contextRef="#ctx0" brushRef="#br0" timeOffset="-93783.63">3969 8537 0,'71'-35'15,"-1"35"-15,-17 0 16,35-35-1,-52 35 1</inkml:trace>
  <inkml:trace contextRef="#ctx0" brushRef="#br0" timeOffset="-93558.98">4057 8678 0,'71'0'15,"-18"0"-15,0-35 16,88 0 0,-18 35-1,-87-35 1</inkml:trace>
  <inkml:trace contextRef="#ctx0" brushRef="#br0" timeOffset="-91976.33">5063 8290 0,'-36'0'187,"1"18"-171,0 17 15,35 18-31,0 0 16,53 35 15,88-35 16,-106-53-47,0-106 31,-35 53-15,-35 0-1,-35-17 1,-1 52 0</inkml:trace>
  <inkml:trace contextRef="#ctx0" brushRef="#br0" timeOffset="-91667.33">5398 8343 0,'0'18'63,"0"17"-48,0-70 32,35 35 31</inkml:trace>
  <inkml:trace contextRef="#ctx0" brushRef="#br0" timeOffset="-91423.34">5627 8096 0,'35'18'32,"-35"17"-17,53 36-15,0 35 16,-17-18 0,-36-18-1,0 1 1</inkml:trace>
  <inkml:trace contextRef="#ctx0" brushRef="#br0" timeOffset="-90724.47">6121 8096 0,'0'-35'31,"-35"35"-15,-1 0 0,36 18-1,0 35 1,0-18-1,0 18 1,89-18 0,17 0-1,-54-35-15,37 53 16,-89 0 0,17-18-1,-17 1 1,-35-36-1,-36 0 17,36-53-1,53-18-15,52 1-1,1-36 1,-71 71-1,-53-18 1,-18-18 0,1 71-1,52 0 1</inkml:trace>
  <inkml:trace contextRef="#ctx0" brushRef="#br0" timeOffset="-89056.48">3193 10142 0,'0'53'63,"0"0"-63,0-18 15,0 18-15,53 53 47,-53-70-47,141-36 32,-70-18-17,-19-35 1,-52 0-1,36 53 32,17 0-31,-18 0 0,0 18-16,18-18 15,-18 0 1,1-18-1,-36-35 1,-36-70 15,-34 87-15,35-17 0,52 53 30</inkml:trace>
  <inkml:trace contextRef="#ctx0" brushRef="#br0" timeOffset="-88725.38">4075 10213 0,'0'70'47,"53"-34"-47,-53-1 16,35 0-16,36 36 31,-71-36-31,35 0 16,-35 18-1,0-17 1,0-54 31,0 0-47</inkml:trace>
  <inkml:trace contextRef="#ctx0" brushRef="#br0" timeOffset="-88440.47">4445 10125 0,'36'0'16,"-1"0"-16,106-36 16,-106 36-1,36-52 1,-54 52 0</inkml:trace>
  <inkml:trace contextRef="#ctx0" brushRef="#br0" timeOffset="-88208.59">4516 10248 0,'70'0'16,"-17"0"-1,0-17-15,18 17 16,17 0 0,-53-36-1</inkml:trace>
  <inkml:trace contextRef="#ctx0" brushRef="#br0" timeOffset="-87757.94">5239 9843 0,'-18'0'16,"18"35"31,0 0-47,0 0 15,18-35-15,35 89 16,18-54-1,-1-35 1,-17 0 0,-53-18 15,0-70-15,-18 17-1,-35 36 1,-35 35-1,53 0-15,0 0 16,-18 0 0,53 18-1</inkml:trace>
  <inkml:trace contextRef="#ctx0" brushRef="#br0" timeOffset="-87543.02">5698 9931 0,'0'35'16,"35"-35"15</inkml:trace>
  <inkml:trace contextRef="#ctx0" brushRef="#br0" timeOffset="-86992.24">5945 9648 0,'0'18'47,"0"35"-32,0 18 1,0-1-1,0-17-15,0-18 16,-18 1-16,18-1 16,0 0-1,53-35 17,17 0-17,-17-17 1,-17-19-1,-36 1 17,0 0-17,0 52 32,0 19-31,0 52-1,53-35-15,-53 35 16,35 35 0,-35-52-1</inkml:trace>
  <inkml:trace contextRef="#ctx0" brushRef="#br0" timeOffset="-86492.79">6544 9754 0,'0'18'47,"0"17"-31,0 71-1,0-35 1,0-36 0,0-70 30,0-1-46,0 1 16,0-35 15,18 34-15,17 36 15,-35 53-15,71 18-1,17-1 1,-17-34 0,-1 16-1</inkml:trace>
  <inkml:trace contextRef="#ctx0" brushRef="#br0" timeOffset="-86205.46">6386 9666 0,'17'0'15,"36"0"1,35 0-1,71 0 1,-106 0-16,18 0 16,-89 0 46</inkml:trace>
  <inkml:trace contextRef="#ctx0" brushRef="#br0" timeOffset="-84859.68">3458 11677 0,'0'18'47,"17"52"-31,-17-35-16,35 1 15,-35-1-15,36-35 16,-1 35-16,0-35 15,1-17 17,-36-54-1,53 36 0,70 52 0,-70-17-31,0 53 16,35-53 0,18 36-1,-106-54 1,0-53 0,-18 1-1,-35-18 1,0 35-16,18 0 31,35 70 16</inkml:trace>
  <inkml:trace contextRef="#ctx0" brushRef="#br0" timeOffset="-84442.21">4322 11730 0,'18'0'16,"70"0"-1,-53 0-15,-35 35 16,53-35-16,-53 35 16,0 1-1,0 34 1,-35 1-1,-1-36 1,142-35 15,-18 0-31,195-88 32,-248 70-17,0-17 1</inkml:trace>
  <inkml:trace contextRef="#ctx0" brushRef="#br0" timeOffset="-84239.33">5080 11642 0,'89'-53'15,"16"53"1,-34-36 0,-36 36-1,0 0-15</inkml:trace>
  <inkml:trace contextRef="#ctx0" brushRef="#br0" timeOffset="-84042.06">5204 11642 0,'35'0'16,"0"0"-1,18 0-15,106 0 32,-124 0-17,1 0 1,-36-18-1</inkml:trace>
  <inkml:trace contextRef="#ctx0" brushRef="#br0" timeOffset="-82824.39">6068 11236 0,'-18'0'32,"18"18"-1,-35-18-16,35 53-15,0 17 16,0-17 0,18 0-1,52-18 1,1-35 0,17-35 15,-88-18-16,0-35 1,-17 88-16,-36-53 31,17 18-15,1 35 15</inkml:trace>
  <inkml:trace contextRef="#ctx0" brushRef="#br0" timeOffset="-82628.47">6421 11342 0,'35'-18'78</inkml:trace>
  <inkml:trace contextRef="#ctx0" brushRef="#br0" timeOffset="-82158.63">6774 10936 0,'0'0'16,"-18"35"46,18 1-62,0 17 0,0 17 16,0 89 15,53-53-15,53-71-1,-71-35 1,18-18 0,-53-17-1,-53 0 1,18 35-16,-36 0 16,54 0-1,34 17 16,19-17-31</inkml:trace>
  <inkml:trace contextRef="#ctx0" brushRef="#br0" timeOffset="-81725.69">7268 11113 0,'0'70'31,"0"-35"-31,-18 1 16,18 34 0,0-52-1,-35-18 16,35-35-15,0-36 0,35 0-1,0-17 17,0 88-17,1 18 16,-36 17-31,53 36 16,0-36 0,17 36-1,-17-36 1</inkml:trace>
  <inkml:trace contextRef="#ctx0" brushRef="#br0" timeOffset="-81467.3">7303 10971 0,'0'0'0,"17"-35"31,36 35-15,36 0-16,16 0 15,-16 0 1,-54 0 0,-88 0 31,18 0-32</inkml:trace>
  <inkml:trace contextRef="#ctx0" brushRef="#br0" timeOffset="-80125.5">1976 10724 0,'53'0'31,"-18"0"-15,18 0-16,18 0 0,-19-17 15,37 17 1,-36 0 0</inkml:trace>
  <inkml:trace contextRef="#ctx0" brushRef="#br0" timeOffset="-79926.08">2064 10901 0,'229'-18'31,"-158"18"-15,-371 18-16,688-36 0,-335-35 0,-18 53 16,1 0-1,-89 0 1,-35 0-1</inkml:trace>
  <inkml:trace contextRef="#ctx0" brushRef="#br0" timeOffset="-79210.64">512 11095 0,'0'35'31,"18"36"-15,52 35 15,1-106 16,-36-106-16,0 106 0,124 53 1,-53 0-1,-71-53-15,0 0-1,-35-106 1,-17 35-1,-107 18 1,124 0 0,-35 53-1</inkml:trace>
  <inkml:trace contextRef="#ctx0" brushRef="#br0" timeOffset="-78776.14">1411 11201 0,'36'53'0,"-36"-18"16,88 88-1,-53-52 1,-35-36 0,35-35-1,-35-17 17,-52-72-17,-54-69 1,53 17-1,53 35 1,0 53 0,0 17-16,17 1 15,36 35 17,-53 35-32,53 1 15,-53 34 1,0 1-1,0-53 1,-88 34 0</inkml:trace>
  <inkml:trace contextRef="#ctx0" brushRef="#br0" timeOffset="-77926.56">2505 12206 0,'35'0'31,"36"0"-31,-18-35 16,0 35 0,-18 0-16,0 0 15,18 0-15</inkml:trace>
  <inkml:trace contextRef="#ctx0" brushRef="#br0" timeOffset="-77757.22">2629 12347 0,'70'0'31,"1"-17"-16,-1 17 1,-70-36-16,35 36 16,-52 0-1</inkml:trace>
  <inkml:trace contextRef="#ctx0" brushRef="#br0" timeOffset="-77022.13">688 12788 0,'0'0'16,"0"18"15,53 35-31,35 17 16,-35-17 0,18 0 15,-36-53-16,-35-17 1,35-36-16,-35 35 16,0-17-1,36 35 17,17 0-32,-18 0 15,53 17 1,-53-17-16,36 36 15,-36-36 1,18 0 0,-53-53 15,-53-71-15,-53 71-1,71 18 1,0 35-1,52 0 17</inkml:trace>
  <inkml:trace contextRef="#ctx0" brushRef="#br0" timeOffset="-76059.09">1729 12859 0,'35'0'171,"-35"-36"-92,-17 1-64,-19 35 16,1 0 1,35 18-17,0 35 1,35 17 0,18-17-1,-17-17-15,34-1 16,-35-35-1,-35 35 17,-17-35-1,-54 0-15,1 0-1,34 35 1,1 1-16</inkml:trace>
  <inkml:trace contextRef="#ctx0" brushRef="#br0" timeOffset="-74743.29">1888 7355 0,'17'0'47,"36"0"-31,-17 0-1,-1 0-15,18 0 16,-18 0 0</inkml:trace>
  <inkml:trace contextRef="#ctx0" brushRef="#br0" timeOffset="-74543.25">1817 7602 0,'71'0'31,"-36"0"-31,0-17 16,1 17-1,16 0 1,-52-36-1</inkml:trace>
  <inkml:trace contextRef="#ctx0" brushRef="#br0" timeOffset="-73327.13">882 7532 0,'0'0'16,"0"17"46,-35 19-62,35-1 16,0 18-1,0-18-15,300-35 47,-159-53-16,-106 53-31,-282-229 63,53 35-32,159 123-15,53 18-1,17 53 1,71 0 0,-18 18 15,-53 53-15,-35-1-1</inkml:trace>
  <inkml:trace contextRef="#ctx0" brushRef="#br0" timeOffset="-72610.49">1535 7743 0,'0'18'31,"18"17"-15,17 71 0,53 0 31,-88-141-1,-35 0-46,-71-212 32,18 70-1,141 107 0,-18 70-15,-35 70-1,35 1 1,-70-18 0,-36-18-1</inkml:trace>
  <inkml:trace contextRef="#ctx0" brushRef="#br0" timeOffset="-72026.52">2152 8943 0,'53'0'32,"-18"0"-32,-17 0 0,53 0 15,-18-18-15,-18 18 16,0 0-16,0-35 15</inkml:trace>
  <inkml:trace contextRef="#ctx0" brushRef="#br0" timeOffset="-71860.81">2188 9031 0,'35'0'0,"-70"0"0,105 0 0,107-53 31,-125 53-31,19-35 16</inkml:trace>
  <inkml:trace contextRef="#ctx0" brushRef="#br0" timeOffset="-70944.38">1517 8996 0,'-35'0'15,"0"0"1,-1 0-16,-16 70 31,-1 54 1,211-71-1,-34-124 0,-124 18-15,0 18-1,0-36 1,-106 1-16,18-1 31,17-17-15,71 35 15,18 18-15,70 35-1,-53 0 1,-35 18 0,0 70-1,0-35 1</inkml:trace>
  <inkml:trace contextRef="#ctx0" brushRef="#br0" timeOffset="-70528.38">1782 9243 0,'-18'0'0,"18"17"31,0 19-15,18-36-1,52 35 1,1-35 0,-36 35-1,-35-17 1,-123 70 31,88-88-32</inkml:trace>
  <inkml:trace contextRef="#ctx0" brushRef="#br0" timeOffset="-61377.67">3175 15011 0,'0'35'63,"0"0"-63,0 18 15,0 0-15,0 18 16,0-18-16,0-1 16,0 19-1,0-36 17,0-52-1,0-107 0,0 71-31,0-70 16,0 17-1,0 18 1,0 17 0,0 89 62,0 17-78,0 0 15,0 89 1,0-89 0,18 0-16,-18 36 15,53-36 1,-53 18-1,35-18 1,-35 1 0</inkml:trace>
  <inkml:trace contextRef="#ctx0" brushRef="#br0" timeOffset="-61034.74">3193 15240 0,'0'-35'156</inkml:trace>
  <inkml:trace contextRef="#ctx0" brushRef="#br0" timeOffset="-60395.34">3193 14923 0,'0'17'62,"0"36"-62,0 0 16,0 70-1,0-17 1,0-53-16,0 18 16,0-18-1,0-89 48,0-34-48,0 17-15,0 0 16,0 0-16,0-70 16,0 17-1,0 71 1,0-54 15,0 107 16,53 17-31,-53 18-16,35 0 15,0 71 1,1-54 0,-1 1-1,0-18 1,-35-18-1,0 0 1</inkml:trace>
  <inkml:trace contextRef="#ctx0" brushRef="#br0" timeOffset="-57393.05">3546 14852 0,'0'-35'0,"0"52"141,-36-17-126,36 53-15,0 0 16,0-18 0,-35 1-16,35 34 15,-35 71 17,-18-52-1,53-19 16,0-35-32,0 1 1,-18-36 78</inkml:trace>
  <inkml:trace contextRef="#ctx0" brushRef="#br0" timeOffset="-56090.89">3899 15117 0,'52'0'688,"-16"0"-688,-1 0 15,0-36-15,36 36 16,-54 0 0</inkml:trace>
  <inkml:trace contextRef="#ctx0" brushRef="#br0" timeOffset="-55579.66">3916 15205 0,'-35'0'15,"53"0"141,17 0-156,0 0 16,0 0-16,1 0 16,34 0-1,-17-18 17,-18 18-32</inkml:trace>
  <inkml:trace contextRef="#ctx0" brushRef="#br0" timeOffset="-54396.21">3934 14870 0,'17'0'156,"19"17"-140,17 36-1,17-18-15,-17 1 16,0-36 0,-18 0-1,-35 35 79,-35-35 0,0 35-63,-1-35-15,1 0-1,0 36 1,0-36-1,-18 35 1</inkml:trace>
  <inkml:trace contextRef="#ctx0" brushRef="#br0" timeOffset="-53596.23">4798 14305 0,'0'18'62,"0"17"-46,0 0-16,0 18 15,-53 124 1,53-1 15,0-105-31,-35-36 16</inkml:trace>
  <inkml:trace contextRef="#ctx0" brushRef="#br0" timeOffset="-53397.19">4463 15081 0,'18'0'31,"35"0"-31,70-17 16,-35 17-1,-35 0 1</inkml:trace>
  <inkml:trace contextRef="#ctx0" brushRef="#br0" timeOffset="-53045.33">4622 15240 0,'106'88'31,"-212"-176"-31,212 229 0,-71-141 16,-35 35-1,-53 18 1,0 0-16,18-17 15,88 16 32,17-52-47,89 0 16,-36 0 0,-52-17-1,-36-36 16,-52 0-31</inkml:trace>
  <inkml:trace contextRef="#ctx0" brushRef="#br0" timeOffset="-51109.4">5874 13194 0,'0'35'62,"0"18"-62,0 35 16,0 230 15,0-142-31,0 248 31,0-319-15,0-87 15,0-53-15,88-18-16,-17-71 15,-36 54 1,0 70 15,-35 17-15,0 19-16,36 34 16,-1 1 15,71-36-16,-71-35 1,18-70 15,-53 34-31,0-17 16,-35-17 0,-53-1-1,52 71 1,1 0-1,106 0 17,52 0-17,18-35 1,-17-18 0,-89 0-1,0 0 1,-53 18-1,-52 35 1,35 0 0,-1 18-1,36 17 1,18 18 0,105 0-1,-87-18 1,17 0-16,-18 53 15,-35 54 1,0 69 0,53-17-1,-18-17 1,-35-124-16,0 52 31,-106 36 0,0-141-15,54-70 0,52-71-1,17-18 1,107-35 0,-1 18-1,-17 105 1,-35 36-1,-89 35 48,18-35-63</inkml:trace>
  <inkml:trace contextRef="#ctx0" brushRef="#br0" timeOffset="-50277.4">7726 12524 0,'-17'0'31,"-36"0"0,53 35-31,-53 35 16,0 1-16,0 52 16,-18 318-1,71-229-15,89 723 31,210-71 1,-140-370-1,-124-459-15,-35 1-1,0-72 32,0 1-31</inkml:trace>
  <inkml:trace contextRef="#ctx0" brushRef="#br0" timeOffset="-49214.21">8714 12224 0,'0'-36'32,"0"54"14,0 17-30,0 36 0,0 88 15,18-124-31,-18 36 16</inkml:trace>
  <inkml:trace contextRef="#ctx0" brushRef="#br0" timeOffset="-48346.37">8291 12753 0,'35'0'47,"18"0"-31,17 0-1,565-35 32,-388-1-16,-211 36 219,17 0-234,-53-35-16,70 35 16,-52 0-1,35-35 16,-18 35-15,-35-35 0,18 35-16,-54 0 47,1 0-47</inkml:trace>
  <inkml:trace contextRef="#ctx0" brushRef="#br0" timeOffset="-39721.32">9543 12629 0,'18'0'47,"17"0"-47,18 0 16,0 0-1,-18 0 1,-35 18 78,71-18-94</inkml:trace>
  <inkml:trace contextRef="#ctx0" brushRef="#br0" timeOffset="-39427.32">10143 12753 0,'88'0'15,"-35"0"1,0 0-16,70 0 31,-88 35-31,1-35 32,-54 0-1,-17 0-16</inkml:trace>
  <inkml:trace contextRef="#ctx0" brushRef="#br0" timeOffset="-39197.28">10760 12488 0,'0'36'47,"35"17"-47,-35-1 15,36 72 1,-36 17 0,0-35-1,-53-71-15</inkml:trace>
  <inkml:trace contextRef="#ctx0" brushRef="#br0" timeOffset="-38181.62">8379 12012 0,'-35'0'16,"-1"0"46,36 35-62,-35 54 16,35-54 0,-35 18-16,35 0 15,-106 299 1,71 89 15,35 336 16,17-636-31,19-53-1,-36-18 1,0-34-1,0-1 1</inkml:trace>
  <inkml:trace contextRef="#ctx0" brushRef="#br0" timeOffset="-25716.19">8820 13282 0,'0'-35'0,"-35"35"62,35 17-46,-36-17 0,36 53-16,0-17 31,71-1 0,52-211 32,-246 34-32,88 37-15,-1 69-16,36 1 15,0-18 1,0 0-1,71 53 1,-18 0 15,-18 0-15,0 18 0,1 17-16</inkml:trace>
  <inkml:trace contextRef="#ctx0" brushRef="#br0" timeOffset="-25364.5">9225 13159 0,'0'35'15,"0"0"-15,0 18 32,-35 18-17,0-18 1,35-18 15,106-35-15,0 0-1,-71 0-15,0 0 16,-35-18 0,0-17-1,-17 0 1</inkml:trace>
  <inkml:trace contextRef="#ctx0" brushRef="#br0" timeOffset="-24950.24">9349 12823 0,'35'0'15,"1"-35"-15,-1 35 16,0 0-16,0 18 31,-35 17-15,-88 36 0,53-36-1,105-35 16,72 0-15,-54 0 0,-53 0-1,-70 0 32</inkml:trace>
  <inkml:trace contextRef="#ctx0" brushRef="#br0" timeOffset="-23850.54">10901 11783 0,'0'0'0,"35"0"46,1 0-46,122 264 47,-52 442-15,-106-530-32,0 107 15,53-54 1,-53-53-1,-17-176 1,-36 53 0,17-53-1,1 0 1</inkml:trace>
  <inkml:trace contextRef="#ctx0" brushRef="#br0" timeOffset="-22915.79">7797 14041 0,'0'-36'0,"0"72"0,17-72 47,1 36-32,17 0-15,71 0 31,-3792 18 1,7866-18-32,-3757 0 15,107 0 1,122 0 0,-52 0-1,0 0 1,-406 0-1,-71-18 17,-88 18-17,18 0 1,-70 0 46,-19 0-62</inkml:trace>
  <inkml:trace contextRef="#ctx0" brushRef="#br0" timeOffset="-21566.61">8696 14146 0,'0'36'78,"0"-1"-62,0 265 31,0-212-16</inkml:trace>
  <inkml:trace contextRef="#ctx0" brushRef="#br0" timeOffset="-21217.37">8467 14676 0,'53'0'47,"35"0"-31,0 0-16,124 0 15,-18 0 1,-71 0-1,-87 0 1,-1 0 0,-70 0 31,-1 0-47</inkml:trace>
  <inkml:trace contextRef="#ctx0" brushRef="#br0" timeOffset="-20533.02">8767 15275 0,'-18'-35'31,"-17"35"0,0 18-15,35 35 0,0 17-1,0-35 1,35-35-1,71 36 1,-71-36 0,-35-18-1,0-17 1,0-53 0,-70 17-1,34 0 1,-34 1-1,70-1 1,0 1 0,17 35-1,54 35 1,-36 0 0,0 17-1,-35 36 1,36 53-1,-36-53 1</inkml:trace>
  <inkml:trace contextRef="#ctx0" brushRef="#br0" timeOffset="-20301.49">9049 15328 0,'0'18'31,"35"-18"-31,-35 70 16,0-17-1,36-17 1</inkml:trace>
  <inkml:trace contextRef="#ctx0" brushRef="#br0" timeOffset="-19951.19">9225 14975 0,'0'0'16,"53"0"-1,-17 0 1,-36 36 0,-18-1-1,-17 36 1,70-71 15,0 0-15,1 0-1,17 0 1,-18 0 0</inkml:trace>
  <inkml:trace contextRef="#ctx0" brushRef="#br0" timeOffset="-19447.13">9949 14746 0,'17'0'46,"19"0"-46,-1 0 16,18 0 0,-18 0-16,0 0 62,-35-35-46</inkml:trace>
  <inkml:trace contextRef="#ctx0" brushRef="#br0" timeOffset="-19215.5">10301 14552 0,'0'18'46,"0"17"-46,36 53 16,-1-17 0,-35-1-1,0-34 1,0-1 15</inkml:trace>
  <inkml:trace contextRef="#ctx0" brushRef="#br0" timeOffset="-18061.12">11765 12136 0,'0'35'62,"71"18"-46,-36 0-16,1 35 16,34 0-16,177 582 46,-194-529-46,0 583 32,-53-107-1,-18-123 0,-193-159 0,175-229-15,36-36 0,-53-17 15,18 0-15,0 0-1,0 35 1</inkml:trace>
  <inkml:trace contextRef="#ctx0" brushRef="#br0" timeOffset="-16199.47">6086 15963 0,'53'0'125,"-18"0"-110,-17 0-15,17 0 16,0 0-16,142 0 31,599-35 32,-529 35-32,35 0 16,0 0-16,-176 0-15,-53 0-16,70 0 15,36 0 1,0 18 0,0-18-1,-36 0 1,-52 52-16,34-52 16,19 0-1,-18 0 1,17 36-1,1-36 1,70 0 0,-36 0 15,-34 0-15,-1 0-1,89 0 1,-71 0-1,-17 0 1,-19 0 0,1 0-1,53 0 1,-53 0 0,53 0-1,-1 0 1,-69 0-1,87 0 1,-35 0 0,-53 0-1,-17 0 1</inkml:trace>
  <inkml:trace contextRef="#ctx0" brushRef="#br0" timeOffset="-14205.33">7003 16281 0,'-35'0'15,"35"17"32,0 1-31,0 17-16,35 36 0,-35 35 15,35-36 1,-35 36 0,36 70 15,-1-193 16,0-36-32,0 18 1,1 35 15,-1 17 0,35 36-31,-17 18 32,18-71-32,-36 35 15,-17-35 1,17 0 15,-35-18-15,35-35-16,-35 36 15,0-54 1,-35 36 0,-18 35-1,0-35 1,0 35 0,-17 0-1,70 17 1,0 19-1,70-36 1,36 0 0,71-18 15,-124 18-15,17-35-1,-88 35 32,36 0 16,17 35-32,-35 0-31,0 1 15,0 16-15,53 90 16,-17 16 0,34 160-1,1-159 17,-71-71-32,0-35 15,0 17 1,-71-35 15,1-87-15,34-54-1,36-53 1,0-53 0,88 36 15,-52 141-31,52-1 15,-17 36 1,-36-35 0,-53 35 46</inkml:trace>
  <inkml:trace contextRef="#ctx0" brushRef="#br0" timeOffset="-13619.21">8873 16140 0,'-18'0'15,"-17"70"17,35-17-17,-53 35-15,18 353 31,70-88 1,106-194-1,-106-159-31,1 53 16,-1-53-1,0 0 1,-35-36 62</inkml:trace>
  <inkml:trace contextRef="#ctx0" brushRef="#br0" timeOffset="2046.41">9367 16563 0,'17'0'78,"19"18"-47,16-18-31,1 0 31,18 0 1,-71-18 15,0-17-32,-18-1 1,-17-17-1,35 1 1,0-72 0,0 89-1,18 0 1,17 35-16,0 0 31,0 52-15,-35 1-1,0 18 1,0-1 0,0-17-1,0-17 1,0-1 0,36-35-1,-1 0 1,0 0-1,1 0 17,-36-18-17,35-17 17</inkml:trace>
  <inkml:trace contextRef="#ctx0" brushRef="#br0" timeOffset="4929.47">10107 16528 0,'0'-36'47,"-17"36"46,-18 0-61,-1 0-17,36 18 1,0 17 15,53 1 0,-18-1-15,1-35-16,-36 35 16,35-35-1,-35 35 16,-18-35-15,-52 36 0,17-36-1,18 0 1,-1 0 0</inkml:trace>
  <inkml:trace contextRef="#ctx0" brushRef="#br0" timeOffset="6626.35">9966 16510 0,'0'-35'125,"18"35"-94,17 0-16,1 0 1,-1 0 31,-35 17-16,0 19-15,0-1-1,0 0 1,-18 0 15,-17 1 1,70-36 61,0 0-93,1 0 16,-1 0-16,18 0 16,17-18-1</inkml:trace>
  <inkml:trace contextRef="#ctx0" brushRef="#br0" timeOffset="7202.09">9278 16986 0,'53'0'47,"18"0"-47,-18-17 16,17 17-1,1 0-15,405-89 47,-388 89-16</inkml:trace>
  <inkml:trace contextRef="#ctx0" brushRef="#br0" timeOffset="8105.11">9561 17268 0,'0'36'47,"0"-1"-16,17-35-31,19 35 31,87-35-15,-35 0-1,-53 0 1,-35-17 31,-17-19-32,-36 1 1,53 0 0,0-18-1,0 0 1,53 0 0,0 53-1,-18 0 16,0 0-31,-35 18 16,0 35 0,0-18-1,0 0 1,0 0 0,0 1-1,53-36 32,18 0-31,52 0 15,-123-18-15,36 18-1</inkml:trace>
  <inkml:trace contextRef="#ctx0" brushRef="#br0" timeOffset="9261.56">10337 17286 0,'0'-35'15,"0"52"110,0 19-125,0-1 0,17 89 31,19-72 1,-36-16-32,0-72 78,0 1-63,0-35 1,-18 34 0,18 1-16,0 0 31,0 52 16,0 36-32,0 18 1,0-18 0,0-18-1</inkml:trace>
  <inkml:trace contextRef="#ctx0" brushRef="#br0" timeOffset="10045.87">10495 16351 0,'0'0'0,"36"0"110,17 36-110,-18 16 15,18 1 1,123 194 0,-88-70-1,-88-124-15,36 0 16,-36 70-1,0-70 1,-18 17 0,18-34-1,-35-36 17,35 35-17</inkml:trace>
  <inkml:trace contextRef="#ctx0" brushRef="#br0" timeOffset="25409.52">6809 441 0,'0'-35'16,"0"-1"0,0 1-1,-18 0 1,18 0 15,-35 35-15,0 0-16,-1 0 15,-16 0 17,-19 17-32,36 89 31,35-71 16,0 1-32,17-1 1,54-35 0,-53 0-1,17 0-15,0-18 16,-35-17-1,0 0 1,35-1 0,-35 1-1,0 70 48,53 1-48,-53-1-15,36 36 16,-1 34 0,0 19-1,-35-36 1,0-53 0,0 18-1,-17-17 16,-19-36-15,19-18 0,17-70-1,0 17 17,17 36-32,36-36 15,35 36 16,-52 70-15,34 36 15,-70-36-31,0 0 16,35 71 0,1-106 15,-36-53 0,0 36-15,0-19-16,35-17 15,0 53 17,-35 18-32,36 35 15,-36-35 1,35-18-1,-35 35 17,0-53-1,35 18-15,0 0-1,18 36 1,-17-54 31,-36-17-32,35 35 1,0 0 0,0 53-1,1 17 1,-1 1-1,-35-36 1,0 0 0,0 18-1,-18-70 17,18-19-17,-35 1-15,0-88 16,0 17-1,35-18 1,0 54 0,70-1-1,-35 71 1,-35 35 0,36 1-16,-36 52 15,0-18 1,35-87 62,18-36-62,-18 53-1,-17 0 1,-18 35-1,53 18 1,-53-18 0,53-105 31,-1 34-47,1 1 15,0 35 1,18 35-1,-18 36 1,-18-18 15,-35-18-15,0-52 15</inkml:trace>
  <inkml:trace contextRef="#ctx0" brushRef="#br0" timeOffset="25594.85">8185 265 0,'0'17'16,"0"36"-16,0-123 0,0 211 15,35-53 1,-35-18-1,0-17 1</inkml:trace>
  <inkml:trace contextRef="#ctx0" brushRef="#br0" timeOffset="26113.59">8538 476 0,'0'0'47,"0"36"-31,70 52-16,-35-53 15,36 124 32,-71-124-47,0-17 16,0 17-1,-18-35 1,-17 0 0,35-35-1,71-36 1,-1 1-1,-35 17-15,1 0 16,-36 17 15,-36 36-15,36 36 0,-35 17-16,35 0 15,0 17 1,71-70-1,-18 35 1,141-35 0,-106 0-1</inkml:trace>
  <inkml:trace contextRef="#ctx0" brushRef="#br0" timeOffset="27277.43">9772 335 0,'0'-35'15,"0"70"-15,-17-70 47,-19 35-47,1 35 16,35 0-1,0 18 1,18-17 0,52-36-1,-52 0 1,35-53 15,-18 53-15,0 123-1,-35 36 1,36-18 0,-36-88-16,0-18 15,35 71 1,-53-106 15,-17-53-15,35-35-1,0 53-15,35-1 16,1 36 0,-1-35-1,0 35 1,0 53 0,18 18-1,-53-1 16,0-52-15,0-89 31,18 36-31,17 35-1,36 0 1,-36 35-1,-35-17 1,35 17 0,1-35 15,-36-17-31,35-1 16,-17 18 30,17 0-14,0 0-17,0 0 1,1 0 0,-1 0-1,-35-35 16,0-1-15,0 1 0,-18 35-1,36 0 1,35 18 0</inkml:trace>
  <inkml:trace contextRef="#ctx0" brushRef="#br0" timeOffset="28026.91">10936 864 0,'-35'0'32,"88"18"-32,-176-36 31,228 18-31,-210 18 0,69 17 31,36 1-31,36-36 47,-1 0-47,-35-18 16,35 18-16,0-35 15,1 35 32,-36 35-16,0 0-15,0 18 0,0-18-1,0 1 1,35-36-1,0-18 1,-35-35 0,36 0-1,-36 0 1,0 18-16,35 35 16,0 18 15,-35 17-16,0 35 1,0 1 0,0-18-1,0-71 17,71-52-17,17 34 16,-53 36-15,-35 36 0,0-1-1,0 0 1,0-52 0</inkml:trace>
  <inkml:trace contextRef="#ctx0" brushRef="#br0" timeOffset="28193.41">11377 741 0,'36'0'47,"-107"35"-47,159-53 16,-141 1-16,106 105 0</inkml:trace>
  <inkml:trace contextRef="#ctx0" brushRef="#br0" timeOffset="28594.37">11748 953 0,'-35'0'15,"-1"0"1,1 0-16,0 35 16,-1 35-1,36-34 1,0-1 0,18-35 15,35 0-31,18-35 15,-19-1 17,-16 36-1,-36 18-15,35 17-1,0 1 1,1-1-1,-1-35 1</inkml:trace>
  <inkml:trace contextRef="#ctx0" brushRef="#br0" timeOffset="29175.78">12365 917 0,'0'36'62,"0"-1"-46,0 0-16,0 0 15,0 36 1,-17-71 31,17-18-31,0-35-1,17 18 1,18 35-1,1 0 1,-1 18 0,-35 17-1,35 0-15,-35 18 16,0-18 0,0 1-1</inkml:trace>
  <inkml:trace contextRef="#ctx0" brushRef="#br0" timeOffset="29543.28">12789 935 0,'-18'18'31,"36"-36"-31,-89 106 16,71-17-1,0 17 17,35-88-17,36 0 1,35-106 0,-71 18-1,-35 53 1,0 87 15,0-16-15,70 34-1,107-17 17,-142-53-32</inkml:trace>
  <inkml:trace contextRef="#ctx0" brushRef="#br0" timeOffset="30176.5">13600 688 0,'35'0'16,"-35"53"0,0 70-1,0-34 1,0-37 0,-17-87 30,17 0-30,0-36-16,0 18 16,0-52-1,17 16 1,36 89-16,-53-35 16,53 35-1,-18 53 1,18 194-1,-53-106 1,0-88 0,0 0-1,36-124 17,34-87-17,36 34 16,-71 124-15,-35 159 15,0-106-31,0 0 16,0 53 0,0-71-16,0 0 15</inkml:trace>
  <inkml:trace contextRef="#ctx0" brushRef="#br0" timeOffset="30676.02">14288 1041 0,'35'0'16,"0"0"-1,-105 35-15,176-70 16,-212 35-16,212-36 31,-124 36 0,-17 0-15,35 18 0,0 35-1,0 0 1,70 0-1,36-53 1,-35 0-16,17-71 16,-53-17-1,0-35 1,-35-1 0,0 36-1,0 176 48,0-35-63,0 18 15,0 70 1,0 0 0,53-53-1,-53-53-15</inkml:trace>
  <inkml:trace contextRef="#ctx0" brushRef="#br0" timeOffset="31775.6">14729 1023 0,'53'-53'31,"-18"18"-31,53 35 15,-264 106 1,405-247-16,-211 105 0,-265 195 0,547-353 16,-300 141-1,0 0-15,0-17 16,0 17 0,-53 123 15,53-17-16,-36 106 1,36-53 0,18 35-1,17-106 1,1-35 0,17 0-1,-53-17 1,35 17-16,-35 17 62,35 18-30,0-35-17,1 0 1,-1 36 31,18-36-32,-53 35 1,53-35-16,-18 0 16,-35-18-16,0-52 15,0-1 1,-18 18-1,-17 53 1,-18 0 15,18 18-15,53 17 0,87-35-1,-34 0-15,70 0 16,-17 0-1,-36 0 1,-53-17 0,-70 17 15,0 35-15,35 0-1,35-35 16,0 0-31,0 0 16,1-53 0,17-53-1,-18-141 1,-35 195 0,0 16-1,0 54 16,-18 123-15,18 18 0,0 17-1,0-52 1</inkml:trace>
  <inkml:trace contextRef="#ctx0" brushRef="#br0" timeOffset="31949.52">15681 1411 0,'53'0'32,"0"0"-17,-159 0-15,265 0 0,-106 0 16,-18 0-1,18 0-15</inkml:trace>
  <inkml:trace contextRef="#ctx0" brushRef="#br0" timeOffset="32134.5">15664 1464 0,'35'0'31,"-70"0"-31,105 0 0,1 0 15,-36 35 1,0-35 0</inkml:trace>
  <inkml:trace contextRef="#ctx0" brushRef="#br0" timeOffset="34975.39">14676 14605 0,'35'0'47,"0"71"-47,18-71 15,0 0-15,-17 35 16,-1-35-16,0 0 16,-35-18 15,0-35-15,-88-70 15,88 70-31,-71-106 31,89 89-15,70 34-1,36-17 1,-18 89 0,-36 87-1,-70 1 1,-70-19-1,-1 19 17,71-106-17,106-18 1,-18 0 15,-53 0-15,1 0-16</inkml:trace>
  <inkml:trace contextRef="#ctx0" brushRef="#br0" timeOffset="35289.85">15381 14817 0,'71'70'47,"-142"-140"-47,142 193 0,-124-52 32,0-71-32,18 53 0,35-18 31,53-35-16,141 0 1,-53-18 0,-70 18-1,-71-35 1,0 0 15</inkml:trace>
  <inkml:trace contextRef="#ctx0" brushRef="#br0" timeOffset="35544.49">15981 14587 0,'35'0'0,"-17"0"16,106-53 0,-19 53-1,-34 0 1,-89 0 15</inkml:trace>
  <inkml:trace contextRef="#ctx0" brushRef="#br0" timeOffset="35741.35">16052 14676 0,'158'0'32,"-316"0"-32,422 0 15,-211 0-15,-17 0 16,-1 0-16,-70 0 47</inkml:trace>
  <inkml:trace contextRef="#ctx0" brushRef="#br0" timeOffset="37277.65">17163 14146 0,'-35'0'31,"35"36"1,0-1-17,0 0-15,0 1 0,0-1 16,35 0-16,-17 18 31,17-18 0,88-105 1,-87 34-1,-1 72 0,35-1 0,36 71-15,-70-106 0,-36-35-1,0-54 1,0 1-16,-18-53 15,-17 123 1,35-17 0,0 53 15</inkml:trace>
  <inkml:trace contextRef="#ctx0" brushRef="#br0" timeOffset="38181.69">17904 14534 0,'0'-35'16,"0"0"-1,53 35-15,-18 0 16,0 0-16,1 0 16,-1 0-1,-35 35 1,0 0-16,-141 124 31,105-53 0,230-71 1,-52-52-17,-72 17 17,-70-36-17,-17 36 1</inkml:trace>
  <inkml:trace contextRef="#ctx0" brushRef="#br0" timeOffset="40224.69">17234 15028 0,'-36'0'63,"72"18"-16,34-18-32,36 0-15,106 0 16,140 0 15,-281 0-15,-36 0 0,-17 0-1,-18 35 32</inkml:trace>
  <inkml:trace contextRef="#ctx0" brushRef="#br0" timeOffset="40558.53">17639 15258 0,'0'0'0,"0"35"31,0 35-15,18 1-1,-18-36 1,35 36 0,-35-36-16,0 36 15,0-36 1,-17-35 31</inkml:trace>
  <inkml:trace contextRef="#ctx0" brushRef="#br0" timeOffset="40883.51">17533 15346 0,'0'-35'0,"53"35"47,0 0-47,106 0 31,-36 0-15,-52 0-1,-71 17 79</inkml:trace>
  <inkml:trace contextRef="#ctx0" brushRef="#br0" timeOffset="41574.75">18027 15628 0,'-17'0'15,"-19"0"1,36 18 31,71 88 0,52-71-16,-176 0 0,-52-35 1,52 0-32,-18 35 31</inkml:trace>
  <inkml:trace contextRef="#ctx0" brushRef="#br0" timeOffset="43103.52">15082 16439 0,'0'36'47,"17"17"-47,19 17 15,16-35 1,19-35 0,-18-17 31,-18 17-47,-35-35 15,-17-36 1,-36 0-1,17-52 1,36 52 0,36 1-1,52 35 1,35 35 0,-52 0-1,-36 123 1,-35 1 15,0-36-31,-18-53 31,18 0-15,106-35 15,-53 0-15,-17 0-1,-1 0 48,-35 71-63,35-36 16,-35 89-1,0-54 1,0-35-1</inkml:trace>
  <inkml:trace contextRef="#ctx0" brushRef="#br0" timeOffset="43325.74">16405 16598 0,'35'-35'0,"53"35"15,-17-35 1,-36 35-1</inkml:trace>
  <inkml:trace contextRef="#ctx0" brushRef="#br0" timeOffset="43556.83">16369 16757 0,'177'-18'32,"-354"36"-32,389-36 0,-106 18 31,-124 0 16</inkml:trace>
  <inkml:trace contextRef="#ctx0" brushRef="#br0" timeOffset="44690.49">17375 16422 0,'0'-18'15,"-36"18"-15,36 35 31,0 71 1,18 0-1,17-106-15,36-53 46,35 71-31,35 105 1,-106-123-17,0 0 16,-35-70-31,0-1 16,-17 1 0,-19 17-1,1 53 1,35 35 31</inkml:trace>
  <inkml:trace contextRef="#ctx0" brushRef="#br0" timeOffset="45408.55">18063 16686 0,'0'-17'16,"-18"17"0,18-18-1,0-17 63,0 52-15,0 1-48,0 53 1,18-71-16,-18 53 16,0-18-1,35 0 1,-35 0 0</inkml:trace>
  <inkml:trace contextRef="#ctx0" brushRef="#br0" timeOffset="45922.32">17075 17092 0,'88'0'63,"71"0"-63,264 0 15,36 0 1,-177 0-1,-123 0 1,-89 0-16,-52 0 16,-53 0 46</inkml:trace>
  <inkml:trace contextRef="#ctx0" brushRef="#br0" timeOffset="47574.47">17675 17533 0,'0'18'78,"52"17"-78,-52 0 16,36 36 0,-36 17 15,0-53 0</inkml:trace>
  <inkml:trace contextRef="#ctx0" brushRef="#br0" timeOffset="47822.75">17533 17445 0,'0'0'16,"18"0"-1,53 0 1,-18 0-16,52 0 16,1 0-1,-88 0 1,17 0 0</inkml:trace>
  <inkml:trace contextRef="#ctx0" brushRef="#br0" timeOffset="48174.61">18151 17692 0,'-36'35'47,"36"18"-31,89-18-1,-1 1 1,-53 16-1,0-16 1,-70-36 0,-88 0-1,87 0 1,19 0 0,-19 0-1</inkml:trace>
  <inkml:trace contextRef="#ctx0" brushRef="#br0" timeOffset="53072.71">19527 15258 0,'0'-36'219,"0"54"-110,0 17-109,35 1 16,-35 16-16,0-16 16,0 34-1,35-70-15,-35 36 16</inkml:trace>
  <inkml:trace contextRef="#ctx0" brushRef="#br0" timeOffset="53292.99">19333 15205 0,'0'0'31,"299"-36"16,-263 36-16</inkml:trace>
  <inkml:trace contextRef="#ctx0" brushRef="#br0" timeOffset="53606.59">19774 15469 0,'-71'71'31,"194"-212"-31,-175 211 15,-19 36 1,106-106-16,89 35 16,-36 1-1,-53-1 1,-35 0-16,0 1 16,-70-36-1,34 0 1,1 0 15,35-53-15</inkml:trace>
  <inkml:trace contextRef="#ctx0" brushRef="#br0" timeOffset="53792.71">20197 15434 0,'212'0'31,"-124"0"16</inkml:trace>
  <inkml:trace contextRef="#ctx0" brushRef="#br0" timeOffset="53940.46">20285 15575 0,'71'0'47,"-230"-141"-47,371 282 0,-177-141 15,-194 0-15,388-17 16,-193-19-16</inkml:trace>
  <inkml:trace contextRef="#ctx0" brushRef="#br0" timeOffset="54156.73">20550 15311 0,'70'194'94,"-70"-159"-94,0-17 0,0 17 15,53 35 1,-176-422-16,246 740 16</inkml:trace>
  <inkml:trace contextRef="#ctx0" brushRef="#br0" timeOffset="54494.41">20955 15469 0,'-17'0'31,"17"36"-16,-36 17 1,72 17 0,-1-70-1,0 35 1,18 1-16,-70-36 31,-1 0-15,-17 0-1,-1 0 1,54 0 0,17 0-1,-17 0-15</inkml:trace>
  <inkml:trace contextRef="#ctx0" brushRef="#br0" timeOffset="54974.46">21361 15575 0,'0'0'32,"0"-35"-32,-18 35 31,18 18-31,-35-18 16,35 35-1,0-18 16,35-17-15,18 0 0,-17 0-1,-36-35 17,0 0-17,-18 35 1,18-35-16,-35 35 31,-1 0-15,1 70-1,35-35 1,0 1 0,0 17-1,18-18 1,88 0-1,-36-35 1,-35 0-16</inkml:trace>
  <inkml:trace contextRef="#ctx0" brushRef="#br0" timeOffset="55207.97">21661 15681 0,'-18'0'0,"-17"0"31,88 0-31,-141 0 0,88 35 16,-36 36-1,36-18 1,18-53 15,-18 35-31,71-35 16,-36 0-1</inkml:trace>
  <inkml:trace contextRef="#ctx0" brushRef="#br0" timeOffset="55409.48">20938 16069 0,'-36'0'31,"160"0"-15,-212 0-16,388 0 15,-159 0 1,-106 0 0,0 0-1</inkml:trace>
  <inkml:trace contextRef="#ctx0" brushRef="#br0" timeOffset="55644.42">20955 16334 0,'36'0'16,"17"0"-16,-106-89 0,176 178 15,-282-89-15,442 0 16,-231-18-16,-16 18 15,-54 0 32,-17 0-31,-18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6T06:37:23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4498 1288 0,'0'-36'15,"-17"36"1,17-35-1,0 53 64,0 17-64,0 18-15,0 0 16,0 106 15,0-124-31,0 53 31,0-106 16</inkml:trace>
  <inkml:trace contextRef="#ctx0" brushRef="#br0" timeOffset="263.19">4463 1217 0,'0'0'0,"35"0"16,18 53-1,-53-18 1,71 36 0,17-1-1,-88-34-15,53-36 16,0 53 0,-18-53-1,0 0 1</inkml:trace>
  <inkml:trace contextRef="#ctx0" brushRef="#br0" timeOffset="513.15">4922 1111 0,'0'18'46,"0"17"-46,0 0 16,0 1-16,0 34 16,0-17-1,0-18 1,0 36 0,0-36-1</inkml:trace>
  <inkml:trace contextRef="#ctx0" brushRef="#br0" timeOffset="733.15">5292 1199 0,'0'0'0,"35"0"16,36-35 0,17 35-1,-53 0 1,1 0 0</inkml:trace>
  <inkml:trace contextRef="#ctx0" brushRef="#br0" timeOffset="959.47">5257 1464 0,'17'0'32,"19"0"-17,-1 0-15,35-35 16,-34 35-1</inkml:trace>
  <inkml:trace contextRef="#ctx0" brushRef="#br0" timeOffset="5962.63">6280 864 0,'0'-35'47,"-18"35"-1,18 18-46,-35-18 16,35 35-16,-53-35 16,-53 247 15,106-35 0,0-177-15,106 53 15,35-88 0,-70-88 1,-89 53-1,-35 35-16,0-36 1,0 36-16,18 0 16,-18 0-1,18 0-15</inkml:trace>
  <inkml:trace contextRef="#ctx0" brushRef="#br0" timeOffset="7479.51">6509 494 0,'0'0'0,"-35"-35"16,0 35 0,-3987 0-1,7955 0 1,-4038 0-1,69 0 1,-34 0 0,-19 0-1,-34 0 1,-36 0 0,36 17-1,17-17 1,35 53-1,-34 0 1,-72 0 0,107 18-1,-1-19 1,1 19 0,-72 35 15,89-36-16,18-17 1,0 0 15,-18 35-15,53-52 0,-35 34-1,35-17 1,-36-18-1,36 1 1,0-1 0,0 0-1,-35 1 1,35-1 0,0 0-1,0-17 16,0 17-15,0 0 15,0 1-15,0-1 0,0 0 15,0 0-16,0 1 1,18-1 31,17-35-31,-35 35-16,124 1 15,17-1 16,-106 0-15,71-35 0,17 0-1,-17 53 1,18-53 0,87 0-1,-52-35 1,88-1-1,-177 36 1,19-52-16,34-1 16,36-18-1,-18 18 1,-18-17 0,-52-1-1,17 1 1,-17-54-1,-71 36 1,35 53 0,-35-1-1,0-70 1,-35 36 0,-36-1-1,-17 1 1,17 35-16,1-18 15,-195-71 1,107 71 0,-36-17-1,-106 70 1,194 0-16</inkml:trace>
  <inkml:trace contextRef="#ctx0" brushRef="#br0" timeOffset="11761.42">1941 4322 0,'35'0'46,"0"17"-30,0-17 0,18 0-1,71 0 17,-54-17-17,-70-54 1,0 0-1,0 1 1,0 35-16,-35-36 16,35-35-1,0-17 1,35 35 0,71 52 15,-53 36-31,35 36 31,-35 34-31,-53 106 31,-17-70-15,-36 18 0,0-1-1,53-87 1,0-1-16,35-35 15,106-35 1,0-1 0,-105 1-1,16 35 1</inkml:trace>
  <inkml:trace contextRef="#ctx0" brushRef="#br0" timeOffset="12061.43">3122 4216 0,'0'0'15,"-35"0"-15,-106 88 31,88-53-15,18 18 0,35 0-16,53-53 15,106 53 1,-18-53 0,-106 0-1,-35-18 32,0-17-31</inkml:trace>
  <inkml:trace contextRef="#ctx0" brushRef="#br0" timeOffset="12563.37">4357 4022 0,'0'0'0,"53"-18"32,53 18-17,0 0-15,158 0 47,-246 0-31</inkml:trace>
  <inkml:trace contextRef="#ctx0" brushRef="#br0" timeOffset="12745.71">4534 4233 0,'0'0'0,"70"0"32,1 0-32,17 0 15,88-70 1,-140 17 0,-36 18-16</inkml:trace>
  <inkml:trace contextRef="#ctx0" brushRef="#br0" timeOffset="13028.02">4604 3775 0,'-35'0'16,"70"0"-16,-70-53 0,35 18 15,88 35 17,-17 0-17,105 70 1,159 195 15,-282-195-31,0 89 16,-53 0-1,-53-36 1,-70 1 0,52-54-1,36 1 1</inkml:trace>
  <inkml:trace contextRef="#ctx0" brushRef="#br0" timeOffset="17629.23">8326 4180 0,'0'36'78,"35"-36"-62,0 35-16,54-35 15,140 35 16,-158-70 1,-71-36-17,-18-105 17,-35 88-17,53-71 1,71 0-1,-19 159 1,72-35 0,-18 35-1,-53 124 1,-53-72-16,0 37 16,0-36-16,-18 70 15,-70 1 1,35-54-1,53-35 17,106-35-17,52 0 1,-52-35 0,0 0-1</inkml:trace>
  <inkml:trace contextRef="#ctx0" brushRef="#br0" timeOffset="17961.41">9684 4128 0,'0'17'16,"-123"54"15,34-36-31,37 0 0,-1 36 31,53-1-15,317-17 0,-88-53-1,-105 0 1,-71-17-1,-71 17 17,-17 0-17,35-36 1</inkml:trace>
  <inkml:trace contextRef="#ctx0" brushRef="#br0" timeOffset="18227.46">10372 3898 0,'35'0'15,"36"-35"-15,-18 35 0,0 0 16,70-35 0,-52 35-1</inkml:trace>
  <inkml:trace contextRef="#ctx0" brushRef="#br0" timeOffset="18427.27">10443 4057 0,'0'0'15,"88"0"-15,35 0 32,18-35-17,-88 35-15,0 0 16,-18 0-1,-52 0 1</inkml:trace>
  <inkml:trace contextRef="#ctx0" brushRef="#br0" timeOffset="20586.3">13600 3334 0,'0'17'32,"0"1"-1,53 35-15,17-18-1,195-35 32,-230-35-16,-141-141 1,1-54-1,105 195-31,53-88 47,35 123-47,53-53 31,-106 53-15,0 53-1,-35 70 1,-17 0-1,-71-17 1,52-35 0,72-71-1,69 35 1,54-35 0,-53-18-1,-71 18 1,-52 0 46</inkml:trace>
  <inkml:trace contextRef="#ctx0" brushRef="#br0" timeOffset="21134.09">14623 3298 0,'0'-35'78,"35"70"0,-35 1-62,0 17-16,0 0 15,0 70 1,0-70-16,36 18 31,-36-19-15,0-16-1</inkml:trace>
  <inkml:trace contextRef="#ctx0" brushRef="#br0" timeOffset="22155.77">11677 4110 0,'18'0'110,"17"0"-95,36 0 1,105 0 15,565-18 16,-71 18-16,-529 0-31,142 0 16,-19 0 0,18 0-1,18-53 17,159 53-17,-265 0 1,35-53-1,-17 53 1,123 0 0,-141-53-1,35 53 1,-140 0 0,-1-35-16,18 35 15,-1 0 1,72 18-1,-18-18 1,-71 0 0,-18 35 15,-140-35 31</inkml:trace>
  <inkml:trace contextRef="#ctx0" brushRef="#br0" timeOffset="24027.22">12612 4480 0,'0'-53'0,"0"18"16,0 88 62,0 35-78,0-17 16,0-1-16,0-17 15,0 35 1,35 36 15,-35-89 0</inkml:trace>
  <inkml:trace contextRef="#ctx0" brushRef="#br0" timeOffset="24289.44">12295 5062 0,'53'0'15,"-1"0"1,125 0 0,35-35-1,-54 35 1,-87 0-16,-18-35 16,0 35-1</inkml:trace>
  <inkml:trace contextRef="#ctx0" brushRef="#br0" timeOffset="24911.97">12683 5874 0,'0'0'15,"0"-36"1,-18 36 0,-35 0-1,53 18 1,-35 17 0,35 1-16,0 34 15,0-17 1,106 18-1,0-71 1,-71 0 0,18-18-1,-53-52 1,-194-142 15,158 106-15,-16 35-1,52-17 1,70 18 0,54-1 15,-54 71-15,-70 18-1,0 52 1,0-52-16,0 53 15,35-36 1</inkml:trace>
  <inkml:trace contextRef="#ctx0" brushRef="#br0" timeOffset="25728.9">13141 5997 0,'0'-70'0,"0"52"46,0 53 1,0 71-15,36-18-1,-1-17-31,-35-36 31,0 0 0</inkml:trace>
  <inkml:trace contextRef="#ctx0" brushRef="#br0" timeOffset="28496.95">13723 4904 0,'36'0'172,"-1"0"-78</inkml:trace>
  <inkml:trace contextRef="#ctx0" brushRef="#br0" timeOffset="38758.87">13194 5221 0,'36'0'46,"-1"0"-46,0 0 16,36 35 15,-124 107-15,-35-107 15,70 0-15,88-35 15,-17 0-15,36 0-1,-54 0 1,-35-18 0,-18 18-1</inkml:trace>
  <inkml:trace contextRef="#ctx0" brushRef="#br0" timeOffset="39357.21">13706 4921 0,'35'0'63,"0"0"-63,159 0 47</inkml:trace>
  <inkml:trace contextRef="#ctx0" brushRef="#br0" timeOffset="39561.25">14200 4604 0,'35'0'32,"-35"17"-32,35 19 15,-35 17-15,53 141 16,0-18-1,-18-70 1,-52 17 0,-19-87-16</inkml:trace>
  <inkml:trace contextRef="#ctx0" brushRef="#br0" timeOffset="40559.83">12065 4533 0,'0'53'47,"0"-35"-31,-53 52-16,53 1 16,0 35-16,-70 299 15,-18-140 1,35 652 15,317-299 0,124-283 1,-352-282-1,-36-71 16</inkml:trace>
  <inkml:trace contextRef="#ctx0" brushRef="#br0" timeOffset="41497.06">14905 4604 0,'0'0'16,"-35"-36"-1,53 36 63,70 89-62,176 334 15,-211-211-15,0 299-1,-159 36 17,71-441-17,0-36 1,35-34 0,0-1 15,-35-35 31,35-18-15</inkml:trace>
  <inkml:trace contextRef="#ctx0" brushRef="#br0" timeOffset="47939.24">16016 4233 0,'0'-35'16,"0"17"15,0-17-15,0 0 31,0 53 46,0 52-77,0-35 0,18 1-16,17 87 31,1-17 0,-36-53-15</inkml:trace>
  <inkml:trace contextRef="#ctx0" brushRef="#br0" timeOffset="48366.37">15575 4639 0,'36'0'47,"17"0"-32,35 0 1,-18 0-16,195 0 16,17-18-1,-17 18 1,-159-35-1,-71 35 1,-70 0 47,-18 0-48</inkml:trace>
  <inkml:trace contextRef="#ctx0" brushRef="#br0" timeOffset="50577.46">15875 4868 0,'0'-35'63,"0"0"-17,18 35-46,17 0 16,1 0 0,-36 17 15,0 54 0,0-18-31,-53-18 31,53 0-15,0 1 0,35-36 31,0 0-47,0 0 15,1 0 1,52-18-1,-53-17 1,-35 0 0,0-1-1,0 72 32,0 34-31,0 1-1,0-18 1,-17-53 47,17-36-48,0 1-15,0 0 16,0-36-1,0 18 1,-36 53 0,72 18 31,-1 35-32,18-18 1,0-35-1,-53 35 1,70-35-16,-17 0 16,-53-17-1</inkml:trace>
  <inkml:trace contextRef="#ctx0" brushRef="#br0" timeOffset="50790.17">16440 4851 0,'0'35'78,"0"0"-78,0 1 16,0-1-16,17 0 15,-17 18 1,0 35-1</inkml:trace>
  <inkml:trace contextRef="#ctx0" brushRef="#br0" timeOffset="53239.9">16387 2258 0,'0'0'15,"70"-35"32,1 35-47,52-106 16,19 106-16,387-230 16,88 36 15,-529 106 16,-105 88-16,-36 0-31</inkml:trace>
  <inkml:trace contextRef="#ctx0" brushRef="#br0" timeOffset="53457.1">17710 1499 0,'53'0'15,"-106"0"-15,159 0 0,-53 0 16,17 0-16,36 0 16,-71 36 15,18 52-16,-53 18 1,-53-36 0,0 1-1,18-36 1</inkml:trace>
  <inkml:trace contextRef="#ctx0" brushRef="#br0" timeOffset="61988.7">8573 3422 0,'0'-18'47,"0"-35"-32,0 18-15,-35 0 16,35 0-16,0-1 15,0-17-15,0-105 32,-36 69-1,1 107 0,-53 123 0,53-106 1,35-52-1,0-18-31,0-36 16,0 18-1,0 18 1,0 0-16,17 70 47,18 18-32,18 0 1,18 0 0,-36-36-1</inkml:trace>
  <inkml:trace contextRef="#ctx0" brushRef="#br0" timeOffset="64739.14">10548 9084 0,'18'0'47,"0"0"-47,52 0 16,-17 0-16,0-35 15,-18 35-15,18 0 16</inkml:trace>
  <inkml:trace contextRef="#ctx0" brushRef="#br0" timeOffset="64921.28">10495 9260 0,'0'0'16,"106"0"15,124-35 0,-195 18-15,0-19-1,-35-52 1</inkml:trace>
  <inkml:trace contextRef="#ctx0" brushRef="#br0" timeOffset="68189.16">8555 9825 0,'35'0'31,"18"0"-15,-17 0-16,17 0 15,17 0-15,-35-18 16,1 18-16,-36-35 16,53 35-16,-53-35 15,-18-124 16,-141-35 16,159 123-47,106-70 32,-35 88-17,-1 89 1,-35 87-1,-35 18 1,0-35 0,-17-35-1,17-36 1,53-35 15,70-18-15,-52-17-1,-36 0 1</inkml:trace>
  <inkml:trace contextRef="#ctx0" brushRef="#br0" timeOffset="68519.22">9508 9596 0,'0'17'31,"-36"-17"-31,-16 53 16,16-18-16,36 1 31,18-36-31,88 35 16,17-35-1,-88 0 1,18 0 0,-53-35 77</inkml:trace>
  <inkml:trace contextRef="#ctx0" brushRef="#br0" timeOffset="70204.43">12524 8661 0,'0'-36'31,"0"107"32,0-18-63,18 35 16,-18-35-16,0 35 15,0 89 1,0 17 15,0-159-15</inkml:trace>
  <inkml:trace contextRef="#ctx0" brushRef="#br0" timeOffset="70523.03">12930 9084 0,'0'-35'16,"0"52"31,0 54-32,0-53 1,0 17-1,0-70 1,0-1 0,0 1-16,0 0 31,0 88 16</inkml:trace>
  <inkml:trace contextRef="#ctx0" brushRef="#br0" timeOffset="71371.25">13900 8943 0,'0'18'47,"0"17"-31,0 0-1,70 18 1,-17-53-1,-17 0 1,-36-18 0,0-35-16,-36 1 15,-17 52 1,-35-36 0,71 36-1</inkml:trace>
  <inkml:trace contextRef="#ctx0" brushRef="#br0" timeOffset="80691.2">13494 8819 0,'0'-35'16,"0"0"15,0 88 16,0 141-16,53 106 1,-53-247-32,0-18 15,0 0 1,0-52 31,0-19-47,0-17 15,0-88 1,0 35 0,0 18-1,-35 18 1,35-1-1,0 36 1,-36 52 62,1 72-62,0-36-1,-18 17 1,18-35 0,-1 1-1,36-1 1,36-35 31,-1 0-32,36 0 1,-1 0 0,-35 0-16,36 0 15,-18 0 1,-18 0 0,0-18 15,-35 36 16</inkml:trace>
  <inkml:trace contextRef="#ctx0" brushRef="#br0" timeOffset="81203.2">14341 8872 0,'-36'0'15,"1"0"-15,35 18 16,0 53 15,300 87 16,-318-52 0,-17-106-47,-106 35 31,53-35 0</inkml:trace>
  <inkml:trace contextRef="#ctx0" brushRef="#br0" timeOffset="81403.85">14376 8837 0,'0'0'0,"71"-35"15,-18 35-15,52-35 16,19 35 0,-89 0-1,-53 0 16</inkml:trace>
  <inkml:trace contextRef="#ctx0" brushRef="#br0" timeOffset="82753.45">14500 8290 0,'-212'-123'15,"424"246"-15,-512-281 16,176 105-16,-211-53 15,159 53 1,-54 0-16,-475-71 31,264 72-15,-18 52 0,1-53-1,211 53-15,-177 0 16,54 0-1,52 0 1,1 35 0,123-35-1,-53 53 1,88 0 15,18 0-31,0-18 16,70 36-1,-34-19 1,-283 90 15,282-107-15,-71 35 0,1-17-1,105 53 1,18-35-1,1 52 1,52-52-16,-36 87 16,36 36-1,0-35 1,0 0 0,0 70-1,18-88 1,35-17-1,35-1 1,-17-70 0,-19 18-1,37-1-15,105 54 16,88-1 0,18-34-1,53-89 1,140 0-1,442 0 1,-300-36 0,-17-34-1,-89 17 1,-247 53-16,0-88 16,653-106-1,-335 123 1,-71 0-1,-88-17 1,564-212 31,-669 195-31,-72-1-1,-87 18 1,-125 52-16,72-52 15,-1 0 1,-87 17 0,17 1-1,-53-36 1,-89-70 0,-34 87-1,-142-52 16,71 88-31,-494-105 32,194 105-17,89-36 1,52 37 0,-35 52-16,194 0 15,18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41CFC-E501-42DF-8B74-BE7743777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C013F-6DE2-439C-9327-8EB3A83D5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6F92A-51A5-423A-98D1-F246CBBD5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A2C47-F352-4B54-A7A2-64A54F754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C5B1B-A16E-49AA-857D-CEB6A31F5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6FDE7-E2F2-4A9C-BF42-AB0424A33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D6CEC-2D0A-47A0-A160-E28AF35C1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D266E-4EA0-45DD-B627-F9EDEA9E3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DF76-5E62-462C-915C-9AB15D0A3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BA6DF-222E-4EA7-8ABF-56E5670BA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430A-62BE-4ED8-A5AE-6DD018785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Digital Signal Processing (BEC-42)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13B94EC-83F2-44E1-AE8D-13302D352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458200" cy="4495800"/>
          </a:xfrm>
        </p:spPr>
        <p:txBody>
          <a:bodyPr/>
          <a:lstStyle/>
          <a:p>
            <a:pPr algn="ctr">
              <a:buNone/>
            </a:pPr>
            <a:r>
              <a:rPr lang="en-US" sz="4000" b="1" dirty="0"/>
              <a:t>Digital Signal Processing(BEC-42)</a:t>
            </a:r>
            <a:endParaRPr lang="en-US" sz="3800" b="1" dirty="0"/>
          </a:p>
          <a:p>
            <a:pPr algn="ctr">
              <a:buNone/>
            </a:pPr>
            <a:endParaRPr lang="en-US" sz="3800" b="1" dirty="0"/>
          </a:p>
          <a:p>
            <a:pPr algn="ctr">
              <a:buNone/>
            </a:pPr>
            <a:r>
              <a:rPr lang="en-US" sz="3800" b="1" dirty="0"/>
              <a:t>Unit-2</a:t>
            </a:r>
          </a:p>
          <a:p>
            <a:pPr algn="ctr">
              <a:buNone/>
            </a:pPr>
            <a:endParaRPr lang="en-US" sz="3800" b="1" dirty="0"/>
          </a:p>
          <a:p>
            <a:pPr algn="ctr">
              <a:buNone/>
            </a:pPr>
            <a:r>
              <a:rPr lang="en-US" sz="3800" b="1" dirty="0"/>
              <a:t>Lecture-5</a:t>
            </a:r>
          </a:p>
          <a:p>
            <a:pPr algn="ctr">
              <a:buNone/>
            </a:pPr>
            <a:endParaRPr lang="en-US" sz="3800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en-US" b="1" dirty="0"/>
              <a:t>Date:06/10/2020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72200" y="6400800"/>
            <a:ext cx="2895600" cy="457200"/>
          </a:xfrm>
        </p:spPr>
        <p:txBody>
          <a:bodyPr/>
          <a:lstStyle/>
          <a:p>
            <a:r>
              <a:rPr lang="en-US" b="1"/>
              <a:t>Digital Signal Processing (BEC-42)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BC4AF8-F48F-431E-9D4A-102B1453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86E890-251E-4B1B-A495-3E4AD9EA27CC}"/>
                  </a:ext>
                </a:extLst>
              </p14:cNvPr>
              <p14:cNvContentPartPr/>
              <p14:nvPr/>
            </p14:nvContentPartPr>
            <p14:xfrm>
              <a:off x="184320" y="95400"/>
              <a:ext cx="8706240" cy="636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86E890-251E-4B1B-A495-3E4AD9EA27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86040"/>
                <a:ext cx="872496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313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D0DC20-0839-4AB8-A012-F8CDE7B9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F7F89E-C9B8-4895-9555-FA8491A4B18E}"/>
                  </a:ext>
                </a:extLst>
              </p14:cNvPr>
              <p14:cNvContentPartPr/>
              <p14:nvPr/>
            </p14:nvContentPartPr>
            <p14:xfrm>
              <a:off x="698760" y="165240"/>
              <a:ext cx="5829480" cy="360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F7F89E-C9B8-4895-9555-FA8491A4B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400" y="155880"/>
                <a:ext cx="5848200" cy="36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373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CE0AD4-46E8-4E81-AC92-0AAA903F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C6F429-70C2-4BC1-8C32-1AF3CFD357A8}"/>
                  </a:ext>
                </a:extLst>
              </p14:cNvPr>
              <p14:cNvContentPartPr/>
              <p14:nvPr/>
            </p14:nvContentPartPr>
            <p14:xfrm>
              <a:off x="292320" y="139680"/>
              <a:ext cx="7315560" cy="575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C6F429-70C2-4BC1-8C32-1AF3CFD357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960" y="130320"/>
                <a:ext cx="733428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782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2F43A1-B05C-49C3-8F04-C520BB18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A05B03-72BC-45D8-AD1F-7863DE36115B}"/>
                  </a:ext>
                </a:extLst>
              </p14:cNvPr>
              <p14:cNvContentPartPr/>
              <p14:nvPr/>
            </p14:nvContentPartPr>
            <p14:xfrm>
              <a:off x="933480" y="44280"/>
              <a:ext cx="8223840" cy="6267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A05B03-72BC-45D8-AD1F-7863DE3611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120" y="34920"/>
                <a:ext cx="8242560" cy="628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221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BA8F0D-E91F-4B76-ACFD-710E26BC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0D4E70-6FB4-4873-8C42-2CCAA84966DC}"/>
                  </a:ext>
                </a:extLst>
              </p14:cNvPr>
              <p14:cNvContentPartPr/>
              <p14:nvPr/>
            </p14:nvContentPartPr>
            <p14:xfrm>
              <a:off x="-114120" y="184320"/>
              <a:ext cx="8782200" cy="5766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0D4E70-6FB4-4873-8C42-2CCAA84966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3480" y="174960"/>
                <a:ext cx="8800920" cy="578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463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CF087C-867C-445B-883B-5D9E3F87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</p:spTree>
    <p:extLst>
      <p:ext uri="{BB962C8B-B14F-4D97-AF65-F5344CB8AC3E}">
        <p14:creationId xmlns:p14="http://schemas.microsoft.com/office/powerpoint/2010/main" val="43679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774950-8170-4894-8C67-7C2345CB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92461B-C06C-4377-A07F-C46DB503EF1A}"/>
                  </a:ext>
                </a:extLst>
              </p14:cNvPr>
              <p14:cNvContentPartPr/>
              <p14:nvPr/>
            </p14:nvContentPartPr>
            <p14:xfrm>
              <a:off x="-812520" y="158760"/>
              <a:ext cx="8883720" cy="5797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92461B-C06C-4377-A07F-C46DB503EF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21880" y="149400"/>
                <a:ext cx="8902440" cy="58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031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CA6C4C-D4E9-4B8E-AA75-1DC1AC79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EAD29F-945A-45C4-991C-7795AC8BED29}"/>
                  </a:ext>
                </a:extLst>
              </p14:cNvPr>
              <p14:cNvContentPartPr/>
              <p14:nvPr/>
            </p14:nvContentPartPr>
            <p14:xfrm>
              <a:off x="648000" y="291960"/>
              <a:ext cx="6185160" cy="3169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EAD29F-945A-45C4-991C-7795AC8BED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640" y="282600"/>
                <a:ext cx="6203880" cy="318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0256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019DC5-6A7A-486D-81D0-89FBFF3C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368633-E01B-4961-87C2-32F99F23ED83}"/>
                  </a:ext>
                </a:extLst>
              </p14:cNvPr>
              <p14:cNvContentPartPr/>
              <p14:nvPr/>
            </p14:nvContentPartPr>
            <p14:xfrm>
              <a:off x="-844560" y="298440"/>
              <a:ext cx="9042840" cy="6223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368633-E01B-4961-87C2-32F99F23ED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53920" y="289080"/>
                <a:ext cx="9061560" cy="62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2170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566BB7-84DD-4CD8-ADD3-D4C22012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449C420-F6EA-442D-A278-091D2B27F499}"/>
                  </a:ext>
                </a:extLst>
              </p14:cNvPr>
              <p14:cNvContentPartPr/>
              <p14:nvPr/>
            </p14:nvContentPartPr>
            <p14:xfrm>
              <a:off x="-780840" y="146160"/>
              <a:ext cx="9963360" cy="5937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449C420-F6EA-442D-A278-091D2B27F4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90200" y="136800"/>
                <a:ext cx="9982080" cy="595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886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AF67B6-D231-4D27-AE15-FC3DECD3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642B79-F76C-4A5A-B883-B61615742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13" y="165652"/>
            <a:ext cx="9144000" cy="4876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39CE4D9-F7EB-4E9E-B686-B9E5A4A05646}"/>
                  </a:ext>
                </a:extLst>
              </p14:cNvPr>
              <p14:cNvContentPartPr/>
              <p14:nvPr/>
            </p14:nvContentPartPr>
            <p14:xfrm>
              <a:off x="32040" y="692280"/>
              <a:ext cx="9106200" cy="5734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39CE4D9-F7EB-4E9E-B686-B9E5A4A056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80" y="682920"/>
                <a:ext cx="9124920" cy="57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4862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5BDE09-DA02-44D0-9A99-5BA34BCB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272D70-5BD6-4B9B-82FF-6C99BAC07456}"/>
                  </a:ext>
                </a:extLst>
              </p14:cNvPr>
              <p14:cNvContentPartPr/>
              <p14:nvPr/>
            </p14:nvContentPartPr>
            <p14:xfrm>
              <a:off x="7581960" y="205092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272D70-5BD6-4B9B-82FF-6C99BAC074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2600" y="20415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2205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393047-1ADE-4BC4-82ED-131A446B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</p:spTree>
    <p:extLst>
      <p:ext uri="{BB962C8B-B14F-4D97-AF65-F5344CB8AC3E}">
        <p14:creationId xmlns:p14="http://schemas.microsoft.com/office/powerpoint/2010/main" val="2246264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D5EB6B-8676-4850-A5FC-756C23B4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</p:spTree>
    <p:extLst>
      <p:ext uri="{BB962C8B-B14F-4D97-AF65-F5344CB8AC3E}">
        <p14:creationId xmlns:p14="http://schemas.microsoft.com/office/powerpoint/2010/main" val="533294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EDE2B4-71F8-4AFB-87C8-7FBA3811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</p:spTree>
    <p:extLst>
      <p:ext uri="{BB962C8B-B14F-4D97-AF65-F5344CB8AC3E}">
        <p14:creationId xmlns:p14="http://schemas.microsoft.com/office/powerpoint/2010/main" val="3827181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C414A5-DB2A-4ED8-BEAF-EFC219E8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</p:spTree>
    <p:extLst>
      <p:ext uri="{BB962C8B-B14F-4D97-AF65-F5344CB8AC3E}">
        <p14:creationId xmlns:p14="http://schemas.microsoft.com/office/powerpoint/2010/main" val="2307081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D01539-B1F3-4F94-964E-123550F6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</p:spTree>
    <p:extLst>
      <p:ext uri="{BB962C8B-B14F-4D97-AF65-F5344CB8AC3E}">
        <p14:creationId xmlns:p14="http://schemas.microsoft.com/office/powerpoint/2010/main" val="4063615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9E113E-A4C3-4FA3-98ED-4BEC3139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</p:spTree>
    <p:extLst>
      <p:ext uri="{BB962C8B-B14F-4D97-AF65-F5344CB8AC3E}">
        <p14:creationId xmlns:p14="http://schemas.microsoft.com/office/powerpoint/2010/main" val="831552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C8A354-6591-45B6-9E80-B3CC7619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</p:spTree>
    <p:extLst>
      <p:ext uri="{BB962C8B-B14F-4D97-AF65-F5344CB8AC3E}">
        <p14:creationId xmlns:p14="http://schemas.microsoft.com/office/powerpoint/2010/main" val="1412049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2C6BBE-55E5-475A-AEE1-01D5AFD8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</p:spTree>
    <p:extLst>
      <p:ext uri="{BB962C8B-B14F-4D97-AF65-F5344CB8AC3E}">
        <p14:creationId xmlns:p14="http://schemas.microsoft.com/office/powerpoint/2010/main" val="1365321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EAC7B6-688F-48BA-8ACA-F71037E3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</p:spTree>
    <p:extLst>
      <p:ext uri="{BB962C8B-B14F-4D97-AF65-F5344CB8AC3E}">
        <p14:creationId xmlns:p14="http://schemas.microsoft.com/office/powerpoint/2010/main" val="319194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14DF25-AABF-4156-8635-BE825539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E6CC7-3A77-4E93-B343-61B0E002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09600"/>
            <a:ext cx="7066502" cy="25903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B78497-51DC-4193-BF14-6AE37F56B4E5}"/>
                  </a:ext>
                </a:extLst>
              </p14:cNvPr>
              <p14:cNvContentPartPr/>
              <p14:nvPr/>
            </p14:nvContentPartPr>
            <p14:xfrm>
              <a:off x="368280" y="2457360"/>
              <a:ext cx="7747560" cy="36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B78497-51DC-4193-BF14-6AE37F56B4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920" y="2448000"/>
                <a:ext cx="776628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968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4BD74-C63E-4C0F-BF57-63A6E7AB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</p:spTree>
    <p:extLst>
      <p:ext uri="{BB962C8B-B14F-4D97-AF65-F5344CB8AC3E}">
        <p14:creationId xmlns:p14="http://schemas.microsoft.com/office/powerpoint/2010/main" val="4087540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BDEF05-B47B-437C-AAA6-5DB34B4F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</p:spTree>
    <p:extLst>
      <p:ext uri="{BB962C8B-B14F-4D97-AF65-F5344CB8AC3E}">
        <p14:creationId xmlns:p14="http://schemas.microsoft.com/office/powerpoint/2010/main" val="2703102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EEA7AC-1EE6-4FF1-91D8-5F256E14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</p:spTree>
    <p:extLst>
      <p:ext uri="{BB962C8B-B14F-4D97-AF65-F5344CB8AC3E}">
        <p14:creationId xmlns:p14="http://schemas.microsoft.com/office/powerpoint/2010/main" val="4175623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7724BC-0FAF-4E5A-9057-DD12E4E7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</p:spTree>
    <p:extLst>
      <p:ext uri="{BB962C8B-B14F-4D97-AF65-F5344CB8AC3E}">
        <p14:creationId xmlns:p14="http://schemas.microsoft.com/office/powerpoint/2010/main" val="778162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563BAC-3BF3-4129-8C52-DFEA629C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</p:spTree>
    <p:extLst>
      <p:ext uri="{BB962C8B-B14F-4D97-AF65-F5344CB8AC3E}">
        <p14:creationId xmlns:p14="http://schemas.microsoft.com/office/powerpoint/2010/main" val="204940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5663-AA39-44C8-9139-D283B632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72B43C-5E1C-4E61-ADBA-0EDA5CB5F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6229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339EE1-18E6-4D16-A3B5-A246D4CC265D}"/>
                  </a:ext>
                </a:extLst>
              </p14:cNvPr>
              <p14:cNvContentPartPr/>
              <p14:nvPr/>
            </p14:nvContentPartPr>
            <p14:xfrm>
              <a:off x="216000" y="101520"/>
              <a:ext cx="8693640" cy="6363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339EE1-18E6-4D16-A3B5-A246D4CC26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640" y="92160"/>
                <a:ext cx="871236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44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0CD916-5E7F-421C-B55B-8128B187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68A6D-B75E-458A-928C-6A16EB0D1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00" y="1082729"/>
            <a:ext cx="9144000" cy="4632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C50B8A-68E7-4CD8-B6C7-D5DE148FB295}"/>
                  </a:ext>
                </a:extLst>
              </p14:cNvPr>
              <p14:cNvContentPartPr/>
              <p14:nvPr/>
            </p14:nvContentPartPr>
            <p14:xfrm>
              <a:off x="514440" y="590400"/>
              <a:ext cx="5994720" cy="553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C50B8A-68E7-4CD8-B6C7-D5DE148FB2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80" y="581040"/>
                <a:ext cx="6013440" cy="55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54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BD0F0D-08EE-408E-B10B-100F8283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F7EB0-879C-4988-AD4C-FD6AE9FD7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461"/>
            <a:ext cx="9144000" cy="53439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159863-8691-4C50-B663-A85F377C19B9}"/>
                  </a:ext>
                </a:extLst>
              </p14:cNvPr>
              <p14:cNvContentPartPr/>
              <p14:nvPr/>
            </p14:nvContentPartPr>
            <p14:xfrm>
              <a:off x="1486080" y="1549440"/>
              <a:ext cx="7309080" cy="4775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159863-8691-4C50-B663-A85F377C19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6720" y="1540080"/>
                <a:ext cx="7327800" cy="479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684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2AEE16-D298-45D7-B8CE-0C5256B4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E75DF-FF1D-4DB3-A8B1-B215BBBA9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4" y="0"/>
            <a:ext cx="8954871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08BA75-FAEC-4CEF-B52B-C89220BDB563}"/>
                  </a:ext>
                </a:extLst>
              </p14:cNvPr>
              <p14:cNvContentPartPr/>
              <p14:nvPr/>
            </p14:nvContentPartPr>
            <p14:xfrm>
              <a:off x="2362320" y="285840"/>
              <a:ext cx="120960" cy="89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08BA75-FAEC-4CEF-B52B-C89220BDB5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2960" y="276480"/>
                <a:ext cx="13968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664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462819-BB8F-4C59-B88A-30A170C3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7ED46-0329-40E0-8CB6-75300F9E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26" y="132521"/>
            <a:ext cx="9144000" cy="33883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E9F76-F3DF-4C5B-B099-67B096C57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08"/>
          <a:stretch/>
        </p:blipFill>
        <p:spPr>
          <a:xfrm>
            <a:off x="1441174" y="3680384"/>
            <a:ext cx="6248400" cy="30252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15A92F-BCF7-4B7F-B90E-CD3C977177C1}"/>
                  </a:ext>
                </a:extLst>
              </p14:cNvPr>
              <p14:cNvContentPartPr/>
              <p14:nvPr/>
            </p14:nvContentPartPr>
            <p14:xfrm>
              <a:off x="1352520" y="1263600"/>
              <a:ext cx="6185520" cy="5169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15A92F-BCF7-4B7F-B90E-CD3C977177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3160" y="1254240"/>
                <a:ext cx="6204240" cy="51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993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993883-9841-4E50-ABDC-00D849EC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Signal Processing (BEC-42)</a:t>
            </a:r>
          </a:p>
        </p:txBody>
      </p:sp>
    </p:spTree>
    <p:extLst>
      <p:ext uri="{BB962C8B-B14F-4D97-AF65-F5344CB8AC3E}">
        <p14:creationId xmlns:p14="http://schemas.microsoft.com/office/powerpoint/2010/main" val="15110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215</Words>
  <Application>Microsoft Office PowerPoint</Application>
  <PresentationFormat>On-screen Show (4:3)</PresentationFormat>
  <Paragraphs>42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roberto</dc:creator>
  <cp:lastModifiedBy>Pratosh Kumar Pal</cp:lastModifiedBy>
  <cp:revision>118</cp:revision>
  <cp:lastPrinted>1999-10-27T19:22:18Z</cp:lastPrinted>
  <dcterms:created xsi:type="dcterms:W3CDTF">1998-10-14T21:49:20Z</dcterms:created>
  <dcterms:modified xsi:type="dcterms:W3CDTF">2020-10-07T05:46:13Z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16711680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E:\courses\ec3400\web\notes</vt:lpwstr>
  </property>
</Properties>
</file>