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ink/ink11.xml" ContentType="application/inkml+xml"/>
  <Override PartName="/ppt/notesSlides/notesSlide2.xml" ContentType="application/vnd.openxmlformats-officedocument.presentationml.notesSlide+xml"/>
  <Override PartName="/ppt/ink/ink1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96" r:id="rId2"/>
    <p:sldId id="301" r:id="rId3"/>
    <p:sldId id="303" r:id="rId4"/>
    <p:sldId id="309" r:id="rId5"/>
    <p:sldId id="314" r:id="rId6"/>
    <p:sldId id="315" r:id="rId7"/>
    <p:sldId id="316" r:id="rId8"/>
    <p:sldId id="321" r:id="rId9"/>
    <p:sldId id="338" r:id="rId10"/>
    <p:sldId id="331" r:id="rId11"/>
    <p:sldId id="332" r:id="rId12"/>
    <p:sldId id="333" r:id="rId13"/>
    <p:sldId id="334" r:id="rId14"/>
    <p:sldId id="336" r:id="rId15"/>
    <p:sldId id="335" r:id="rId16"/>
    <p:sldId id="337" r:id="rId17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33:54.2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17692 8573 0</inkml:trace>
  <inkml:trace contextRef="#ctx0" brushRef="#br0" timeOffset="1291.65">11889 10707 0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28:14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16651 5027 0,'-17'0'125,"-18"0"-109,35 18 0,-36 35 15,36 35 0,36-88-15,-1 0-16,88 0 15,-35-35 1</inkml:trace>
  <inkml:trace contextRef="#ctx0" brushRef="#br0" timeOffset="2784.44">5504 6103 0,'-36'0'32,"1"71"30,35-36-46,0 0-1,53 0 17,71-123-1</inkml:trace>
  <inkml:trace contextRef="#ctx0" brushRef="#br0" timeOffset="4916.07">5486 4939 0,'-18'0'16,"-17"0"78,35 18-79,-35-18 1,35 35 15,0 0-15,0 0 15,17-35-31,19 0 31,-1 0-31,-35 36 32,0-1-17,0 0 16,-18-35-15,-35 0 0,18 0-1,0 0 1</inkml:trace>
  <inkml:trace contextRef="#ctx0" brushRef="#br0" timeOffset="6466.7">10813 5027 0,'-35'0'32,"-1"0"-17,36 18 17,18 17-17,35-35 16,-18 71 1,1-71-32,-54 0 47,-17 0-32,-1 0 1,36 35-16,-17-35 15</inkml:trace>
  <inkml:trace contextRef="#ctx0" brushRef="#br0" timeOffset="14727.73">6121 7373 0,'-35'35'78</inkml:trace>
  <inkml:trace contextRef="#ctx0" brushRef="#br0" timeOffset="16464.55">4251 7056 0,'0'-36'47,"18"36"-31,35 0-1,0 0 1,-18 0-16,18 0 16,18 0-1,-54 0 16</inkml:trace>
  <inkml:trace contextRef="#ctx0" brushRef="#br0" timeOffset="16663.66">4322 7214 0,'0'0'0,"35"-17"31,18-36-31,18 0 32,-18 18-17</inkml:trace>
  <inkml:trace contextRef="#ctx0" brushRef="#br0" timeOffset="17181.21">4040 7091 0,'-36'0'16,"36"-35"-16,-35 35 15,0 0 1,0 52 0,-1 54-1,36-70 1,0 17 0,18-53-1,17 0 1,0-53-1,-35-36 1,0-87 0,-17 141-1,-18-1 1,-1 36 0,1 0-1,35-35 1,18 35 15,17 0-15,0 0-1,0 0 1,-17 18 0,17 17-1</inkml:trace>
  <inkml:trace contextRef="#ctx0" brushRef="#br0" timeOffset="17630.84">4251 7197 0,'0'53'16,"0"0"-16,0-18 15,53-35-15,0 106 32,-18-71-17,-70-35 32,35-35-47,-53-18 16,18-18-1,-36 1 1,36 17 0,35 0-1,53 17 1,0 36 0,-18 18-1,-35 17 1,0 1-1,-17-1 17</inkml:trace>
  <inkml:trace contextRef="#ctx0" brushRef="#br0" timeOffset="18738.6">6156 7444 0,'-53'0'47,"71"0"46,17 0-93,1 0 16,17 0-16,17-18 16,1 18-1,123-53 1,-124 53 0,-35 0-1,18 0 1</inkml:trace>
  <inkml:trace contextRef="#ctx0" brushRef="#br0" timeOffset="19048.37">6174 7602 0,'-35'0'16,"88"0"15,17 0-15,-17-17-16,35 17 16,71-53-1,-53 53 1,-71-35-16,0 35 15,-52 0 48,-19 0-47</inkml:trace>
  <inkml:trace contextRef="#ctx0" brushRef="#br0" timeOffset="21362.9">11413 6650 0,'-36'0'16,"54"0"93,70 0-93,-52 0-16,87 0 31</inkml:trace>
  <inkml:trace contextRef="#ctx0" brushRef="#br0" timeOffset="21588.83">11360 6773 0,'35'0'31,"0"0"-15,1 0-16,34 0 16,-35 0-1,18-17 1</inkml:trace>
  <inkml:trace contextRef="#ctx0" brushRef="#br0" timeOffset="22400.9">12259 6791 0,'-4004'-18'15,"7955"18"17,-3986 0-17,0 0 16,35 71-31,0-36 16,18 0 0,34-35 15,19-17 0,-71-36-15,-18-53-1,-52 18 1,35 17 0,35-35-1,0 71 1,17 0 0,18 35-1,-17 0 1,-18 18-1,53 34 17,-18-16-17,1-1 1</inkml:trace>
  <inkml:trace contextRef="#ctx0" brushRef="#br0" timeOffset="23180.1">12595 6897 0,'-36'0'16,"1"0"-1,35 17 1,0 54 15,71-36 1,-36 1-17,-70-36 32,-1 0-31,-17 0-1,18 0 1,35 35 0,-35-35-16</inkml:trace>
  <inkml:trace contextRef="#ctx0" brushRef="#br0" timeOffset="49493.59">3740 3669 0,'17'0'156,"19"0"-140,-1 0-1,0 0 1,18 0 0,0 0-1,0 0 1,0 0-1,17 0 1,-17 0 0,18 0-1,0 0 1,17 0 0,-18 0-1,1 0 1,-1 0-1,36 0 1,-53 0 0,18 0 15,-36 0-15,106 0-1,-70 0 1,-1 0-1,1 0 1,-1 0 0,36 0-1,0 0 1,-35 0 0,-1 0-1,-35 0-15,18 0 16,106 0-1,-36 0 1,-52 0 0,17 0-1,18 0 1,-53 0 15,18 0-15,-1 0-1,1 0 1,-36 0-16,35 0 16,1 0-1,-18 0 1,18 0 0,52 0-1,-35 0 1,-17 0-1,-1 0 1,-17 0 0,0 0-1,18 0 17,-36 0-17</inkml:trace>
  <inkml:trace contextRef="#ctx0" brushRef="#br0" timeOffset="137648.7">7179 11042 0,'-35'0'32,"88"0"171,-18-35-188,1 35-15,-1 0 16,18 0-16,53-36 16,-1 36-1,-69 0 1,17-53 15,-18 53-15,-70 0-1</inkml:trace>
  <inkml:trace contextRef="#ctx0" brushRef="#br0" timeOffset="137848.87">7356 11060 0,'0'0'0,"35"0"47,18 0-47,0-18 16,53 18 0,-53-35-1,-71 35 16,-17 35-31</inkml:trace>
  <inkml:trace contextRef="#ctx0" brushRef="#br0" timeOffset="146103.01">5363 13282 0,'-36'0'32,"54"-18"93,17 18-110,0-35-15,1 35 16,34-35-1,19 0 1,-54-1-16,35 36 16,-70 36 77,0-1-93,-17-35 16</inkml:trace>
  <inkml:trace contextRef="#ctx0" brushRef="#br0" timeOffset="146470.31">5380 13406 0,'18'0'62,"17"-18"-46,0 18-16,1-71 16,-1 71-16,36-53 15,-1 18 1,-35 0 31</inkml:trace>
  <inkml:trace contextRef="#ctx0" brushRef="#br0" timeOffset="159695.62">10972 13282 0,'53'0'78,"-36"0"-78,19 0 16,-1 0-16,35 0 31,72 0 1</inkml:trace>
  <inkml:trace contextRef="#ctx0" brushRef="#br0" timeOffset="159946.57">10972 13511 0,'53'0'47,"0"0"-47,17-17 15,-17 17-15,35-36 16,-52 36 0,-1 0-1,-53 0 17,-17 18-17,0-18-15</inkml:trace>
  <inkml:trace contextRef="#ctx0" brushRef="#br0" timeOffset="161163.6">5962 16140 0,'18'0'62,"35"0"-46,17 0-1,89-53 17,-106 53 15</inkml:trace>
  <inkml:trace contextRef="#ctx0" brushRef="#br0" timeOffset="161412.54">6015 16351 0,'18'0'16,"-18"-17"0,70 17-16,-17-36 15,-17 36-15,-19-35 16,54 35-1,-71 18 32</inkml:trace>
  <inkml:trace contextRef="#ctx0" brushRef="#br0" timeOffset="166570.73">11342 14993 0,'-17'0'125,"17"-18"-110,-36 18 1,1 0-1,-18 0 1,-35 0 15,35 0-31,0 0 16,-18 36 0,36-36-1,-18 35 1,18-35-1,0 35 1,-1 1 0,1-36 15,0 35-31,0 0 16,35 0-1,-36 1 1,1-1-1,0 0 1,35 0 0,-36 18-1,36 0 1,-35 71 0,35-89-1,0 18 1,0-18-1,0 1 1,0 16 0,0 37 15,0-36-15,0 17-1,0-17 1,18 18 15,-18-36-15,35 0-1,0 36 1,1-71 0,-1 35-1,0 0 1,1-35-1,-1 36 1,0-1 0,0-35 15,18 0-15,71 35-1,-54-35 1,1 0-1,-1 0 1,-17 0 0,0 0-1,0 0 1,18 0 0,17 0-1,0 0 1,-35-18-1,0 18 1,35-52 0,-35 52 15,-53-36-31,71 36 16,-18-35-1,-18 0 1,0 35-1,18-71 1,-18 1 15,1 17-15,-1 17 0,-35 1-1,0-18 1,0 0-1,0 0 1,0-17 15,0 35-15,-18-1 0,18-17-1,-35-35 1,0 18-1,35 34 1,-36 1 0,1 35-1,0-35 1,0 17 0,35-17-1,-36 35 1,1-35-1,0-1 1,-1 36 0,1-35 15,0 35-15,0-35-1,-1-1 1,1 36-1,35-35 1,-18 35 0,-17 0-1,0-35 17,0 35-17,-1 0 16,36-35-15,-35 35 62,0 0 63</inkml:trace>
  <inkml:trace contextRef="#ctx0" brushRef="#br0" timeOffset="171420.11">11130 12153 0,'0'-35'32,"0"0"15,-17 35-32,-18 0 1,-1 0-1,1 0 17,-71 0-1,71 0-15,0 0-1,-1 17 1,1 36-1,0-18 1,0-35 0,-1 36-1,-17 17 1,0 0 0,53-18-1,-17 0 1,17 0-1,-53 1 1,53-1 0,0 53-1,0-17 1,0-18 0,0 0-1,0-1 1,0 1-1,17 71 1,-17-89 0,36 18 15,-36-18-15,35 1-1,0 52 1,89 18-1,-89-53 1,18-1 0,53-16-1,-53-1 1,-18 0 0,53-35-1,-17 36 1,-18-36-1,53 0 1,-54 0 0,19 0 15,35 0-15,-36-18-1,1 18 1,-1-71-1,1 36 1,0 0 0,34-71-1,-16 53 1,-19 0 0,1-53-1,-18 71 1,0-18-1,-36 18 1,-17-18 0,0 0-1,0-70 17,-53 52-17,53 0 1,-106-52-1,36 88 1,52-18 0,-17 18-1,-36-1 1,1 1 0,-36 0-1,71-1 1,-53 36-1,-18-35 1,70 35 0,-52-35-1,35 35 17,0 0-17,-17-53 1,35 53-1,17 0 1,-17 0 0,-1 0-1,1 0 17,0 0-17,35-18 1,-35 18 62</inkml:trace>
  <inkml:trace contextRef="#ctx0" brushRef="#br0" timeOffset="176993.19">11836 15275 0,'18'0'31,"35"-53"-31,35 53 16,0-70-16,106-1 31,0 18 0</inkml:trace>
  <inkml:trace contextRef="#ctx0" brushRef="#br0" timeOffset="177246.42">12136 15275 0,'0'0'0,"35"0"31,36 0-15,105-53 0,-105 53-1,-36-53 1,-53 53 62,-17 0-62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31:34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16934 9719 0,'0'-35'16,"-36"35"15,1 0-15,35-36-16,-35 36 16,-36 0-1,-70 0 16,-18 0 1,107 0-17,-19 0 1,0 0 0,18 0-1,-52 36 16,69-36-15,-34 35 0,35 0-1,-36 1 1,36-1 0,-1 0-1,36 0 16,0 1-15,0-1 0,0 0-1,18 1-15,17-1 32,1-35-32,17 35 15,-18 0 16,35-35-31,71 36 32,-70-1-17,0-35 1,-1 0 0,1 0-1,35 0 1,-54 0-1,19 0 1,0 0 0,-3987 0-1,7937 0-15,-3950 53 16,0-53 0,-1 0-1,-17 0 16,35 0-15,-35 0 0,0-18-1,-18 18 1,53-35 0,-17 0-1,-36-18 1,1 17 15,-36 1-15,0 0-1,0 17 17,-18 18-17,-35-53 1,-18 53-1,1-35 1,-18 0 0,17 35-1,-35-35 1,36-18 0,-36 53-1,18 0 1,-36 0-1,89 0-15,0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28:46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6245 4004 0,'0'-18'171,"35"18"-155,0-35-16,0 35 16,18-35-1,35-18 17,-88 18-1</inkml:trace>
  <inkml:trace contextRef="#ctx0" brushRef="#br0" timeOffset="310.1">6315 4145 0,'18'-17'47,"17"17"-47,0-36 16,1 36-16,16-35 15,-16 0 1,-1-1-1,-35 54 79</inkml:trace>
  <inkml:trace contextRef="#ctx0" brushRef="#br0" timeOffset="28994.5">7126 4586 0,'-35'0'16,"0"0"0,0 0 15,-1 0 0,125 0 125,-19-18-156,1 18 16,70-70 0,-18 35-1,-87-1-15,34 36 16,-35-35 0,1 35-1</inkml:trace>
  <inkml:trace contextRef="#ctx0" brushRef="#br0" timeOffset="29325.67">7197 4745 0,'0'0'0,"-35"0"16,52 0 31,36-18-32,18 18-15,70-53 16,-18 18-1,-34-18 1,-54 53 0</inkml:trace>
  <inkml:trace contextRef="#ctx0" brushRef="#br0" timeOffset="45753.62">12930 1799 0,'-36'0'15,"36"-35"16,-35 35-15,35-35 0,0-1 31,35 36-32,1-35-15,228 0 47,36-71-16,-124 71-15,-105-36 0,-36 36-1,-35 0 1,0 17-16,-35 18 47,0 0-47,-1 0 15,1 0 1,-18 0-16,53-35 47,18 35-32,0 0 1,17 0-16,35 0 16,-17 0-1,-17 0 1,-36 17 15,0 1-15,0 17-1,0 36-15,0-18 16</inkml:trace>
  <inkml:trace contextRef="#ctx0" brushRef="#br0" timeOffset="63718">21008 4004 0,'0'35'15,"0"1"17,36-36-17,-36 35 1,70 35 15,-70-34-31</inkml:trace>
  <inkml:trace contextRef="#ctx0" brushRef="#br0" timeOffset="64183.08">20902 4480 0,'36'0'31,"-1"-17"-16,18 17-15,17-71 16,1 71-16,17-35 16,-17 35-16,-1-35 15,-17 35 1,-17 0-16,34 0 16</inkml:trace>
  <inkml:trace contextRef="#ctx0" brushRef="#br0" timeOffset="64402.81">21132 4568 0,'35'0'32,"18"0"-17,35-17-15,71-36 16,-71 53-1,-53-35 1,-88 35 31</inkml:trace>
  <inkml:trace contextRef="#ctx0" brushRef="#br0" timeOffset="153771.57">17392 5080 0,'-35'0'15,"88"0"48,0 0-47,0-18-16,0 18 15,17 0-15,36 0 16,35-53 15,-106 53 0</inkml:trace>
  <inkml:trace contextRef="#ctx0" brushRef="#br0" timeOffset="154022.47">17480 5239 0,'0'0'16,"53"0"15,0 0-31,36 0 16,16 0 0,-16-18-1,-54 18-15,-53 0 63</inkml:trace>
  <inkml:trace contextRef="#ctx0" brushRef="#br0" timeOffset="154981.72">20020 4621 0,'53'0'47,"0"0"-47,18-35 15,88 0 17,-124 35-32,-88 0 62</inkml:trace>
  <inkml:trace contextRef="#ctx0" brushRef="#br0" timeOffset="155191.46">20056 4815 0,'17'0'0,"19"-17"0,-1 17 15,0 0 1,36-35 0,-1-1-1,-123 36 17</inkml:trace>
  <inkml:trace contextRef="#ctx0" brushRef="#br0" timeOffset="157937.51">15381 7532 0,'71'-35'62,"-18"35"-46,0 0-16,35-53 15,71 53 1,105-36 15,-246 36 1</inkml:trace>
  <inkml:trace contextRef="#ctx0" brushRef="#br0" timeOffset="158235.72">15770 7532 0,'52'0'31,"-16"0"-15,52 0-1,-18-18 1,-34 18 0,17 0-1,-18 0-15,-35-35 63</inkml:trace>
  <inkml:trace contextRef="#ctx0" brushRef="#br0" timeOffset="164687.26">10196 9472 0,'53'0'125,"-1"0"-110,37 0-15,69-35 31,160 0 1,-283 35-1,-88 0-15</inkml:trace>
  <inkml:trace contextRef="#ctx0" brushRef="#br0" timeOffset="164936.67">10619 9525 0,'35'0'47,"1"-18"-32,34 18-15,-35 0 16,54-53-1,-19 18 1,-17 35 0,-18 0 15,1 0-15</inkml:trace>
  <inkml:trace contextRef="#ctx0" brushRef="#br0" timeOffset="170753.91">6050 10936 0,'-35'0'31,"70"-18"125,1 18-140,-1-70-16,18 70 16,70-53-1,-87-18 1,34 36 0,-34 35-1,-36 18 48</inkml:trace>
  <inkml:trace contextRef="#ctx0" brushRef="#br0" timeOffset="171137.07">6209 11077 0,'53'-35'78,"18"0"-63,-36 35 1,36-89-16,17 54 16,-18-35-1,-34 34 1</inkml:trace>
  <inkml:trace contextRef="#ctx0" brushRef="#br0" timeOffset="176425.57">11871 11377 0,'36'-18'47,"-1"18"-47,0 0 15,0 0 1,107-35 15,-72 0-15</inkml:trace>
  <inkml:trace contextRef="#ctx0" brushRef="#br0" timeOffset="176652.36">11924 11448 0,'71'0'31,"35"-18"-15,17-17-1,-35 35 1,-35 0-1,-70 0 32,-19 0-47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32:13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4481 4568 0,'35'0'94,"18"0"-79,-18-35-15,0 35 16,18-70-1,88 17 1,-52 17 15,-89 54 16</inkml:trace>
  <inkml:trace contextRef="#ctx0" brushRef="#br0" timeOffset="332.27">4551 4674 0,'18'0'47,"17"0"-32,0 0-15,-17 0 16,53-17-16,34-19 16,-34 36-1,-36-35-15,1 35 32,-1-53-1,0 18-16,-35 0 17</inkml:trace>
  <inkml:trace contextRef="#ctx0" brushRef="#br0" timeOffset="15437.67">7691 3351 0,'0'-35'31,"0"70"125,-18-35-156,18 71 16,0 0 0,0 70 15,0 17 0,0-69 0,0-54-15,0 0 15,0 0-15,18-35 15,35 0-15,17 0-1,-3985-35 1,7971 0 0,-3985 35-1,-71-35 1,18 35-1</inkml:trace>
  <inkml:trace contextRef="#ctx0" brushRef="#br0" timeOffset="16129.88">8061 3545 0,'0'-35'16,"0"53"78,0 17-94,0 0 15,36 1-15,-36-1 16,0 18-16,0 17 16,0-17 15,35-17-16,-35-1 1,0-70 47,0-1-63,0 1 15,-35-53 1,35-36-1,-36 19 1,36 34 0,0 18-1,18 53 1,17-35 0,1 70-1,-1 36 16,-35-18-15,0-1 0,-18-16-1,-17-1 1,0-35 0</inkml:trace>
  <inkml:trace contextRef="#ctx0" brushRef="#br0" timeOffset="16497.23">8361 3616 0,'0'35'16,"0"18"-1,0 0 1,35-53-1,-35 35 1,0-52 31,-17-19-31,17-122-1,0 70 1,0 17-1,17 0 1,36 36 0,53 35-1,-88 0 1,-18 35 0</inkml:trace>
  <inkml:trace contextRef="#ctx0" brushRef="#br0" timeOffset="16664.14">8379 3651 0,'35'0'16,"0"-35"0,71 0-1,-71 35 1,18 0-1</inkml:trace>
  <inkml:trace contextRef="#ctx0" brushRef="#br0" timeOffset="17846.95">8520 3104 0,'0'0'0,"-35"-35"0,-1 35 16,1 0-16,-35-35 15,-72 35 17,-122 0 30,140 18-31,-87 176 16,123-36-15,-18-34-1,70-18-16,36-53 1,0-18-16,0 0 16,0 18-1,0 18 1,18-19 0,17 37 15,1-19-16,17-17 1,35 0 0,-18-18-1,18 18 1,71-17 0,-53-36-1,18 0 1,-19 0-1,89-53 1,-70 17 0,-18-17-1,-18 18 1,-18-18 0,19-17 15,-36-36-16,17 18 1,-35 35 0,-35 0-1,36-35 1,-36 17 0,0 36-1,-18-18 1,-17-71-1,-1 71 1,-16 1 0,-72-19-1,18 36 1,18-1 0,-35 36 15,70 0-16,-18 0 1,-88-35 0,54 35-1,34-70-15</inkml:trace>
  <inkml:trace contextRef="#ctx0" brushRef="#br0" timeOffset="22762.09">4498 4780 0,'53'-35'47,"18"35"-47,-18-35 15,0 35-15,17-36 16,-17 36-16,-18-35 16,18 0 15</inkml:trace>
  <inkml:trace contextRef="#ctx0" brushRef="#br0" timeOffset="23031.67">4639 4904 0,'0'0'0,"18"0"32,17 0-17,1 0-15,34-18 16,-17-17-1,-18 35 1,-52 0 93</inkml:trace>
  <inkml:trace contextRef="#ctx0" brushRef="#br0" timeOffset="25063.35">7885 6438 0,'35'0'62,"36"0"-46,-1 0 0,71-35 15,-105 35-31,-1 0 16,-53 0 46,-35 0-62</inkml:trace>
  <inkml:trace contextRef="#ctx0" brushRef="#br0" timeOffset="25328.34">7814 6579 0,'36'0'62,"-1"0"-62,35-17 16,-34 17-16,34-36 16,19 36-1,-54 0 16,18-53-31,-18 53 32</inkml:trace>
  <inkml:trace contextRef="#ctx0" brushRef="#br0" timeOffset="40829.81">6439 6950 0,'0'-36'0,"-36"36"109,-34 0-109,52 0 0,-17 0 16,0 0 0,-36 18-1,0-18 17,71 35 14,0 18-30,18 0 0,-18-35-16,35 105 15,-35-17 1,53 71 0,-53-19-1,0-105 1,0 0-16,0 88 15,0-70 17,0-1-17,0 36 1,0-53 0,36-18-1,-1-35 16,0 0-15,53 0 0,-17 0-1,-36 0 1,18-17 0</inkml:trace>
  <inkml:trace contextRef="#ctx0" brushRef="#br0" timeOffset="52026.34">5892 16175 0,'0'-18'31,"35"18"-15,18-53-16,-18 0 0,106 0 31,-35 18 1,-106 0-17</inkml:trace>
  <inkml:trace contextRef="#ctx0" brushRef="#br0" timeOffset="52251.15">5680 16563 0,'18'0'31,"70"0"-15,159-106-1,-106 53 1,-106 18 0,-70 35 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33:16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 9402 0,'0'-36'0,"0"1"31,-35 35 32,0 0-63,-18 18 15,-88 35 1,-1-18 0,-3932 0-1,8025-35 1,-3951 35 31,35-35-47,-35 53 15,71 35 1,-36 107 0,18 69-1,-53-123-15,0 18 16,0 264-1,0-317 1,0-35 0,35-1-1,71 36 1,-53-71 0,35-35-1,-35 0 1,18 0-1,-54 0 1,19 0 15,-36-17-31</inkml:trace>
  <inkml:trace contextRef="#ctx0" brushRef="#br0" timeOffset="216.69">1658 11465 0,'71'0'47,"-18"-53"-47,35 18 15,-53 35 1</inkml:trace>
  <inkml:trace contextRef="#ctx0" brushRef="#br0" timeOffset="399.95">1605 11677 0,'0'0'16,"0"35"-1,124-52 1,70-89 0,-53 70-1,-70 36 1,-71-35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10:39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4869 6068 0,'53'0'172,"-18"0"-172,18-18 15,17-17-15,301-106 32,-283 88-17,-17 18 17,-36 35-17</inkml:trace>
  <inkml:trace contextRef="#ctx0" brushRef="#br0" timeOffset="951.16">5327 7161 0,'71'-35'125,"-18"-18"-125,17 18 16,-17 0-16,0-1 15,18-17-15,-1 1 16,-17 52 15,-53-36-15,0 72 46</inkml:trace>
  <inkml:trace contextRef="#ctx0" brushRef="#br0" timeOffset="1671.09">5133 8220 0,'-17'0'15,"52"0"48,0-18-48,106-35 1,106-53 15,-229 106-31,35-35 31</inkml:trace>
  <inkml:trace contextRef="#ctx0" brushRef="#br0" timeOffset="5555.27">4992 4621 0,'-35'0'15,"35"-35"79,35 35-94,0-35 16,1 35-16,70-71 31,-71 71 0,-35 18 79,35 17-110,-35 0 15,0 36 1,35 0 0,-35-36-16,71 71 15,-36 0 1,0-71-1,-35 18 1,0-18 0,36 0-1,-36 1 1,0-1 15,-18-35-15,-17 70-1,-18-52 1,0 17 0,18-35-1,-1 53 1,1-53 78,35-17 359,-35 17-453</inkml:trace>
  <inkml:trace contextRef="#ctx0" brushRef="#br0" timeOffset="27219.5">7056 2646 0,'-35'0'16,"52"0"140,1 0-140,17 0-1,36 0 16,17 0-15,-18 0 0,1 35-1,0-35 1,34 0 0,-34 0-1,-18 0 1,17 0-1,1 0 1,35 0 0,-36 0-1,1 0 1,-18 0 0,0 0-1,-18 0 1,36 0-1,17 0 1,-18 0 0,1 0-1,35-18 1,-53 18 0,17 0-1,1-35 1,35 0-1,-36 35 1,1 0 0,-1-53-1,1 53 1,35-35 0,-36 35-1,-17 0 1,18 0 15,35-36-15,-36 36-1,1 0 1,34 0 0,-34 0-1,-18 0 1,18 0-1,-1 0 1,1 0 0,34-35-1,-69 35 1,52 0 0,-18 0-1,19 0 16,52 0-15,-71 0 0,-17 0-1,18-35 1,88 35 0,-89 0-1,-17 0 1,18 0-1,-1 0 1,36 0 0,-35 0-1,-19 0 1,19 0 0,35 0 15,-36 0-16,-34 0 1,70 0 0,-1 0-1,-34 18 1,-1-18 0,1 0-1,0 0 1,17 0-1,-18 0 1,1 0 0,-1 0-1,1 0 1,17 0 0,18 0-1,-53 0 16,17 0-15,36 0 0,-53 0-1,35 0 1,-17 0 0,-18 0-1,53 0 1,-36 0-1,1 0 1,-1 0 0,1 0-1,-18 0 1,35 0 0,0 0-1,-52 0 16,105 0-15,-71 0 0,1 0-1,-1 0 1,19 0 0,-19 0-1,1 0 1,-1 0-1,1 0 1,35-18 0,-36 18-1,-17 0 1,0 0 0,0 0-1,35 0 16,-53 0-15,36 0 0,35 0-1,0 0 1,-36 0 0,-17 0-1,0 0 1,0 0-1,0 0 1,17 0 0,-17 0-1,-17 0 1,16 0 0,-16 0-1,34 0 1,-17 0 15,0 0-15,0 18-1,0-18 1,-18 0 0,1 0-1,34 0 1,-35 0-1,1 0 1,-1 0 0,18 0-1,0 0 1,-18 0 0,0 0-1,1 0 16,-1 0-15,0 35 15,0-35-15,1 0 0,-1 0-1,0 0 1,-17 35-1,17-35 1,0 0 0,1 0 31</inkml:trace>
  <inkml:trace contextRef="#ctx0" brushRef="#br0" timeOffset="44810.11">4410 13370 0,'18'-17'219,"17"17"-204,-35-36-15,141 1 16,88-71 15,-35 0 0,-194 71-15,0 88 78,-17-53-94</inkml:trace>
  <inkml:trace contextRef="#ctx0" brushRef="#br0" timeOffset="45086.53">4657 13406 0,'0'0'0,"53"-18"31,-18 18-15,18-71-1,0 71-15,18-53 16,-1 18 0,-70 0-1,-53 35 32</inkml:trace>
  <inkml:trace contextRef="#ctx0" brushRef="#br0" timeOffset="51782.8">18345 11060 0,'0'-18'31,"35"18"78,36 0-93,-18 0 0,52 0-1,1 0 17,-71 0-32,1 0 15,17 18 1,-18 17-1,0-35 1,-35 35 0,36 0-1,-1-35 1,0 18 0,-35 17 46,35-35-46,-70 0 31</inkml:trace>
  <inkml:trace contextRef="#ctx0" brushRef="#br0" timeOffset="52050.95">18698 11342 0,'17'0'46,"18"35"-30,18-35 0,0 0-1,-17 0 1,34 0 0,-17 0-1</inkml:trace>
  <inkml:trace contextRef="#ctx0" brushRef="#br0" timeOffset="52251.66">19121 11218 0,'0'36'31,"-18"-36"-16,18 53-15,-35-1 16,35 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11:55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 1940 0,'53'0'109,"0"0"-109,17-17 16,89-36 0,70-53 15,-193 71 0,-36-1 16,-18 72-31</inkml:trace>
  <inkml:trace contextRef="#ctx0" brushRef="#br0" timeOffset="281.51">300 2152 0,'35'0'46,"36"0"-46,53-53 16,105-18 0,-159 71-16,54-70 15,-54 35 1</inkml:trace>
  <inkml:trace contextRef="#ctx0" brushRef="#br0" timeOffset="1503.51">724 2646 0,'17'0'94,"18"0"-79,18 0 1,18 0 0,105 0 15,18 0 0,-17 35 0,-36-35 1,-71 0-17,-34 0 1,17 0-1,0 0 1,-1 0 0,1 0-1,36 0 1,-1 0 0,-53 35-1,53-35 1,-4004 0-1,7938 0-15,-3987 0 16,71 0 0,-53 0-1,18 0 1,-1 0 0,-17 0 15,-18 0-16,1 0 1,-1 0 0,-17 0-1,17 0 1,0 0 0,0-17 15,1 17-16,-1 0 17,-70 0 46</inkml:trace>
  <inkml:trace contextRef="#ctx0" brushRef="#br0" timeOffset="19579.07">11660 4286 0,'-36'0'16,"72"0"171,52 53-171,53-53-1,-70 0-15,17 0 16,-18 0-16,18 0 16,-35 0-16,-17 0 15,-1 0-15,18 0 16,-18 0 0,-53 0 77</inkml:trace>
  <inkml:trace contextRef="#ctx0" brushRef="#br0" timeOffset="19947.66">11783 4551 0,'0'0'0,"0"35"31,53-35-16,18 0 1,-18 0-16,52 0 16,19 0-1,-71 0 1,17 0 0,-87 0 77,-19 0-93</inkml:trace>
  <inkml:trace contextRef="#ctx0" brushRef="#br0" timeOffset="28119.83">24360 4286 0,'17'0'125,"19"0"-110,-1 0-15,0 0 16,0 0-16,1 0 16,-1 0-16,0 0 15,18 0-15,18 0 16,-1 0 15,1 0 0,-36-35 16,-105 70 0,17-35-47</inkml:trace>
  <inkml:trace contextRef="#ctx0" brushRef="#br0" timeOffset="28464.59">24201 4516 0,'0'0'0,"53"0"47,0 0-32,35 0-15,-35 0 16,0 0-16,17 0 16,19 0-1,-54-18 1,18 18-1,-53-53 48</inkml:trace>
  <inkml:trace contextRef="#ctx0" brushRef="#br0" timeOffset="42143.3">14746 1041 0,'0'35'156,"0"0"-156,36 36 16,-36-18-16,0 0 16,0 0-16,0-18 15,0 88 17,-18-34-1</inkml:trace>
  <inkml:trace contextRef="#ctx0" brushRef="#br0" timeOffset="42559.83">14782 1305 0,'17'0'15,"19"0"-15,17-35 16,-36 35-16,71-35 31,-70 35-31,53-36 32,-36 36-32,-35-35 15,-18 0 16,18 0-15,0 70 31,0 18-31,0 17-16,0-17 15,0 53 1,0-71-16,0 36 15,0-18 1</inkml:trace>
  <inkml:trace contextRef="#ctx0" brushRef="#br0" timeOffset="42843.18">15364 1094 0,'0'17'47,"0"36"-32,0 18-15,0-18 16,0 0-16,-35 17 15,35-35 1,0 1-16,0 52 31,17-88-15</inkml:trace>
  <inkml:trace contextRef="#ctx0" brushRef="#br0" timeOffset="43210.1">15734 1041 0,'0'0'0,"-35"0"16,0 0-16,-1 88 15,36-35 1,18 0 0,70 17 15,0-34-15,-52-1-1,-36 0 1,-71-35-1,1 35 1,34-35 0,54 0-1,0 0 1</inkml:trace>
  <inkml:trace contextRef="#ctx0" brushRef="#br0" timeOffset="43476.12">15928 970 0,'18'0'31,"0"0"-31,52 18 16,71 229-1,-141-177 1,0 1-16,0 35 16,-123 0-1,-1-71 1,36 35 0</inkml:trace>
  <inkml:trace contextRef="#ctx0" brushRef="#br0" timeOffset="46592.97">16316 476 0,'0'-35'31,"0"53"47,0 35-62,0-18-16,36 53 15,-1 106 17,18-70-32,-53-19 15,35 89 1,18-35-1,-18 18 1,18 52 0,-53-106-1,0-17 1,35 0 0,-35-53-1,0-18 16,36-35-31,-54 0 63</inkml:trace>
  <inkml:trace contextRef="#ctx0" brushRef="#br0" timeOffset="47341.42">17092 1817 0,'-17'0'16,"-1"0"0,-70 53 15,141 70 16,106-35-16,-106 1 0,-142-36 0,54-36-15,0-17 15</inkml:trace>
  <inkml:trace contextRef="#ctx0" brushRef="#br0" timeOffset="48487.24">17745 1993 0,'18'0'78,"17"0"-78,0-17 15,1 17-15,-1 0 16,0-36-16,0 36 16,18 0-16</inkml:trace>
  <inkml:trace contextRef="#ctx0" brushRef="#br0" timeOffset="48728.14">17727 2170 0,'53'0'32,"-17"0"-17,34-36-15,-17 36 16,18-35-1,-18 35 1,-53-35 0,35 35 31,-35-53-47</inkml:trace>
  <inkml:trace contextRef="#ctx0" brushRef="#br0" timeOffset="61331.02">18609 1693 0,'36'0'125,"17"18"-94,17-18-15,18 0 15,-52 0-15,-36-18 0,0-35-1,-36-17 1,36 17-1,-17 0 1,17 0 0,0 0-1,17-53 17,54 53-17,-1 53 1,-17 0-1,-17 18 1,-36 53 0,-18-1-1,18-35 1,0 18 0,0-17-16,35-36 31,18 0-16,-18 0 1,1 0 0</inkml:trace>
  <inkml:trace contextRef="#ctx0" brushRef="#br0" timeOffset="61574.12">19438 1464 0,'0'18'16,"-17"-18"0,17 53-16,0 0 15,53-1 1,0-52-1,0 0-15,70 0 16,-52-17 0,-71-18-1</inkml:trace>
  <inkml:trace contextRef="#ctx0" brushRef="#br0" timeOffset="62007.04">18715 2064 0,'53'0'47,"282"-53"-16,441-106 16,-705 124-15</inkml:trace>
  <inkml:trace contextRef="#ctx0" brushRef="#br0" timeOffset="62840.81">19174 2628 0,'0'18'16,"0"17"0,35 0-1,18-35 1,-18 0 0,53 0-1,18 0 1,-53-17-1,-53-19 1,-17-16 0,-54-1-1,18-18-15,18 18 32,17-17-32,18-1 31,0 36-16,88 0 1,-35-1 0,-17 36-1,-36 36 1,0 69 0,0-16-1,35-54 1,0 0-1,0-35 1,18 0 0,0 0-1,-17 0 1</inkml:trace>
  <inkml:trace contextRef="#ctx0" brushRef="#br0" timeOffset="63090.32">19932 2469 0,'0'36'32,"0"17"-17,0 0 1,0-18-1,53-35 1,-18 0-16,71 0 16,-70-35-1,17-36 1</inkml:trace>
  <inkml:trace contextRef="#ctx0" brushRef="#br0" timeOffset="63606.75">19826 2099 0,'71'0'62,"-36"0"-46,18 0 0,-53-35-16,35 35 15,1 0 1</inkml:trace>
  <inkml:trace contextRef="#ctx0" brushRef="#br0" timeOffset="63857.46">19879 2011 0,'36'0'62,"-36"35"-62,35 0 16,-35 1-16,35 17 16,-35-18-1,35-35 1,-35 35 0</inkml:trace>
  <inkml:trace contextRef="#ctx0" brushRef="#br0" timeOffset="64075.3">19844 2011 0,'18'0'31,"-18"17"-15,53-17-16,0 36 16,-18-36-1</inkml:trace>
  <inkml:trace contextRef="#ctx0" brushRef="#br0" timeOffset="64273.84">20073 1976 0,'-17'0'15,"-19"0"1,36 35-16,-88 0 16,35 18-1,-17 18 1,70-36-16</inkml:trace>
  <inkml:trace contextRef="#ctx0" brushRef="#br0" timeOffset="65873.37">20320 1411 0,'0'-35'0,"-35"35"15,0 17 32,35 36-16,0-17-15,53 34 0,17-34-1,-17-1 1,0 0 0,0 0-1,-53 1 1,0-1-1,-53-35 17,18 0-32,-18 0 15,18 0 1,35 35 15</inkml:trace>
  <inkml:trace contextRef="#ctx0" brushRef="#br0" timeOffset="67245.25">8220 5450 0,'18'0'31,"70"0"-16,18-17 17,17-18-1</inkml:trace>
  <inkml:trace contextRef="#ctx0" brushRef="#br0" timeOffset="67489.98">8326 5627 0,'53'0'31,"0"-18"-31,0 18 16,17-35-1,-17 35 1,0-53 0,-71 53 31,18 18-47,-35-18 15</inkml:trace>
  <inkml:trace contextRef="#ctx0" brushRef="#br0" timeOffset="73216.07">4975 5697 0,'0'-17'78,"35"17"-62,0-36-16,71-34 16,106-54 15,-212 160 47,-71 17-78</inkml:trace>
  <inkml:trace contextRef="#ctx0" brushRef="#br0" timeOffset="73485.4">5045 5803 0,'18'0'32,"17"-17"-32,36-19 15,-3987 1 16,7973 0-15,-4022-1 0,0 36 46</inkml:trace>
  <inkml:trace contextRef="#ctx0" brushRef="#br0" timeOffset="102364.03">15187 7567 0,'36'0'93,"-1"0"-93,0 0 0,18 0 16,159-18 15,-159 18-15,-89 0 15</inkml:trace>
  <inkml:trace contextRef="#ctx0" brushRef="#br0" timeOffset="102585.34">15293 7761 0,'0'0'0,"-35"0"0,88 0 47,70 0-32,54-53 1,-18 18-1,-124 35 1,-53 0 15,1 0-15</inkml:trace>
  <inkml:trace contextRef="#ctx0" brushRef="#br0" timeOffset="117216.23">8502 10954 0,'18'-18'16,"17"18"-1,0-70-15,1 70 16,-1-53-16,0 53 15,1-53-15,-1 53 16,-35-36-16,35 36 16</inkml:trace>
  <inkml:trace contextRef="#ctx0" brushRef="#br0" timeOffset="117368.06">8590 10936 0,'0'0'31,"71"0"-15,53-88-1,-36 53 1,-53-36 0,0 71-16,-35-35 15</inkml:trace>
  <inkml:trace contextRef="#ctx0" brushRef="#br0" timeOffset="122598.65">12330 12559 0,'-35'0'0,"70"0"109,35 0-93,1 0-16,88-18 15,88 18 32,-194-53-47,-18 53 31,-35 18 32,-53-18-63</inkml:trace>
  <inkml:trace contextRef="#ctx0" brushRef="#br0" timeOffset="128470.17">23390 12453 0,'-36'0'32,"72"0"-1,-1 0-16,0 0-15,18 0 16,212 0 15,-107 0 1,-193 0 93</inkml:trace>
  <inkml:trace contextRef="#ctx0" brushRef="#br0" timeOffset="137129.54">4886 13864 0,'36'0'141,"17"0"-126,17 0 1,-52 0 0,88-17 15,-71 17-15</inkml:trace>
  <inkml:trace contextRef="#ctx0" brushRef="#br0" timeOffset="137372.81">4957 13970 0,'0'35'16,"70"-52"15,-34 17-16,-1 0 1,71-36 0,-106 1-1</inkml:trace>
  <inkml:trace contextRef="#ctx0" brushRef="#br0" timeOffset="146336.31">8626 13388 0,'53'0'313,"-18"0"-298,0 0-15,1-18 16,-1 18-16,18 0 16,-53-35-1,35 35-15,0 0 47,-52 0 0</inkml:trace>
  <inkml:trace contextRef="#ctx0" brushRef="#br0" timeOffset="146598.46">8749 13458 0,'0'0'16,"18"0"31,17 0-47,0 0 16,18-35-1,-17 35 1,-54 0 78</inkml:trace>
  <inkml:trace contextRef="#ctx0" brushRef="#br0" timeOffset="152567.4">3757 16228 0,'53'0'16,"18"0"-1,-36-53-15,18 53 16,-18 0-16,1-35 16,-1 35-1</inkml:trace>
  <inkml:trace contextRef="#ctx0" brushRef="#br0" timeOffset="152729.09">3846 16316 0,'53'-18'16,"123"-70"0,53-18-1,1 71 1,-125-36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14:38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11977 3034 0,'-35'0'0,"0"0"47,-1 0-16,54 0 110,35 0-126,17 0 1,160 0 15,-177 0-31,88 0 16,-53 0 0,-17 0-1,-1 0 1,1 0-1,-54 0-15,54 0 16,-1 0 15,1 0-15,-1 0 0,36 0-1,-53 0 1,53 0-1,-18 0 1,18 0 0,18 0-1,-54 0 1,1 0 0,-1 0-1,18 0 1,-17 0-1,0 0 1,34 0 15,54-53-15,-88 53 0,-1 0-1,-17 0 1,-18 0-1,1 0 1,-1 0 0,-35-35-1,35 35 17,1 0-17,-1 0 48,0-36-32,0 36-15</inkml:trace>
  <inkml:trace contextRef="#ctx0" brushRef="#br0" timeOffset="4424.35">14411 617 0,'0'-35'15,"0"0"126,-35 0-110,35-1-15,0 107 93,18-36-93,-18 18-16,53 0 15,-53 35-15,-3952 71 16,8027 53 0,-4004-18-1,-36-53 1,-35-88-1,35 17 1,18 1-16,-53-1 16,0-17 15,0-18-15,35 1-1,-35-1 1</inkml:trace>
  <inkml:trace contextRef="#ctx0" brushRef="#br0" timeOffset="7708.26">17533 564 0,'0'-17'16,"0"52"140,0 18-156,0 0 16,18 0-16,17 282 31,54 18 0,-54-230-15,-35-70 0,0 0-1,0 35 1,0-17 0,0-36-1,0 0 32,0 1-16</inkml:trace>
  <inkml:trace contextRef="#ctx0" brushRef="#br0" timeOffset="8592.29">17357 1923 0,'18'0'62,"17"0"-46,18 0 0,-18 0-16,71 0 15,17 0 1,-3950 0-1,7972 0 1,-3880-36 15,175-17-15,-87 53 0,-3951 0-1,8219-52 1,-4286 52-1,-17 0 1,-71 0 0,-18 0-1,-123 0-15,106 0 16,-18 0 0,-53-36-1,-35 36 1,17 0-1,-88 0 1,1 0 31,-1 0-31,0 0 15,-35-35-31,36 35 15,16 0 1,1 0 0,-17 0-1,-54 0 110,-17 0-125,-1-35 16</inkml:trace>
  <inkml:trace contextRef="#ctx0" brushRef="#br0" timeOffset="19413.08">17675 1782 0,'17'0'250,"18"0"-219,1 0-15,-1 0 31,-17 0-16,17 0-15,0 0 15,0 0-15,1 0 15,-1-18 0,0 18-15,1 0 15,-1 0-15,0 0 15,0 0 0,1 0 0,-1 0 1,0 0-17,1 0 17,-1-35 14,0 35-14,0 0-1,-17 0 31,17 0-15,1 0-15,-1 0-1,0 0 0,0 0 0,1 0 1,-1 0 14,0 0-14,0 0-17,1 0 17,-1 0-1,0 0 0,-17 0 16,17 0-16,1 0 0,-1 0 1,0 0-1,0 0 0,1 0 125,-1 0-109,0 0 16,0 0-48,-35-36 360,0 1-312,0 0-32,0 0 0,0-1 1,0 1-1,0 0 0,0-1-15,-17 1-1,17 0 1,0 0 15,0 17-15,-35 18 0,35-35-1,0-1 1,0 1-1,0 0 17,-36 35-32,36-35 15,0-1 17,-35 36-17,35-35-15,0 0 31,0-1-15,-35 36 0,35-35-1,0 0 17,-36 35-17,36-18 16,0-17 16,-35 35-47,35-35 47,0-1 47,0 1-47,0 0 47,18 35 93,17 0-187,0 0 31,1 0 1,-1 0-17,0 0 16,0 0-15,-17 0 15,17 0-15,1 0 15,-1 0-15,0 0-1,0 0 1,18 0 15,-17 0-15,17 0 0,17 0-1,-52 0 1,17 0-1,0 0 1,1 0 0,-1 0-1,18 0 1,17 0 0,-52 0-1,17 0 1,1 0-1,34 0 1,-35 0 0,1 0 15,-1 0-15,0 0-1,1 0 1,-1 0-1,0 0 1,0 0 47,-35 17 124,0 36-171,0-17-1,0-1 1,0 0 0,36 18-1,-36 0 1,35-53-1,-35 71 1,35-54 0,-35 19-16,0-1 31,35-35-15,-35 35-1,0 0 1,18 1-1,-18-1 17,0 0-1,35-35-31,-35 35 31,0 1-15,36-1-1,-36 0 17,0 1-1,35-36-31,-35 35 31,35-35-15,-35 35-16,0 0 31,0-17-15,35-18 15,-35 35-15,0 1 15,0-1 31,36-35-30,-36 35-1,35-35 0,0 0 0,1 0 1,17 0-17,-18 0 1,0 0-1,0 0 1,-35-17 0,36 17-1,-1 0 1,18 0 15,-18 0-15,0 0-1,1 0 1,-1 0 0,0 0-16,-17 0 31,17 0-15,36 0-1,-36 17 1,0-17-1,1 0 1,-19 0 15,18 0-15,1 0 15,-1 0-15,-35 35-1,35-35 1,1 0 0,-1 0 15,0 0-15,0 0-1,1 0 1,-1 0-1,0 0 1,0 0 15,-17 0-15,17 0 0,1 0-1,-1 0 1,0 0 15</inkml:trace>
  <inkml:trace contextRef="#ctx0" brushRef="#br0" timeOffset="21830.79">19174 1764 0,'0'-35'31,"0"-1"78,0 54-30,0 17-64,0 1 32,17-36-31,-34 0 109</inkml:trace>
  <inkml:trace contextRef="#ctx0" brushRef="#br0" timeOffset="23442.57">19121 2099 0,'0'18'63,"0"17"-32,18-35-15,17 35-1,0-35 1,0 0 0,18 0-1,-17 0 17,-1-17-1,-35-19 0,0 1-31,-18 0 31,18-1-15,-35 36 0,35-35-1,0 0 1,0 0 15,18 35-31,17 0 16,0-36-1,0 36 17,-35 36-17,0-1 1,0 0-1,0 0 1,0 1 0,0-1-1,0 0 1,0 1 15,36-36 0,17 0-15,-18 0 0,0 0-16,-35-18 31</inkml:trace>
  <inkml:trace contextRef="#ctx0" brushRef="#br0" timeOffset="23978.23">19738 2117 0,'36'0'47,"-36"17"-32,35 36 1,-35-17-1,0-1 1,0 0 0,35-35-1,0 0 32,18 0-31,0 0-1,-18 0 1,1 0 0,-36-18 124,-18 18-124</inkml:trace>
  <inkml:trace contextRef="#ctx0" brushRef="#br0" timeOffset="25912.19">20655 2152 0,'0'35'47,"18"-35"-16,-18 36-31,35-36 16,1 0-1,17 0 1,-18-18 15,-35-17 0,0-36 1,-35 36-32,-1-1 15,36 1 1,0 0 15,0 0-15,36 35-1,17-36 1,-18 36 0,0 0-1,0 18 1,-35 17 0,0 18-1,0-18 1,0 1-1,0 17 1,0-18 0,0 0-1,36-35 32,-1 0-47,18 0 16,-18 0-1,0 0 17</inkml:trace>
  <inkml:trace contextRef="#ctx0" brushRef="#br0" timeOffset="26526.67">21220 2134 0,'0'18'78,"35"-18"-78,-35 53 31,35-18 1,1 0-1,-1-52 0,-35-18-15,0-1-1,0 1 1,0 0 15,35 52 32,1 54-48,-36-18 1,35-53-16,-35 35 16,0 0-1</inkml:trace>
  <inkml:trace contextRef="#ctx0" brushRef="#br0" timeOffset="39820.15">21079 547 0,'0'17'32,"0"36"-1,35 36-31,-35-54 16,35 0-16,-35 36 15,0-54-15,36 36 16,-36 0-1,35-18 17,-35-70 30,-18-18-46,18-17-16,-70-1 31,34 1-15,1 34-16,35 1 15,0-36 1,0 19 0,35 16-1,36 36 1,0 0-1,-71 18-15,35 70 16,-35-17 0,-53-1-1,0-35 1,18 1 15,52-1-15,107-35-1,-1 0 1,-17 35 0,-106 1-1,-159 17 1,18-1 0,88-52-1,18 36 1,106-36 15,-36 0-31</inkml:trace>
  <inkml:trace contextRef="#ctx0" brushRef="#br0" timeOffset="40326.78">21485 670 0,'35'0'47,"-35"36"-31,35-1-16,-35 0 0,35 0 16,-35 36-1,36-18 1,-36-71 46,-18-17-62,18-18 16,-35 0-16,-18-88 16,53 18-1,0 34 16,0 54-15,17 35 0,36 0-1,-4004 106 1,7938-71-16,-3987 36 16,0-18-1,-71-18 16,36-35-15</inkml:trace>
  <inkml:trace contextRef="#ctx0" brushRef="#br0" timeOffset="40821.18">21820 529 0,'35'53'47,"-35"0"-31,35 0-16,-35 0 15,106 70 1,-106-70 0,0-88 46,0 0-62,-35-36 16,-18-70-1,18 35 1,35 18 0,17 17-1,-17 54 1,53 17-1,-18 0 1,1 0 0</inkml:trace>
  <inkml:trace contextRef="#ctx0" brushRef="#br0" timeOffset="40987.11">21908 706 0,'70'0'16,"-34"-18"-16,-1 18 16,0 0-1,1-35 1,-1 35-16</inkml:trace>
  <inkml:trace contextRef="#ctx0" brushRef="#br0" timeOffset="64305.75">4851 5909 0,'18'0'281,"17"0"-265,0-18-16,36 18 15,-18-53-15,70 18 16,71 0 15,-194 0-15,53 35 15,-53 17 47</inkml:trace>
  <inkml:trace contextRef="#ctx0" brushRef="#br0" timeOffset="64840.16">4922 6033 0,'-36'0'16,"72"0"109,17 0-109,-18-18-16,18 18 15,17-35-15,71-36 16,-35 36-1,-71 35 1,36-36 15</inkml:trace>
  <inkml:trace contextRef="#ctx0" brushRef="#br0" timeOffset="80830.69">11977 5362 0,'35'0'63,"1"0"-48,-1 0-15,159-88 47,-123 53-31,-36-1-1,-53 36 17</inkml:trace>
  <inkml:trace contextRef="#ctx0" brushRef="#br0" timeOffset="81077.67">12048 5380 0,'53'0'47,"0"0"-47,141 0 31,-124 0-31,-35-18 16,18 18-1,-70 0 63</inkml:trace>
  <inkml:trace contextRef="#ctx0" brushRef="#br0" timeOffset="83197.39">4886 8996 0,'71'-35'47,"-18"35"-31,17-36-16,-17 36 16,0 0-16,18-35 15,-54 35-15,19 0 16</inkml:trace>
  <inkml:trace contextRef="#ctx0" brushRef="#br0" timeOffset="83455.28">4957 9049 0,'0'0'16,"18"0"15,105-36-15,-52 36-1,-1-35 1,-35 35-16,-17 0 16</inkml:trace>
  <inkml:trace contextRef="#ctx0" brushRef="#br0" timeOffset="87273.1">7479 9296 0,'36'0'63,"16"0"-48,-16 0-15,-1 0 16,0 0-16,36-18 16,35 18 15</inkml:trace>
  <inkml:trace contextRef="#ctx0" brushRef="#br0" timeOffset="87513.28">7656 9384 0,'17'0'31,"19"0"-16,69-18 1,-69 18 0,-19 0-1,-17-35 1</inkml:trace>
  <inkml:trace contextRef="#ctx0" brushRef="#br0" timeOffset="92112.26">10301 11218 0,'18'0'140,"17"0"-140,1 0 16,-1 0-16,35 0 16,89 0 15,-123 0-15,52-17 15,-53 17 0,-53 0 32</inkml:trace>
  <inkml:trace contextRef="#ctx0" brushRef="#br0" timeOffset="92477.02">10337 11377 0,'17'0'62,"19"0"-62,-1 0 16,71 0 0,0 0-1,-1 0 1,-16 0 0,-54 0-1,-35-18 16,-53 18 32</inkml:trace>
  <inkml:trace contextRef="#ctx0" brushRef="#br0" timeOffset="97568.68">11924 11060 0,'-17'0'15,"34"0"157,19 0-156,34 0-1,142 0 17,-106 0-17,17 0 1,-70 0 0,0 0-16,123-18 15,-70 18 16,-18 0-15,-52 0 0,87 0-1,-88 0 1,18 0 0,0 0-1,53 0 1,-71 0-1,18 0 1,35 0 0,-35 0-1,71 0 1,-36 0 0,-17 0 15,-19 0-16,-16 0-15,34 0 16,1 0 0,-1 0-1,71 0 17,-123 0-17,17 0 16</inkml:trace>
  <inkml:trace contextRef="#ctx0" brushRef="#br0" timeOffset="103462.3">21096 9860 0,'0'18'94,"36"-18"-78,17 0-1,-18 0 1,71 0 15,-71 0-31,-35-18 31,-88-70 1,53-36-17,-1 54 1,36 17 0,18 18-1,70-18 16,-35 53-15,-18 17 0,-35 72-1,0-19 1,0-17 0,0-18-1,36-35 1,17 36-1,17-36 1,1 0 0,-36 0-1</inkml:trace>
  <inkml:trace contextRef="#ctx0" brushRef="#br0" timeOffset="103613.28">21661 9719 0,'0'18'46,"35"-18"-30,-35 53 0,0 0-1,0-18-15,0 35 16,-35-70-16</inkml:trace>
  <inkml:trace contextRef="#ctx0" brushRef="#br0" timeOffset="108927.31">18239 4780 0,'-18'0'16,"54"53"78,-36-18-94,0 1 15,0-1-15,35 18 16,-35 17-16,35 54 16,-35-54-16,71 19 15,-71 16-15,53 19 16,-53 17-16,0 194 16,70 318 30,-35-300-14,-35-89-1,36-211-15,-36-18 15</inkml:trace>
  <inkml:trace contextRef="#ctx0" brushRef="#br0" timeOffset="110115.05">17992 7355 0,'35'0'16,"1"0"-16,16-17 15,1 17 1,36 0-16,-19 0 15,442 35 17,423 18-1,-212 0 0,-370-53-15,17 53-1,18-53 1,-159 53 0,-17-53-1,17 0 1,-52 0 0,87 0 15,-105 0-31,-18 0 31,18 0-15,53 0-1,-54 0 1,1 0 0,-36 0-1,36 0 1,-35 0-1,-18 0 1,-36 0 0,1 0-1,-36 0-15,18 0 16,17-36 0,-34 36-1,-54 0 95,-17-52-110</inkml:trace>
  <inkml:trace contextRef="#ctx0" brushRef="#br0" timeOffset="115873.04">18504 5521 0,'-36'0'109,"54"0"141,-18-35-250,35 35 32,0 0-17,1 0 16,-1 0 1,0 0-17,1 0 1,-1 0 0,0 0-1,36 0 16,-54 0-15,19 0 0,34 0-1,-52 0 1,52 0 0,-34 0-1,-1 0 1,-17 0-1,17 0 1,35 0 0,-52 0-1,17 0 1,1 0 15,-1 0-15,0 0-1,0 0 1,1 0 0,-36 17-1,35-17 1,0 0 0,1 0-1,-1 0 1,-3986 0-1,7972 0 1,-3985 36 15,-1-36-15,-17 0 0,17 0 15,0 0-16,0 0 1,1 0 0,-1 0-1,0 0 1,0 0 0,1 0 15,-1 0-16,36 0 17,-36 0-17,-17 0 32,17 0-16,0 0-15,0 0 0,1 0 15,-1 0-15,0 0-1,0 0 16,1 0-15,-36 35 15,35-35-15,0 0 0,1 0-1,-19 0 1,18 0 78,-35 35 124,0 0-186,0 1-1,0-19-16,0 19 1,0 52 15,0 35 1,0-87-17,0-1 1,0 0-1,0 0 1,0-17 0,0 17-1,0 1 1,53-1 0,-53 0-1,0 36 1,0-36-1,0-17 1,0 17 0,0 0-1,0 0 1,0 36 15,0-36-31,0 1 16,18-1-1,-18 0 17,0 0-17,0 1 17,0-19-17,0 19 1,0-1-1,0 0 1,35-35 0,-35 35-1,0 18 1,0-17 0,0-1-1,0 0 1,0 0-1,0 1 17,0-1-17,0 0 17,0 1-17,0-1 1,36-35-1,-36 35 1,0-17 31,0 17-31,0 0 15,0 1 16,0-1 0,35-35 31,-35 35-63,0-52 142</inkml:trace>
  <inkml:trace contextRef="#ctx0" brushRef="#br0" timeOffset="117614.72">20655 8079 0,'0'35'63,"0"0"-48,18-35-15,-18 35 16,53-35-16,53 36 15,0-36 32,-106-18-15,0-35-32,-88-106 31,17-17 0,71 123-15,53 18-1,17 35 1,1 0 0,-18 0-1,-18 70 1,0 1-1,-35 17 17,0-17-17,0-36 1,36-35 15,-1 0-15,18 0-16,-18 0 15,-35-18 1,0-17 0,0 0-1,35 35 79,-35 53-94,0-18 16,0 18-16,0 17 15,0 54 1,0-1 0</inkml:trace>
  <inkml:trace contextRef="#ctx0" brushRef="#br0" timeOffset="132293.81">22525 5733 0,'0'-36'47,"0"1"93,-35 35-109,35-35 1,18 35 46,34 0-63,37 0-15,-1 0 16,71 0-16,299 0 16,-105 0 15,0 0-15,299 35 15,-475-35-16,-142 0 1,18 35 0</inkml:trace>
  <inkml:trace contextRef="#ctx0" brushRef="#br0" timeOffset="142552.17">22508 5697 0,'0'36'109,"0"17"-93,0-18-1,-18 159 17,36-35-1,-18-89-15,52 54-1,-52-71-15,0-1 16,0 54-1,18-53 17,-18 0-32,0 18 31,0-18-15,35-53-16,-35 53 15,0-1 1,0-16-1,0-1 1,0 0 0,0 1-1,0-1 1,0 0 0,0 53 15,0-52 0,0-1-15,36 0-1,-36 18 1,0-18 0,0 1 15,0-1 0,0 0-15,0-52 93</inkml:trace>
  <inkml:trace contextRef="#ctx0" brushRef="#br0" timeOffset="143669.41">22684 8237 0,'0'-35'0,"18"35"63,-18 18-63,35-18 15,-17 0-15,123 35 32,-71-88 15,-70 18-32,-53-18 1,53 0-16,-53-18 15,18-17 1,53 18 0,70 17-1,71 53 1,-124 0 0,0 70-1,-88 54 1,18-36-1,0-17 1,35-19 0,17-52 15,89 0-15,-35 0-1,-36 0 1</inkml:trace>
  <inkml:trace contextRef="#ctx0" brushRef="#br0" timeOffset="143988.68">23337 8255 0,'35'0'16,"-35"35"-1,35-35-15,0 36 16,-35 52 0,-52 71 15,34-124-15,53-35-1,89-18 16,17-35-15,-141 36 15,0-19-15,-18-17 0</inkml:trace>
  <inkml:trace contextRef="#ctx0" brushRef="#br0" timeOffset="146238.81">19121 6456 0,'18'53'63,"-18"-36"-63,0 54 16,52 0-16,-52-1 15,36-35 1,-36-17 15,0-89 16,0 36-31,-18-53-1,-35-18 1,53 36-1,0 17 1,0-18 0,18 36-1,17 35 1,0 0 0,-35 35 15,0 18-16,0 18 1,-17-71 0,-19 35-1,36 0 1,-35-35 0</inkml:trace>
  <inkml:trace contextRef="#ctx0" brushRef="#br0" timeOffset="146879.31">19544 6368 0,'0'17'16,"0"19"-1,0-1 1,53 0-16,18 36 15,-36-36 1,-35 0 0,0-70 46,0-18-62,0 0 16,0 18 15,0 0-31,0-1 16,-35 1-1,35 0 32,35-1-31,18 36-1,-18 0 1,-35 71 0,0-36-1,-35 18-15,0-18 16,88 1 15,105-1-15,-122 18-1,-36-18 1,-53 1 0,17-1-1,1-35-15,-18 35 32</inkml:trace>
  <inkml:trace contextRef="#ctx0" brushRef="#br0" timeOffset="148222.34">21467 6385 0,'0'-35'0,"-18"35"31,-17 0-15,35 35 0,-35-35-16,35 53 15,0 18 1,17-36-16,177 89 31,-123-72 0,-159 37 16,88-107-16,17-53-15,36-34 0,-35 69-1,-18 1 1,35 35 0,-35 18-1,35 17-15,18 71 16,-17-36-1,-1-34 1,-35-1 0,0 0 15,0-88 0,-53-35-15,18 35-16,-1-70 15,36 52 1,-35 18 0,35 18-1,106 0 1,-35 35 0,-36 17-1,-35 36 1,-71 35-1,36-88-15,17 18 16,107 35 15,52-53 1,-53 88-17,-88-35 1,-229 18 15,193-36-15,1-35-1,53 0-15</inkml:trace>
  <inkml:trace contextRef="#ctx0" brushRef="#br0" timeOffset="149122.79">23654 6368 0,'18'35'46,"-18"35"-46,70-17 16,-70 36-16,71 87 31,-71-141 16,-18-123-31,-17-18-1,-18-35 1,18 53 0,35 53-16,0-1 15,0-34 1,17 35 0,36 35-1,0 35 1,-53 53-1,-17-53 1,-19 1 0,36-1 31,18-35-47</inkml:trace>
  <inkml:trace contextRef="#ctx0" brushRef="#br0" timeOffset="149773.7">24148 6368 0,'0'0'0,"-18"0"15,18 17 17,0 36-32,0 18 31,18-1-15,17 1-1,-35-36 1,0-52 31,0-19-47,0 1 15,-17-36 1,-19 36-16,36 0 16,0-18-1,0 0 1,36 18-1,34 35 1,-35 0-16,1 0 16,-36 35-1,-53 18 17,18 17-17,35-34 1,88-1-1,18 0 1,-71 18 0,-35-17-1,-71 16 1,1-52 0,-54 36 15</inkml:trace>
  <inkml:trace contextRef="#ctx0" brushRef="#br0" timeOffset="168636.17">18909 3140 0,'0'-36'140,"0"1"-77,0 53 30,0 35-77,0-18-16,0 0 16,0 1-16,18 52 15,-18 35 1,0-70 0,0 0-1,35 18-15,-35-1 16,0-17-1,0 18 1,53-1 0,-18 1-1,-35-18 1,0 70 15,0-70-15,36 35-1,-36-52 48,0-1-47</inkml:trace>
  <inkml:trace contextRef="#ctx0" brushRef="#br0" timeOffset="169602.31">18504 4357 0,'-36'0'0,"54"0"79,17 0-64,36 0 1,-1 0-1,301 0 17,158 0-1,71-88 0,-477 88 0,-17 0-15,17 0 0,-17 0-1,0 0 1,-35 0-16,34 0 16,1 0-1,18-36 1,87 36-1,-87 0 1,-18 0 0,52 0-1,-16 0 1,-72 0-16,89-35 16,70 35 15,-70 0-16,0 0 1,105 0 0,-105 0-1,-36 0 1,1 0 0,-53 0-1,17 0 1,18 0 15,-106-35 16</inkml:trace>
  <inkml:trace contextRef="#ctx0" brushRef="#br0" timeOffset="174021.31">18945 3298 0,'17'0'250,"18"0"-234,1 0-1,-1 0 1,0 0-1,18 0 1,-53-35 0,35 35-1,36 0 17,0 0-1,-19 0 0,-16 0-15,-1 0 15,18 0-15,-18 0 15,1 0-16,-1 0 17,0 0-17,18 0 1,18 0 0,-54 0-1,18 0 16,1 0 1,34 0-17,-52 0 1,35 18 0,-18-18-1,-35 35 16,18-35-15,35 35 0,-36-35-1,-17 36 1,36-36 0,-36 35 15,35-35-16,0 35 17,18 1-1,-18-36 0,-35 35-15,18-35-1,-18 35 17,35-35-17,-35 35 1,36-35 0,-36 36 15,35-1-16,-35 0 32,35-35-31,-35 35 0,0 1-1,35-36 16,-35 35-15,0 0 15,0 1-15,0-1 15,36-35-15,-36 35-1,0-17 17,0 17 15,0 0-16,0 1 31,0-54 173,0-17-188,0-1-32,0 19 1,0-19 15,0 1 0,0 0 1,0 0-17,0-1 32,0 1-31,0 0 15,0 0-15,0-1 30,0 1-14,0 0-1,35-1 0,-35 1 0,35 35-15,-35-35 0,0 17 15,35 18-15,-35-35-1,36 35 1,-36-35-1,35 35 1,0 0 15,-35-36-31,36 36 16,-1-35 15,0 35 0,0 0-15,-35-35 0,36 35-1,-1 0 17,0 0-1,-17-35-16,17 35 1,0 0 15,1 0-15,-1-36 0,0 36 15,18 0-16,-18 0 1,1 0 0,-1 0-1,0 0 1,1 0 0,-1 0-1,0 0 16,0 0-15,1 0 0,-19 0-1,19 0 1,-1 0 0,0 0 15,0 0-16,1 0 1,-1 0 0,0 0-1,1 0 17,-1 0-17,0 0 1,0 0-1,1 0 1,-19 0 0,19 0 15,-1 0-31,0 0 31,0 0 0,-52 0 79,-18 0-110</inkml:trace>
  <inkml:trace contextRef="#ctx0" brushRef="#br0" timeOffset="175836">21044 3757 0,'0'-35'0,"-36"35"16,72 0 31,16 0-32,160 0 17,-106 0-17,-18 0 1,-53 0-16,1 0 15,-1 0 1,-35-35 15,-18 35-15,-17 0 0,0-36-1,52 36 32,19 0-31,34 0-1,1 18 1,-36 17 0,-35 0-16,0 1 15,-35-1 16,0-35-15,35 35 0</inkml:trace>
  <inkml:trace contextRef="#ctx0" brushRef="#br0" timeOffset="178302.24">22225 3651 0,'0'-35'16,"36"35"-16,-36-35 16,0-1-1,0 54 95,35-18-110,-35 106 31,0-53-15,0 0-16,0-18 15,0 0 1,0 1 15,-18-36-31</inkml:trace>
  <inkml:trace contextRef="#ctx0" brushRef="#br0" timeOffset="178568.56">22278 3510 0,'18'0'32,"17"0"-17,-35 35 1,18-35 0,52 142-1,-34-107 1,-19-35-1,36 35 1</inkml:trace>
  <inkml:trace contextRef="#ctx0" brushRef="#br0" timeOffset="178836.18">22578 3387 0,'0'17'63,"0"19"-63,0-1 16,18 35-1,-18 1 1,0-36-1,0 18-15,0-18 16,35-35 15</inkml:trace>
  <inkml:trace contextRef="#ctx0" brushRef="#br0" timeOffset="179585.05">22755 3598 0,'0'18'31,"0"35"-15,0 0-1,0 17 1,35-34-1,-3951-36 1,7955 0 0,-4003 0-1,-36-18-15,-18-17 32,-53-1-17,1 1 1,70 0 15,17 35-15,54 0-1,-36-35 1,36 35 0,-18 0-1,-53-36 1,0-17-1,0 18 1,0 0 0,0 0 15,0-1 0,0 54 47,0 17-78,0 1 16,35-1-16,-35 0 16,0 36-1,35-1 1,-35-17-1,0-18 1,36-35-16</inkml:trace>
  <inkml:trace contextRef="#ctx0" brushRef="#br0" timeOffset="180369.08">23090 3616 0,'17'0'16,"1"0"-1,17 0-15,0 0 16,36 0 0,-4022 0-1,7920 0 48,-4005 35-32,36 18-15,0-18-1,36 1 16,34-36-15,1 0 0,-36-18-1,18-35 1,-53 0 0,0-17-1,0 34-15,-18-34 16,18 17-1,0 18 1,0 70 31,0 0-47,0 53 16,0 1-1,18-19 1,17-17-1,-35-18 1,36-35 0,-36-17 15,35 17-15,18 17 15,0 36-16,-18-53 1,-17 0 0,52 0-1,-35-70 1,-35 34-16</inkml:trace>
  <inkml:trace contextRef="#ctx0" brushRef="#br0" timeOffset="194049.51">4498 13529 0,'71'-35'125,"-18"35"-125,17-36 15,-34 36-15,-1-35 16,0 35-16,0 0 16,-35-35-16,36 35 15</inkml:trace>
  <inkml:trace contextRef="#ctx0" brushRef="#br0" timeOffset="201499.21">11377 12435 0,'0'-35'16,"0"18"0,0-19-1,0 1 1,36 35-1,-36-71-15,-36 71 63,1 0-63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18:23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8820 688 0,'0'-35'15,"0"-1"1,-35 36 15,-1 36-15,-34-1-16,17 0 15,-18 36 1,36 70 15,70-141-31,124 106 31,-159-71-15,-35 71 0,-124-71-1,35 0 1,54-35 0,35 0 15,35-70-16,17 35 1,19 35 0</inkml:trace>
  <inkml:trace contextRef="#ctx0" brushRef="#br0" timeOffset="466.89">8837 1005 0,'0'36'47,"0"-1"-47,0 0 15,53 18 1,-53-18 0,36-35-1,-19 0 1,71-52 0,-88 34-1,71-70 1,-71 141 31,0-18-32,35 0-15,1 0 16,-36 18 0,35-53-1,18 0 1,-18-17-16</inkml:trace>
  <inkml:trace contextRef="#ctx0" brushRef="#br0" timeOffset="1000.58">9296 1005 0,'0'0'0,"35"53"47,-35 0-31,0-17-1,0-107 48,53 18-47,0 53-1,0 0 1,-18 35-1,-35 54 1,0-37 0,0-87 46,0 0-62,71 0 16,-18-1-1,-18 36 1,0 18 0,-35 88-1,0-36 1,0-17 0,36-53 15,34 0-16,-35 0 1,54-53-16</inkml:trace>
  <inkml:trace contextRef="#ctx0" brushRef="#br0" timeOffset="1573.72">10125 1058 0,'-18'0'15,"-70"0"1,53 18-1,-18 88 1,53-71 0,0 18-1,18-53 17,-1-35-1,19-36-16,-1 71 1,-35 71 15,35-36-31,-35 0 16,0 1 0,35-36-1,1 0 1,-36-36-1,35-34 1,-35 52 0,35 18 31,-52 0 93</inkml:trace>
  <inkml:trace contextRef="#ctx0" brushRef="#br0" timeOffset="2218.69">10055 1199 0,'-36'-35'15,"36"53"17,0 17-17,0 18-15,0-18 16,36 36 0,-36-36-1,0-88 48,0 18-63,35-18 15,-35-18-15,35 1 16,18 70 0,-18 0-16,1 18 31,-1 70-16,-35-35 1,0-18 0,0-88 31,0-35-47,0 35 15,70 18 1,-17 52-1,0 54 1,-18 35 0,-35-53-1,36-53 17,34 0-17,-34-18 1,-1-17-16</inkml:trace>
  <inkml:trace contextRef="#ctx0" brushRef="#br0" timeOffset="3266.78">10848 1129 0,'0'0'0,"-53"0"31,-35 18-15,35 52-1,53 1 1,-35-36-1,35 0 1,35-52 0,36-54-1,-1 0 1,-34 71 0,-36 53 15,35 18-16,-35-36 1,0 0 0,35-35-1,0-70 1,1-1 0,-1 36-1,0 17 1,1 18-1,16 0 1,1 71 0,-17-18-1,-36 0 1,0 0 0,-18-53 15,53-36 0,54-34-15,-19 17-1,-35 53 1,-35 18 15,0 17-15,36-35 15,17 0-15,-1-35-1,-16-1 1,-36 54 15,35 35-15,-35 0-1,35 123 1,18-52 0,-18-54-1,-35 1 1,-35-71-16,-35 17 16,34-17-1,1-52 1,35-37-1,53-16 1,106-54 0,-36 71-1,-35 52 1,-52 36 15,-54 0 16,-35 0-31</inkml:trace>
  <inkml:trace contextRef="#ctx0" brushRef="#br0" timeOffset="19114.09">4922 5062 0,'35'-35'125,"35"35"-125,1-53 16,52 0-1,-87 53-15,70-35 31</inkml:trace>
  <inkml:trace contextRef="#ctx0" brushRef="#br0" timeOffset="19420.64">5151 5203 0,'53'0'47,"-18"0"-47,0-17 15,1 17 1,87-88 0,-105 88-1</inkml:trace>
  <inkml:trace contextRef="#ctx0" brushRef="#br0" timeOffset="23049.17">17798 6209 0,'35'0'140,"53"0"-124,-17-18 0,52 1 15,-52-36 0,-106 53 79</inkml:trace>
  <inkml:trace contextRef="#ctx0" brushRef="#br0" timeOffset="25421.84">15928 8784 0,'-35'0'16,"53"0"62,17 0-78,0-17 15,0 17-15,1 0 16,-1-36-16,0 36 16,18 0-1,-53-35-15</inkml:trace>
  <inkml:trace contextRef="#ctx0" brushRef="#br0" timeOffset="25613.08">15822 8908 0,'53'-18'31,"71"-17"-15,52-18-1,-88 53 1,-88-35-1</inkml:trace>
  <inkml:trace contextRef="#ctx0" brushRef="#br0" timeOffset="27469.84">16634 11448 0,'-35'0'16,"52"0"62,36 0-63,35 0 1,53-18 15,-105 18 1,-54 0 14</inkml:trace>
  <inkml:trace contextRef="#ctx0" brushRef="#br0" timeOffset="28878.84">16528 14041 0,'0'-36'31,"35"36"1,-35-35-17,53 35 1,106-71 15,-71 19 0</inkml:trace>
  <inkml:trace contextRef="#ctx0" brushRef="#br0" timeOffset="29134.58">16651 14023 0,'18'0'31,"35"-18"-15,-35 18-1,35-35-15,-1 35 16,19-35 0,-89 35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19:26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 3281 0,'-36'0'15,"54"0"314,17 0-267,1 0 1,-1 0-32,0 0 0,0 0-15,1 0 15,-1 0-15,-17 0 15,17 0-16,0 0 1,0 0 0,1 0-1,-1 0 1,0 0 0,0 0 15,1 0-16,-1 0 1,0 35 0,18-35-16,0 0 15,0 0 1,18 0 0,-1 0-1,-17 0 1,0 0-1,-18 0 1,1 0 0,-1 0-16,18 0 15,0 0 1,17 0 15,1 0-15,35 0-1,-53 0 1,17 0 0,1 0-1,34 0 1,-34 0 0,-18 0-1,18 0 1,105 0 15,-106 0-15,1 0-1,0-18 1,-19 18 15,54 0-15,-35 0-1,-1 0 1,1 0 0,88 0-1,-36 0 1,-35 0 0,18 0-1,-18 0 1,-17 0-1,35 0 1,-36 0 0,1 0-1,17 0 1,-17 0 0,-1 0 15,-4003 0-16,8043 0 1,-4075 0-16,35 0 16,19 0-1,16 0 1,37 0 0,16 0-1,-17 0 1,-35 0-1,18 0 1,-18 36 0,70-36-1,-70 0 1,17 0 15,-17 0-31</inkml:trace>
  <inkml:trace contextRef="#ctx0" brushRef="#br0" timeOffset="3268.85">6703 3422 0,'-35'0'16,"0"0"0,-1 0 46,54 0 110,17 0-156,0 0-1,1 0 1,-1 0 0,18 0-1,-18-18 1,89 18-1,-71 0 1,17 0 0,1-35-1,35 35 1,-36 0 15,1-35-15,17 35-1,18 0 1,-36 0 0,18-53-1,18 53 1,18 0 0,17 0-1,-71 0 1,1 0-1,17-35 1,-17 35 0,-18 0-16,17 0 15,1 0 1,17 0 0,0 0 15,36 0-16,-54 0 1,1 0 0,-1 0-1,18 0 1,-17 0 0,0 0-1,-1 0 1,1 0-1,35 0 1,-54 0 0,54 0-1,-53 0 1,18 0 15,35 0-15,-36 0-1,18 0 1,-17 0 0,35 0-1,-53 0 1,52 0 0,-52 0-1,18 0 1,52 0-1,-34 0 1,-19 0 0,1 0-1,35 0 1,-1 0 15,19 0-15,-18 0-1,0 0 1,70 0 0,-70 0-1,17 0 1,-17 0 0,18 0-1,-54 0 1,1 0-1,-1 0 1,36 0 0,-53 0-1,70 0 1,-52 0 0,0 0 15,52 0-16,-70 0 1,17-36 0,1 36-1,0 0 1,-1 0 0,18 0-1,-17 0 1,-1 0-1,36 0 1,-53 0 0,35 0-1,-17 0 17,35-35-17,-36 35 1,-17 0-1,18-35 1,-1 35 0,36-36-1,-53 36 1,18 0 0,-36 0-1,53 0 1,-17 0-1,-18 0 1,17 0 0,-17 0-1,88-35 1,-53 35 0,-17 0 15,-18 0-16,17 0 1,-17 0 0,0 0-1,-17 0 1,-1 0 0,35 0-1,-34 0 1,-1 0 15,0 0-15,-52 0 77</inkml:trace>
  <inkml:trace contextRef="#ctx0" brushRef="#br0" timeOffset="6865.89">15505 741 0,'0'-35'0,"0"52"109,0 18-93,0 1-16,0 17 16,0 123 15,0-123-31,0 35 15,0-17 1,0-1 0,0-17-1,0 0 1,-35-53 0</inkml:trace>
  <inkml:trace contextRef="#ctx0" brushRef="#br0" timeOffset="7098.77">15523 1076 0,'70'0'31,"-17"-35"-31,-35 35 15,17 0 1,71-36 0,0-52-1,-106 53 1</inkml:trace>
  <inkml:trace contextRef="#ctx0" brushRef="#br0" timeOffset="7316.77">15911 741 0,'0'0'0,"-18"-35"15,18 52 32,0 36-47,18 71 16,-18-19 0,0 1 15,0-35-16,0-18 1,0-18 0,35-35-16</inkml:trace>
  <inkml:trace contextRef="#ctx0" brushRef="#br0" timeOffset="7599.13">16352 794 0,'-18'0'15,"-17"0"1,35 17 0,-36 19-16,36 105 15,0 53 16,36-124-15,-1-17 0,53-53-1,-17-35 1,-71 0-16</inkml:trace>
  <inkml:trace contextRef="#ctx0" brushRef="#br0" timeOffset="8183">16563 829 0,'0'0'0,"18"0"31,35 0-31,0 0 15,17 0 1,-34 0-16,-19 0 16,18 0-1,-52 53 95,17-18-110,-53 1 15,53-1-15,-53 0 16,0 0-16,0 36 16,-3933-36-1,7937-35 16,-3916 0 1,36 0-32,-18 0 15,52-17 1,-69 17-16,-1 0 16,0-36-1</inkml:trace>
  <inkml:trace contextRef="#ctx0" brushRef="#br0" timeOffset="8499.03">16987 670 0,'0'-35'31,"35"35"-15,0 0-1,0 0-15,1 35 16,34 71-1,18 141 1,-88-88 0,-17-53-1,-18-36 1,35-35-16,-71 18 16,18-53-1</inkml:trace>
  <inkml:trace contextRef="#ctx0" brushRef="#br0" timeOffset="14280.73">16105 1993 0,'0'18'109,"0"17"-109,17 0 16,-17 1-16,0 17 0,0 0 16,0 17-1,36 36 16,52-36 1,-35-70-32,53 0 31,-54 0-15,-16-17 15,-36-71-16</inkml:trace>
  <inkml:trace contextRef="#ctx0" brushRef="#br0" timeOffset="14747.24">16616 2064 0,'35'0'16,"-35"17"-1,53 19-15,0 70 16,-53-1 0,53-34-1,-53-36 1,0-52 31,-35-19-32,0-34 1,-1-54 0,1-17-1,35 53 1,0 35 0,18 53-1,35 0-15,0 0 16,-18 53-1,-35 0 1,0 17 0,-35-34-1,-1-36 1</inkml:trace>
  <inkml:trace contextRef="#ctx0" brushRef="#br0" timeOffset="15069.53">17040 2099 0,'0'0'16,"0"71"-16,0-54 16,105 89-1,-69-106 1,-36 35-1,0-70 17,-36-35-17,-17-1 1,18 0 0,35-34 15,35 34-16,36 36 1,0 35 0,-36 0-1</inkml:trace>
  <inkml:trace contextRef="#ctx0" brushRef="#br0" timeOffset="15230.74">17040 2152 0,'17'0'16,"36"0"0,0 0-16,123-18 15,-70-35 1,-71 0 0</inkml:trace>
  <inkml:trace contextRef="#ctx0" brushRef="#br0" timeOffset="15980.87">17904 1199 0,'0'-17'31,"194"-107"0,-106 54-31,688-371 47,-564 300 0,-212 158 0</inkml:trace>
  <inkml:trace contextRef="#ctx0" brushRef="#br0" timeOffset="16580.7">18098 1341 0,'-35'0'31,"70"-18"16,0 18-32,18 0-15,0 0 16,141 0 0,-88 0-16,53 0 15,70-53 1,-70 18 0,-71-1 15,-106 36 16</inkml:trace>
  <inkml:trace contextRef="#ctx0" brushRef="#br0" timeOffset="17046.9">18045 1411 0,'0'0'16,"-18"0"0,18 35 46,88-35-62,-52 71 16,34-36-16,36 89 15,88 17 1,35-53 0,-52-17-1,-124-19 1,-36-52 0,-17 36-1</inkml:trace>
  <inkml:trace contextRef="#ctx0" brushRef="#br0" timeOffset="17547.49">18080 1870 0,'53'35'62,"-18"0"-46,18 36-16,18-18 0,-1 35 16,124 106-1,-35 0 1,18-53-1,-72-53-15,1 36 16,-35-1 0,-18-35-1,-18-52 1,-53-36 46,18-18-46</inkml:trace>
  <inkml:trace contextRef="#ctx0" brushRef="#br0" timeOffset="19063.32">19685 335 0,'0'-35'0,"0"53"93,0 34-77,0 1 0,0-17-1,53 140 16,-53-70 1,36-53-1,87-53 0,-52-36-15,-1-16-1,-17 16 17,-53-17-32</inkml:trace>
  <inkml:trace contextRef="#ctx0" brushRef="#br0" timeOffset="19580.41">20091 459 0,'0'53'63,"0"-18"-48,35 35-15,-35 19 16,0-19 0,53-17-1,-53-71 48,0-17-63,0 0 15,-17-36 1,-36-35 0,53 36-1,-36-1 1,36 18-1,18 18 1,17 35 0,1 18-1,-36 52 1,0 1 0,0-18-1,-18-53-15,18 35 31,-35-35-15,-1 0 15</inkml:trace>
  <inkml:trace contextRef="#ctx0" brushRef="#br0" timeOffset="20130.99">20303 529 0,'0'35'31,"0"1"-31,35-1 15,-35 0 1,35 18 0,1-18-1,-36 1 1,0-54 31,0 0-32,-18 18-15,18-70 16,0 17 0,-35-18-1,35 19 1,-36 16 0,36 1-1,0 0 1,0-1 15,18 1-15,35 0-1,-18 35 1,0 0 0,-35 18-1</inkml:trace>
  <inkml:trace contextRef="#ctx0" brushRef="#br0" timeOffset="20346.99">20373 600 0,'18'0'16,"17"0"-1,89-36 1,-36 36 0,-53 0-1,-53 36 1</inkml:trace>
  <inkml:trace contextRef="#ctx0" brushRef="#br0" timeOffset="22280.2">19580 1164 0,'0'-35'16,"0"70"46,0 0-62,0 1 0,0 17 16,0 70 0,0 54 15,0-89 0,0-53 0</inkml:trace>
  <inkml:trace contextRef="#ctx0" brushRef="#br0" timeOffset="22646.67">19562 1535 0,'0'0'16,"35"0"-16,18 0 15,-18 0-15,1-36 16,-1 36 0,18-88-1,-53 53 1,0 17 0,0-17-1,0 70 32,0 18-31,0 0-1,0 71 1,0-54 0,0-17-1</inkml:trace>
  <inkml:trace contextRef="#ctx0" brushRef="#br0" timeOffset="23080.39">20020 1411 0,'0'35'15,"0"1"1,0-1-16,0 0 15,0-17 1,0 17 0,36 0-1,-54-52 17,18-54-17,-35-17 1,35-88-1,0 105 1,0 18 0,35 53-1,18 0 1,-18 0-16,-35 53 16,0 18-1,0-18 16,-17-18-15,-19-35 0</inkml:trace>
  <inkml:trace contextRef="#ctx0" brushRef="#br0" timeOffset="23430.52">20267 1323 0,'0'18'16,"36"-18"0,-36 52-16,0-16 15,0 17 1,35-53 0,-53 0 15,18-53-16,0 17 1,0-69 0,0-1-1,18 71 1,53-1 0,-36 36 15,-35 36-16,0-1 1</inkml:trace>
  <inkml:trace contextRef="#ctx0" brushRef="#br0" timeOffset="23548.23">20479 1341 0,'88'0'16,"-52"0"-16,34-18 31,-35 18-31</inkml:trace>
  <inkml:trace contextRef="#ctx0" brushRef="#br0" timeOffset="24430.32">19244 2399 0,'36'18'62,"-36"17"-46,0 0-16,35 36 16,-35-36 15,0-88 16,0 18-47,0 17 15,0-17 1,0-124 0,0 89-1,0 52 1,35-53-1,36 36-15,-1 35 16,-34 0 0,-19 18-1,-17 52 1,-88 1 0,0-1-1,105-70 16,72 53 1,17-17-17,-71-1 1,-53 0 0,-52-35-1,34 0-15,36 35 16,-35-35-1,70 0 1</inkml:trace>
  <inkml:trace contextRef="#ctx0" brushRef="#br0" timeOffset="24879.85">19738 2364 0,'0'17'16,"0"54"0,36-71-1,16 53 1,-52-18 0,-17-88 46,17 18-46,-35-18-16,35 0 15,0 0-15,0-35 16,0 53 0,35-36-1,18 71 1,0 0 15,-53 106-15,-36-36-1,-34-34 1</inkml:trace>
  <inkml:trace contextRef="#ctx0" brushRef="#br0" timeOffset="25263">20003 2311 0,'0'35'16,"0"18"-1,35 17 1,-35-34-1,35-36-15,-52-53 79,17 18-79,0-1 15,0 1-15,-36 0 16,36-71-1,0 53 1,0-18 0,36 54-1,-1 17 1,0 0 0</inkml:trace>
  <inkml:trace contextRef="#ctx0" brushRef="#br0" timeOffset="25430">20056 2364 0,'53'0'15,"-36"0"1,54-18-16,-18 18 15,70-71 1,-87 36 0</inkml:trace>
  <inkml:trace contextRef="#ctx0" brushRef="#br0" timeOffset="26798.38">19509 3157 0,'0'36'31,"0"-1"-31,18 35 16,17 36 0,0 53 15,-35-124 16,0-88-32,0 36-15,-17-71 16,-19 17 0,1-35-1,35 53 1,18 18-1,52-36 17,18 71-17,-52 0-15,-1 0 16,-35 106 0,-53-35-1,18-36 1,35 0-1,88 1 17,-53 34-17,-35-17 1,-88 35 0,53-88-1,-18 0 1,106 0 15,0-35-15</inkml:trace>
  <inkml:trace contextRef="#ctx0" brushRef="#br0" timeOffset="27330.25">19968 3369 0,'0'35'47,"35"1"-47,0 52 15,-35-35 1,-18-106 46,18 0-46,0 0-16,0 0 16,0-70-1,0 34 1,71 36 0,-36 53-1,18 18 1,-53 53-1,0-1 1,-106-17 0,71-53-16,0 0 15,70 0 17,71 53-17,-18 18 1,-53-18 15,36-18-15,-36-35-1</inkml:trace>
  <inkml:trace contextRef="#ctx0" brushRef="#br0" timeOffset="27929.03">20479 3210 0,'0'-35'78,"53"35"-78,123-71 47,-105 36-16,-89 35 16,-17 0-16</inkml:trace>
  <inkml:trace contextRef="#ctx0" brushRef="#br0" timeOffset="28417.51">20585 3210 0,'0'53'63,"0"-18"-63,0 1 15,0-1-15,0 18 16,18 18 0,17-1-1,0 1 1,-53-71 62</inkml:trace>
  <inkml:trace contextRef="#ctx0" brushRef="#br0" timeOffset="28595.72">20620 3510 0,'53'-35'16,"-18"35"0,1-53-16,-1 53 15,0 0 1,1-35-16</inkml:trace>
  <inkml:trace contextRef="#ctx0" brushRef="#br0" timeOffset="57164.54">13565 5786 0,'17'0'250,"19"0"-219,-36 17-31,35-17 16,0 0 31,-35 35-32,35-35 1,1 0 15,-1 0-15,0 0 15,1 0-15,-1 0 15,-18 0-16,19 0 17,-1 0-17,0 0 1,1 0 0,-1 0-1,0 0 1,0 0-16,1 0 15,-1-17 1,0 17 0,0-35 15,1 35 0,-19 0-15,19-36-1,-1 36 1,-35-17 0,35 17-1,1 0 1,-36-36 0,35 36-1,0-53 1,36 18-1,-71 0 1,17 35 0,-17-35-1,36-1 1,-1 19 15,0-36-15,-35 18-1,35 35 1,-35-53 0,0 17-1,53 1 1,-53 0 0,0-36-1,36 36 1,-36 0 15,0-1-15,0 19-1,35-36 17,-35 18-17,0 17 16,0-17 1,0-1-17,0 1 1,0 0 0,0 0-1,-18-1 1,18 1 15,-35 35-31,35-35 16,-35 35 15,-1-36-15,1 1-1,0 35 16,35-35-31,-35 35 16,-1-35 0,1 35-1,0 0 1,-1-36 0,1 36-1,0-35 1,0 35-1,-1 0 1,1-35 0,-18 35-1,-17 0 17,34 0-17,1 0 1,0 0-1,-1 0 1,1 0 0,0 0-1,17 17 1,-52-17 0,-1 36-1,36-36 1,0 35-1,-1 0 1,1 0 15,35 1-15,-35-36 0,35 35-1,-36 0 1,36 1-1,-35-1 17,35 0-17,-35-35 1,35 35 0,-35 1-1,35-1 1,0 0 15,-36 1-15,36-1-1,0 0 1,0 0 0,0 1-1,0-1 1,0 0-1,0 0 1,0 1 0,0-19-1,0 19 1,0-1 15,0 0-15,0 1-1,0-1 1,53 0 15,-53 0-15,36 1 15,-4023-1-15,7974 0-1,-3952-35 1,-35 35 0,35 1-1,-35-1 17,35-35 14</inkml:trace>
  <inkml:trace contextRef="#ctx0" brushRef="#br0" timeOffset="64623.54">22225 5733 0,'18'0'109,"53"0"-93,-19 0 0,37 0-16,-1-18 15,-18 18-15,19 0 16,16-53-16,107 53 31,335-88 0,-353 35 1,-88 53-1,-71-35 0,-70 35 94</inkml:trace>
  <inkml:trace contextRef="#ctx0" brushRef="#br0" timeOffset="106002.98">20744 7285 0,'0'18'94,"0"52"-78,0 1-16,0 158 31,0-141 16,0-53-31,-53-52 15</inkml:trace>
  <inkml:trace contextRef="#ctx0" brushRef="#br0" timeOffset="106285.98">20691 7320 0,'0'-35'0,"0"53"31,35 17-15,0 0-16,36 36 31,-36-36-31,0 35 16,18-34-1,-17-36 1,-1 0-1,-35-18-15</inkml:trace>
  <inkml:trace contextRef="#ctx0" brushRef="#br0" timeOffset="106535.11">21026 7179 0,'0'0'16,"0"53"31,-18 35-32,18 36 1,0-71 0,0 17-1,18-35-15,-18 1 16,35-36-1</inkml:trace>
  <inkml:trace contextRef="#ctx0" brushRef="#br0" timeOffset="106902.89">21167 7532 0,'53'0'16,"0"-35"0,17-1-1,-34-17 1,-36 18 0,-18 35-1,-17 0 1,-1 0-1,36 53 1,0-18 0,0 1-16,0 16 15,0-16 1,18 17 0,17-18-1,1-35 16</inkml:trace>
  <inkml:trace contextRef="#ctx0" brushRef="#br0" timeOffset="107448.84">21520 7514 0,'0'53'63,"35"-53"-48,-35 53-15,0-18 16,35-35 0,-35 36-1,36-36 1,-36-18-1,0-35 1,35 18 0,0 35 15,18 0 0,-53 35-15,53-35-16,-18 53 15,-35 0 1,0-71 15,36-17-31,-36-71 16,0 36 0,0 17-1,-18 17 1</inkml:trace>
  <inkml:trace contextRef="#ctx0" brushRef="#br0" timeOffset="108919.4">22931 7338 0,'0'0'0,"18"0"15,17 0 1,53 0 0,35 0-1,-87 0-15,-1 0 16,-17 0 0,-54 0 30</inkml:trace>
  <inkml:trace contextRef="#ctx0" brushRef="#br0" timeOffset="119463.87">23001 7391 0,'-35'0'15,"0"0"1,0 0 15,35 35-15,0 71 0,0-18 15,17-88-16,54 0 1,-36 0 0,-35-53-1,35 53 17,-35-18-32,53 18 15,-53 36 1,53 17-1,0-18 1,-18-35-16,1 0 31,-1-18-15,-35-70 0,0 53-1,53 70 32,0 36-31,-18-36-16,0-35 31,1 0-15,-1-18-1,-35-52 1,0-18-1,0 17 1,0 0 0,0 19-1,0 69 32,0 18-31,0 1-16,35 34 15,0 1 1,1-71 0</inkml:trace>
  <inkml:trace contextRef="#ctx0" brushRef="#br0" timeOffset="119685.28">23566 7408 0,'0'0'0,"35"0"31,0-35-15,71 35 0,-70 0-1,34-35 1,-70 52 15,-18-17-15</inkml:trace>
  <inkml:trace contextRef="#ctx0" brushRef="#br0" timeOffset="120568.71">24254 7408 0,'-35'0'16,"-1"0"0,1 18 15,35 17-15,18-35-16,-18 36 15,53-36 1,-18 0-1,-53-18 1,-52-17 0,70-1 15,17 36-15,36-53-1,0 53-15,35-70 16,-88 35-1,0-1 17,0 107-1,53 52-15,18 18-1,-71 18 1,35-18-1,-35-105-15,0-19 16,35 19 15,1-36-31,17-71 32,-53 0-17,-36 1 1,-34 17-1,34 53 1,1-35 0,35-1-1</inkml:trace>
  <inkml:trace contextRef="#ctx0" brushRef="#br0" timeOffset="120884.82">24660 7267 0,'0'0'0,"35"0"32,18 36-17,-53 34 1,35 54-16,18 70 31,-18-36-15,53-122-1,-52-36 1,-36-106 0,0 53-1,-124 0 1,18 53 0,53 0-16,-17 106 15,35-106 1</inkml:trace>
  <inkml:trace contextRef="#ctx0" brushRef="#br0" timeOffset="121868.05">22084 7691 0,'18'0'32,"52"0"-17,-17 0-15,194 0 32</inkml:trace>
  <inkml:trace contextRef="#ctx0" brushRef="#br0" timeOffset="122417.55">23001 8149 0,'0'0'15,"-52"0"-15,16 0 31,36 35-31,0 18 16,247 459 31,-212-300-16,-35-160-31,-35-52 31,0 0-31</inkml:trace>
  <inkml:trace contextRef="#ctx0" brushRef="#br0" timeOffset="122734.24">23001 8784 0,'18'-35'31,"53"-18"-15,-18 18-16,70 35 15,-35 0 1,-52 70 0,-1 1-1,-35-36 1,-18-53 15,18-70-15,0-18-1,0 71-15,18 0 16,52-18 0,-34 53-1,-19 18 17,19-18-32</inkml:trace>
  <inkml:trace contextRef="#ctx0" brushRef="#br0" timeOffset="123233.43">23584 8520 0,'35'0'15,"0"0"1,36-18 0,-36 18-1,-17-35 1,17 35 0,-35-36-1,-18 36-15,-35 0 16,-35 36-1,53 52 1,35-35 0,17 0-1,177-53 17,-70 0-17,-53-53 1,-71 18-1,0-1 1,-18 36 15,18 18 1,18 35-17,17 17 1,0 36-1,0-18 1,-35-52-16,0 34 16,0-35-1</inkml:trace>
  <inkml:trace contextRef="#ctx0" brushRef="#br0" timeOffset="123404.01">24289 8625 0,'35'0'62,"-35"18"-62</inkml:trace>
  <inkml:trace contextRef="#ctx0" brushRef="#br0" timeOffset="125767.07">20444 9225 0,'-35'0'32,"35"-17"-17,0-19 1,0 1-16,0 0 16,-53-18-16,53 0 0,0-18 15,-36-35 1,1-52-1,-18-230 17,53 176 15,0 141-16,0 36-16,-35 35 48,0 0-47,17 0 15,-17 0-16,-1 0 1,54 0 62,-18-35-78,35 35 16,-35-35-1,0-1 1,18 36 47,-18 53-48,53-17 1,-53-1-1,35-35-15,-35 53 16,35-18 0,1 0-1,-54-52 173,18-19-157,-35 36-31,0 0 31,-1 0 1,36 36-17,-70 34 1,52 18-1,-17-88 1,35 36 0,0-72 15,17-34-15,19-1-1,-1 18 1,0 53-1,1-35 1,16 35 15,1 53-15,-17-53-16,17 53 16,52-18-1,19-35 1,-71 0-16</inkml:trace>
  <inkml:trace contextRef="#ctx0" brushRef="#br0" timeOffset="132832.9">6421 13212 0,'53'-18'125,"-36"18"-125,36-35 15,-17 35-15,-1-36 16,18 36-16,17-35 16,36-35 31,-70 70-1,-36 17 1</inkml:trace>
  <inkml:trace contextRef="#ctx0" brushRef="#br0" timeOffset="133171.87">6509 13406 0,'18'0'47,"17"-18"-32,0 18 1,36-71-1,-1 36 1,36 0 0,-123 35 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21:55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3740 4727 0,'70'0'62,"-17"0"-46,0-17-16,35 17 15,71-71 1,106 0 15,-248 124 0</inkml:trace>
  <inkml:trace contextRef="#ctx0" brushRef="#br0" timeOffset="290.61">4181 4815 0,'0'0'0,"35"0"31,159-70 0,-106 17-31,-17 53 16,52-53-1,-4074 0 1,7990 53 0,-4003 0 62</inkml:trace>
  <inkml:trace contextRef="#ctx0" brushRef="#br0" timeOffset="1605.24">7691 4957 0,'18'-18'125,"17"18"-109,0 0-16,0-35 15,36 35 1,35-53 15,-89 17 0,19 36 16,-36 18-31</inkml:trace>
  <inkml:trace contextRef="#ctx0" brushRef="#br0" timeOffset="1925.98">7726 5115 0,'18'0'47,"17"-17"-47,36-19 16,-1-17-1,1 18 1,-36 35 0,0-35-1</inkml:trace>
  <inkml:trace contextRef="#ctx0" brushRef="#br0" timeOffset="14215.54">13741 3634 0,'-35'0'140,"35"17"-93,0 19-31,0-1-1,-36 35 17,1-34-17,35-1 1,-35 0-1,0-17 17,-1-18-17,36 35-15,-35-35 32,35-18 14,0 1-30,0-18 0,18 35 15,17 0 0,0 0-15,1 0-1,-36 17-15,52 36 32,1 0-17,53-18 1,-53 1 0,-18-36-1</inkml:trace>
  <inkml:trace contextRef="#ctx0" brushRef="#br0" timeOffset="31928.96">7250 11853 0,'70'-17'16,"-17"17"-16,36-71 16,-19 71-16,18-70 15,18 70-15,18-71 16,-36 71-16,-53-53 15,0 53-15,1-53 32</inkml:trace>
  <inkml:trace contextRef="#ctx0" brushRef="#br0" timeOffset="32196.15">7462 12030 0,'53'0'31,"-1"-18"-31,19 18 16,105-70 0,1-36-1,-142 70 1,-53 36 46,-17 18-46,0-18-16</inkml:trace>
  <inkml:trace contextRef="#ctx0" brushRef="#br0" timeOffset="41328.18">5380 8819 0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23:56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16528 3704 0,'0'0'0,"35"0"78,1 0-62,34 0-16,212 0 46,-264 0-30,17 0-16,-88 0 31</inkml:trace>
  <inkml:trace contextRef="#ctx0" brushRef="#br0" timeOffset="213.55">16440 3916 0,'0'35'16,"70"-35"-16,-17 0 16,106 0-1,-53 0-15,53-18 16,-71 18 0,-53 0 15,-105 0 0</inkml:trace>
  <inkml:trace contextRef="#ctx0" brushRef="#br0" timeOffset="2330">3775 6085 0,'0'-35'0,"0"0"141,18 35-125,17-88-16,18 52 15,0 1-15,35-18 0,35-35 31,-34 17 1,-89 36-1,0 53 0,0 17-15,0 36-1</inkml:trace>
  <inkml:trace contextRef="#ctx0" brushRef="#br0" timeOffset="2698.2">3899 6227 0,'17'0'62,"-17"-18"-62,53 18 16,-18-35-16,1 35 16,69-106-1,-52 53 1,0 0-1,-17 18 1</inkml:trace>
  <inkml:trace contextRef="#ctx0" brushRef="#br0" timeOffset="10892.34">3334 8431 0,'18'0'172,"17"0"-157,0 0 1,18 0 0,0 0-1,18 0 1,-36 0-1,53 0 1,-17 0 0,-54 0-1,54 0-15,-36 0 16,18 0 0,53 0-1,-18 0 1,-35 0 15,0 0-15,0 0-1,70 0 1,-52 0 0,-1 0-1,1 0 1,0 0-1,17 18 1,0-18 0,-17 0-1,-1 0 1,1 0 0,52 0-1,-52 0 16,17 0-15,-18 0 0,19 0-1,-19 0 1,1 0 0,-1 0-1,36 0 1,-35 0-1,-18 0 1,17 0 0,1 0-1,52 0 1,18 0 0,-17 0 15,-1 0-16,1 0 1,-54 0 0,1-18-1,17 18 1,18 0 0,17 0-1,1 0 1,-18 0-1,17 0 1,106 0 0,-140 0-1,69 0 1,-34 0 0,-1 0 15,54 0-16,-72 0 1,-34 0 0,0 0-1,-1 0 1,18-35 0,-52 35-1,-54 0 79</inkml:trace>
  <inkml:trace contextRef="#ctx0" brushRef="#br0" timeOffset="17219.18">18327 8731 0,'18'0'157,"17"0"-142,18 0 1,18 0 0,175 0 46,-51-17-31,-143-19-15,1 36 0,-17 0-16,34 0 15,-35 0 1,18 0-1,-17 0 1,-36-35 62,-18 35-31</inkml:trace>
  <inkml:trace contextRef="#ctx0" brushRef="#br0" timeOffset="17787.22">18451 8872 0,'17'0'110,"54"0"-95,-36 0-15,18 0 16,53-17-1,70-19 1,-123 36 0,-18 0-16,1 0 15,17-35 1</inkml:trace>
  <inkml:trace contextRef="#ctx0" brushRef="#br0" timeOffset="23067.4">13282 5380 0,'0'-35'0,"-35"35"15,0 0 16,0 0-15,-1 0 0,36 35-1,-35-35 1,35 70-16,-35 19 31,158-1 0,-17-18 1,-71-70-17,-35 36 1,0 17 0,-53-1-1,-35-16 1,18-36-1,17 0 17,17 0-17,1 0 1</inkml:trace>
  <inkml:trace contextRef="#ctx0" brushRef="#br0" timeOffset="23383.24">13618 5574 0,'52'0'32,"-16"0"-17,17-35-15,-18 35 16,36 0-1,-1-36 1,-35 36 0</inkml:trace>
  <inkml:trace contextRef="#ctx0" brushRef="#br0" timeOffset="23660.18">13706 5609 0,'0'35'16,"17"-35"15,36 0-15,-17 0 0,-1 0-1,0 0 1,0 0 31,-35-17-47,0-18 47</inkml:trace>
  <inkml:trace contextRef="#ctx0" brushRef="#br0" timeOffset="43572.16">13653 5697 0,'17'0'203,"19"0"-187,-1 0 0,0 0-16,18 0 15,0 0 1,-53-17-16,35 17 15,1 0 1</inkml:trace>
  <inkml:trace contextRef="#ctx0" brushRef="#br0" timeOffset="46040.1">14764 5274 0,'35'0'62,"18"0"-46,0 0-1,-18-88 17,1-36-1,-54 54-16,-35 17 1,0-71 0,53 54-1,0 35 1,53 35 0,18-36-1,70 72 1,-88 52-1,-53 0 1,0-17 0,-18-36-1,18 18 1,35-53 0,71 0-1,18-36 1,-54 1-1,-87 35 48,17 18-63</inkml:trace>
  <inkml:trace contextRef="#ctx0" brushRef="#br0" timeOffset="46363.86">15752 4974 0,'-71'0'16,"18"35"-1,-17 71 1,70-70-1,35 16 1,36-16 0,17-36-1,-35-18 1,-53-17 15,0 0 32</inkml:trace>
  <inkml:trace contextRef="#ctx0" brushRef="#br0" timeOffset="47472.88">16246 4957 0,'-36'0'16,"36"17"15,36-17-15,105 35 30,-106-35-14,-35-123-1,-159-18 0,124-18 0,35 106-15,0 18 0,71 0-1,-54 35-15,54 0 16,-1 0 15,1 70-15,-36 1-1,-35-1 1,0 1 0,-17-18-1,17-18 1,70-35 0,54 0-1,-89-35-15,0 35 16,36-35-1</inkml:trace>
  <inkml:trace contextRef="#ctx0" brushRef="#br0" timeOffset="47705.77">16951 4763 0,'-35'17'31,"35"18"-15,0 1-16,0-1 15,0-17 1,53 52 0,35-70-1,36-53 1,-89-17-1</inkml:trace>
  <inkml:trace contextRef="#ctx0" brushRef="#br0" timeOffset="48005.67">16704 4410 0,'0'-36'16,"71"-16"-1,-18 52 1,35-36-1,-53 36 1,1-35 0</inkml:trace>
  <inkml:trace contextRef="#ctx0" brushRef="#br0" timeOffset="48172.18">16828 4180 0,'0'53'31,"17"-17"-15,19 69-1,-1-69 1,-35 17 0</inkml:trace>
  <inkml:trace contextRef="#ctx0" brushRef="#br0" timeOffset="48357.38">16775 4198 0,'18'18'31,"52"35"-31,-35-53 15,1 0 1,-1 35-16</inkml:trace>
  <inkml:trace contextRef="#ctx0" brushRef="#br0" timeOffset="48529.39">17004 4180 0,'0'18'16,"-35"-18"0,35 53-16,-35 53 31,-18-36-15</inkml:trace>
  <inkml:trace contextRef="#ctx0" brushRef="#br0" timeOffset="49172.13">15099 5786 0,'0'0'16,"-35"0"-1,53 0 48,475-71-48,-228-17 1,1058-265 15,-494 177 0,-635 70 1,-229 123-1,-36-17-15,18 71-16</inkml:trace>
  <inkml:trace contextRef="#ctx0" brushRef="#br0" timeOffset="49622.63">17181 5644 0,'0'0'0,"-53"0"16,17 0-16,-16 0 16,16 18-1,36 17 1,0 1-1,71-1 1,123 18 0,-159-53-1,-35 17 1,0 54 15,-212-36-15,160-35-1,-19 36 1,36-1 0</inkml:trace>
  <inkml:trace contextRef="#ctx0" brushRef="#br0" timeOffset="53825.97">7673 6227 0,'-35'35'16,"0"18"-16,35-18 15,-36-35 1,1 123 15,-53 19 0,88 16 16,0-105-31,18-17-1,17 34 1,0 18 0,0-17-1,18-71 1,18 35 0,17-35-1,53 0 1,-17-18-1,-18-52 1,-1-54 0,-34 89-1,-18-71 1,-18 53 0,-35-17 15,35 17-16,-35-35 1,0 35 0,0 18-1,-17-1 1,-19 36-16,36-53 16,-52 0-1,16 18 1,-34 0-1,-36 35 1,-53 0 0,71 0-1,17 0 1,1 0 15,35 0-31,-36 0 16,0 18-1</inkml:trace>
  <inkml:trace contextRef="#ctx0" brushRef="#br0" timeOffset="57604.82">12965 11218 0,'0'71'15,"-53"17"-15,-18 124 32,36-36 14</inkml:trace>
  <inkml:trace contextRef="#ctx0" brushRef="#br0" timeOffset="57770.56">13018 11695 0,'0'0'0,"0"70"16,-18 18-1,18-17 1,-35 35 0,0-36-1,-1-70 1</inkml:trace>
  <inkml:trace contextRef="#ctx0" brushRef="#br0" timeOffset="61755.71">20144 13370 0,'35'0'16,"1"0"-1,-1 0-15,18 0 16,17 0-16,-17 0 16,0 0-16,-18 0 15,1 0-15,-54 18 94,18 70-94,0-35 16,0 88-1,0 88 1,53 36 0,17 0 15,-70-160-31,71 19 15,-18 229 1,-53-195 0,0-69-1,0-36 1,0-18-16,0 0 16,0 36-1,0-18 1,-18 0-1,18-1 1,0 19 0,-35-71-1,-18 35 1,0 1 0,0-1 15,-53 0-16,71-35 1,-18 0 0,18 35-1,-36-35 1,36 36 0,35-72 327</inkml:trace>
  <inkml:trace contextRef="#ctx0" brushRef="#br0" timeOffset="63304.8">19668 13264 0,'-36'-35'47,"36"0"-16,-35 0-15,35-18 0,-70-53-1,70 71 1,-53-89-1,-18-17 1,18 0 0,53 0-1,0-71 1,0 106 0,0-35-1,0 71 1,-17 17-1,17 17 1,-36 36 0,1 0-1,-71 18 1,0 141 0,36-89 15,35-17-16,-36-17 1,53-36-16,36-18 63,17-53-48,-35 36-15,53 0 16,53-53-1,-35 52 1,-1 1 0,36 35-1,-36 35 1,54 36 0,-18-36-1</inkml:trace>
  <inkml:trace contextRef="#ctx0" brushRef="#br0" timeOffset="64302.97">20197 11254 0,'-35'-36'15,"35"89"32,35 0-47,-35 0 16,35 53-1,53 106 17,-52-107-1</inkml:trace>
  <inkml:trace contextRef="#ctx0" brushRef="#br0" timeOffset="64620.21">19826 11324 0,'0'-35'15,"0"0"16,71-1-15,88 1 0,0 35-1,35-53 1,-159 18 0,0 35-1,-53 0 32,18 18-31</inkml:trace>
  <inkml:trace contextRef="#ctx0" brushRef="#br0" timeOffset="64972.18">20638 11518 0,'0'0'0,"0"106"16,35-53-16,-35 0 15,35-53 1,-35-35 31,0-1-32,-35-87 1,0-1 0,-18 19-1,53 16 1,0 19 0,53-1-1,35 71 1,-17 0-1,-18 36 1</inkml:trace>
  <inkml:trace contextRef="#ctx0" brushRef="#br0" timeOffset="65137.74">20673 11465 0,'18'0'15,"17"0"1,18 0-16,0 0 16,123-35-1,-123 35-15</inkml:trace>
  <inkml:trace contextRef="#ctx0" brushRef="#br0" timeOffset="65804.97">21661 11324 0,'-35'0'16,"-1"0"-16,1 0 0,17 35 16,18 18-1,53 0 16,53-53-15,-18-17 0,-88-36-1,-88 0 1,-35-18 0,52 36-1,71 0 1,124-1-1,-19 1 1,-69 35 0,-36-35-1,0 0 1,0 52 31,88 54-32,53 193 1,-106-34 0,36-72-1,-18-16 1,-18-107 0,0-35-1,-35-35 1,0-36-1,-105-35 1,-1 71 0,17-18-1,89 106 32,53-53-47</inkml:trace>
  <inkml:trace contextRef="#ctx0" brushRef="#br0" timeOffset="66220.17">22807 11236 0,'-52'0'16,"-1"0"-16,0 0 15,0 106 1,53-36 15,35-52-31,36 17 31,-54-35-15,-17-35 0,0 0-16,0-18 15,36 53 17,69 35-17,-34 36 1,-18-36-1</inkml:trace>
  <inkml:trace contextRef="#ctx0" brushRef="#br0" timeOffset="66503.31">23195 11024 0,'0'0'0,"0"-35"16,0 70 15,0 36-15,36 52-16,17 107 15,-18-89 1,0-71-1,-35 1 1,0-89 15</inkml:trace>
  <inkml:trace contextRef="#ctx0" brushRef="#br0" timeOffset="66820.38">23266 11501 0,'0'0'15,"53"-36"1,18 36 0,-1-35-1,1 0 1,-71-36 0,0-17-1,0 17 1,-18 36-1,18 53 17,0 123-17,71 159 1,-36-177 0,-35-52-1,0-36 1</inkml:trace>
  <inkml:trace contextRef="#ctx0" brushRef="#br0" timeOffset="67257.09">23848 11501 0,'0'17'16,"0"18"-1,53 1-15,-53 17 16,35 17 0,-35-17-1,0-106 32,-35-17-31,0-89-1,-36-159 1,18 177 0,53 53-1,36 53 1,34 35 0,-35 17-16,36 107 15,-71 17 1,0-88-1,0-18 1,-18 1 0</inkml:trace>
  <inkml:trace contextRef="#ctx0" brushRef="#br0" timeOffset="67587.89">24201 11324 0,'0'0'0,"0"88"16,0-35-16,35 18 15,-35-36 1,0-70 31,0 0-47,0-18 15,-53-177 1,53 125 0,0 16-1,36 19 1,16 70 0,-16 0 15,17 17-31,-53 36 15</inkml:trace>
  <inkml:trace contextRef="#ctx0" brushRef="#br0" timeOffset="67736.89">24307 11307 0,'17'0'16,"19"0"-1,-1-18-15,35 18 16</inkml:trace>
  <inkml:trace contextRef="#ctx0" brushRef="#br0" timeOffset="68854.92">22613 12665 0,'0'35'31,"36"18"-15,34 17-1,-17-70-15,159 0 32,-195 0-17,-17-105 16,-70 16-15,-1 1 0,18 0-1,53 18 1,89-1 0,-36 71-16,88 0 15,-53 0 1,-53 18-1,-53 158 1,-70-88 0,53-17-1,35-36 1,53 0 15,88-35-15,-17 0-1,-89 0 1,18 0-16</inkml:trace>
  <inkml:trace contextRef="#ctx0" brushRef="#br0" timeOffset="69323.13">23707 12594 0,'-18'0'15,"-17"0"-15,-18 0 31,53 71-31,-53-36 0,53 0 16,0 18-16,0-18 16,18 36-1,35-71-15,158 0 32,-175-71-17</inkml:trace>
  <inkml:trace contextRef="#ctx0" brushRef="#br0" timeOffset="69621.2">23478 12277 0,'35'0'31,"18"0"-31,17-36 15,-52 36 1,17 0 0,36 0-1</inkml:trace>
  <inkml:trace contextRef="#ctx0" brushRef="#br0" timeOffset="69803.03">23601 12136 0,'0'52'32,"18"1"-32,-18-17 15,53 122 1,-18-122 0,-53-1-1</inkml:trace>
  <inkml:trace contextRef="#ctx0" brushRef="#br0" timeOffset="70002.57">23548 12241 0,'36'53'46,"-19"-53"-46,54 36 16,-1-36 0</inkml:trace>
  <inkml:trace contextRef="#ctx0" brushRef="#br0" timeOffset="70154.42">23795 12188 0,'-35'0'16,"0"18"0,-54 35-16,54 0 15,-35 18 1,34-71-16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0-08T06:25:22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10778 5309 0,'17'0'47,"19"0"-31,-1 0-1,18-17 1,194 17 31,176 0-16,-105 0 0,-1 0 0,-282 0-15,18 0 0,0 0-1,-18 0 1,-52 0 125</inkml:trace>
  <inkml:trace contextRef="#ctx0" brushRef="#br0" timeOffset="8319.84">10778 670 0,'0'18'46,"0"17"-14,0 18-17,0 71 17,17 140-1,36 142-16,0-71 1,0-17 0,-53-54-1,35-70 1,-35-35 0,36 0-1,-36-89 1,0-35-1,0 1 79,35-36-47,-35 35-47</inkml:trace>
  <inkml:trace contextRef="#ctx0" brushRef="#br0" timeOffset="9408.29">10002 3210 0,'-36'0'16,"72"0"31,-1 0-47,0 0 16,0 0-16,283-17 31,335 17 16,-336 0-32,-17 0 1,17 0 0,36 0-1,141 0 1,-176 0-1,87 0 1,-17 0 0,-35 0-1,212 0 1,-177 0 0,-53 35-1,18-35 1,70 0-1,-123 0 1,-89 0 0,1 0 15,17-35-15,-70 35-1,-88 0-15,17 0 16,18 0-1,-18 0 1,-18 0 0,-87-53 62</inkml:trace>
  <inkml:trace contextRef="#ctx0" brushRef="#br0" timeOffset="12686.56">12912 1411 0,'0'35'94,"0"36"-78,35-18-16,-35-18 15,0-17-15,0 17 16,36 18-16,-36-35 16,0 17-16,0 53 15,35 124 16,18-36 1,-53-70 15,0-35-32,0 17 1,0-53-1,17 0 1,-17 1 0,0-1-1,0 0 1,0 18 0,0 0-1,0-18 1,0 1-1,0-1 17,0 0-17,0 0 1,0 1-16,53-1 31,-53 0-15,0 0-1,0 1 1,0-1 15,-17-35 63</inkml:trace>
  <inkml:trace contextRef="#ctx0" brushRef="#br0" timeOffset="15079.34">12947 1464 0,'36'0'141,"34"0"-126,-35 0-15,-17 0 16,53 0 0,70 0 15,123 0 0,-34 0 0,-125 0-15,37 0 0,-72 0-1,1 0 17,-1 0-17,36 0 1,-53 0-1,18 0 1,-19 0 0,37 0-1,16 0 1,-52 0 0,18 0-1,-1 0 1,36 0-1,-35 0 17,-1 0-17,-17 0 1,-17 0-16,-1 0 16,18 0-1,17 0 1,-17 0-1,0 0 1,35 0 0,-52 0-1,-1 0 79,-35 18-63,0 17-15,35-35 0,-35 18-16,0 52 15,36-17 1,-36 0-1,35 18 1,-35 52 15,53-52-15,-53-36-16,35 35 31,0 1-31,-35 0 16,0-1-1,36 1 1,-1 34 0,0-69 15,-35 17-15,0 0-1,35 17 1,-35-35-1,36 1 1,-36-1 15,35-35-31,-35 35 16,35 1 15,-35-1-15,35 0 15,-35 0-15,0 1-1,36-36 1,-36 35 0,0 0-1,35-35 1,-35 35-1,35 1 1,-35-1 15,36-35-15,-36 35 15,35-35 0,-35 36-15</inkml:trace>
  <inkml:trace contextRef="#ctx0" brushRef="#br0" timeOffset="22050.12">18927 353 0,'-53'-35'0,"53"52"94,0 1-94,35 35 16,-35 0-16,36 35 15,16 159 1,-52-124-16,159 865 47,-71-371-16,18 54 0,-106-407 1,35-158-17,-35-35 17,0-54-17</inkml:trace>
  <inkml:trace contextRef="#ctx0" brushRef="#br0" timeOffset="23766.62">18662 3140 0,'18'0'47,"35"0"-32,-18 0-15,0 0 16,1 0-16,-1 0 16,71 0-1,194 0 16,88 0 1,-71 0-1,-158 0-15,0 0-1,-89 0-15,89 0 16,0 0-1,-18 0 1,18 0 0,-18 0-1,17 0 17,-16 0-17,-1 0 1,17 0-1,-52 0 1,-18 0 0,18 0-1,0 0 1,71 0 0,-72 0-1,-34 0 1,-1-36-1,89 36 1,-53 0 0,18 0-1,-36 0 17,0 0-17,-18 0 1,-34 0-16,52-35 15,0 35 1,18 0 0,53 0-1,-53-35 1,-36 35 0,18 0-1,-17 0 1,105 0-1,-88-53 1,-17 53 0,-18 0 15,0 0-15,70 0-1,-70 0 1,35-35-1,-35 35 1,-17 0 0,17 0-1,-1 0 1,1 0 0,18 0-1,-36 0 1,0 0-1,1 0 17,-36-36 30</inkml:trace>
  <inkml:trace contextRef="#ctx0" brushRef="#br0" timeOffset="27330.05">11025 1640 0,'0'-35'32,"0"0"-1,17 35-31,19 0 31</inkml:trace>
  <inkml:trace contextRef="#ctx0" brushRef="#br0" timeOffset="27511.23">11377 1535 0,'36'0'16,"-1"0"15,18 0-31,0 0 16</inkml:trace>
  <inkml:trace contextRef="#ctx0" brushRef="#br0" timeOffset="27695.93">11942 1464 0,'35'0'15,"0"-35"1,18 35-16,-17 0 15,34-36 1</inkml:trace>
  <inkml:trace contextRef="#ctx0" brushRef="#br0" timeOffset="27861.59">12453 1393 0,'0'-35'31,"36"35"-31,-1 0 16,-35-35-1,18 35-15</inkml:trace>
  <inkml:trace contextRef="#ctx0" brushRef="#br0" timeOffset="28844.52">10284 1270 0,'0'-35'0,"17"35"78,-17 17-63,36-17 1,-1 71 0,-35-36-1,35-35 1,-35 35-1,0 1 1,0 17 0,0 17-16</inkml:trace>
  <inkml:trace contextRef="#ctx0" brushRef="#br0" timeOffset="29131.04">10249 1729 0,'35'0'47,"0"-18"-32,36-35 1,-1 0 0,-17-17-1,0 34 1</inkml:trace>
  <inkml:trace contextRef="#ctx0" brushRef="#br0" timeOffset="38161.05">19809 3157 0,'17'0'297,"-17"-17"-250,36 17-47,-36-18 46,35 18-30,-35-35 0,35-18 15,-35 35 0,36-35-15,-36 18 15,35 35-15,-35-18-16,0-17 31,35 35-15,-35-35-1,35 35 1,-35-35-1,36-1 1,-1 1 31,-35 0-16,35 35-15,-35-36-1,36 1 1,-1 0 0,-35 0-1,53-1 1,-53 1 0,17 35-1,-17-35 1,53 0-1,-53-1 1,18 36 0,-18-35-1,0 0 17,35 35-32,-35-36 31,0 1-16,0 0 1,35 0 0,1-1-1,-36-17 1,0 18 0,35 35-1,-35-35 1,0 0-1,35 35 1,-35-36 0,36 1-1,-36 0 17,35 35-32,-35-36 31,35 1-16,-35 0 1,35 35 0,-35-35-1,36 35 1,-36-36 0,35 1-1,-35 0 32,35 35-47,-35-18 31,36 18-31,-36-35 32,35 35-1,-35-35-16,35 35 1,-35-36 0,35 36-1,1-35 1,-1 35 15,-35-35-31,35 35 31,-35-36 1,35 36-17,1 0 17,-36-35-32,35 35 31,-35-35-16,35 35 1,-17 0 0,17 0 15,-35-35-15,35 35-16,1 0 31,-1 0-16,0 0 1,-35-36 0,71 36-1,-36 0 1,0 0 15,1 0-15,-1 0-1,-35-35 1,18 35 0,17 0-1,0 0 17,0 0-17,1 0 1,-1 0-1,0 0 1,1 0 0,-36-35-1,35 35 1,0 0 0,0 0 15,1 0-16,-19 0 1,19 0 0,-1 0-1,0-35 1,0 35 0,1 0-1,17 0 1,35 0-1,-53 0 17,0 0-17,1 0 1,-1 0 0,18 0-1,-18 0 1,0 0-1,1 0 1,-1 0 0,18 0-1,-18 0 1,18 0 0,-18 0-1,1 17 1,-1-17-1,0 0 17,0 0-17,1 0 1,-1 0 0,0 0 15,1 35-16,-1-35 1,0 0 0,18 0 15,-18 0-31,1 0 31,-1 0-31,0 0 16,-35 36-1,106-36 1,-53 0 0,-18 0-1,0 35 1,1-35 0,-1 53 15,0-18-16,1-35 1,-1 18 0,0-18-1,-35 35-15,35-35 16,1 35 0,-1 1 15,0 17-16,1-18 1,-1 0 15,-35 0-15,35-35 0,-35 53-1,35-17 1,1-1-1,-1 0 1,0 0 0,-35 18-1,35-17 1,-35-1 0,36 0-1,-36 0 1,35-35-1,-35 36 1,35-1 0,-35 18-1,36-18 1,-36 1 15,35-36-15,-35 35-1,35 0 1,0-35 0,-35 35-1,0 1 1,36-36-16,-36 35 16,35 0 15,0 0 0,-35 1-15,36-1-1,-36 0 17,35-35-17,-35 36 1,35-36-1,-35 35 1,35 0 0,1-35-1,-36 35 1,35 1 0,-35-1-1,35-35 1,0 0-1,-35 35 1,36-35 15,-36 36-15,35-36 0,0 0 15,-35 35-16,36-35 1,-1 35 15,0-35 1,0 35 61,1-35-15,-1 0-62,0 0 297,1 0-95</inkml:trace>
  <inkml:trace contextRef="#ctx0" brushRef="#br0" timeOffset="38641.05">25206 2963 0,'-35'0'16,"53"0"62,17 0-62,0 0-1,1 0 1,-1 0 0,0 0-1,-17 0 17,17 0 14,0 0 1,-52 0 0</inkml:trace>
  <inkml:trace contextRef="#ctx0" brushRef="#br0" timeOffset="46341.34">19068 1358 0,'18'0'63,"17"0"-32</inkml:trace>
  <inkml:trace contextRef="#ctx0" brushRef="#br0" timeOffset="46508.54">19421 1358 0,'70'-17'47,"-17"17"-31,18 0 0</inkml:trace>
  <inkml:trace contextRef="#ctx0" brushRef="#br0" timeOffset="46675.87">19844 1270 0,'35'0'0,"1"0"15,-36-35 1,53 35 0,-18 0-1,0-36 1,0 36-1</inkml:trace>
  <inkml:trace contextRef="#ctx0" brushRef="#br0" timeOffset="46826.42">20285 1199 0,'0'0'0,"71"0"15,-36-35 1,0 35-1,0 0 1</inkml:trace>
  <inkml:trace contextRef="#ctx0" brushRef="#br0" timeOffset="46968.03">20885 1111 0,'17'0'16</inkml:trace>
  <inkml:trace contextRef="#ctx0" brushRef="#br0" timeOffset="47127.37">21220 1094 0,'0'0'0,"53"0"15,-53-18 1,35 18-16</inkml:trace>
  <inkml:trace contextRef="#ctx0" brushRef="#br0" timeOffset="47260.59">21555 1023 0,'35'0'16,"1"0"0</inkml:trace>
  <inkml:trace contextRef="#ctx0" brushRef="#br0" timeOffset="47424.83">21802 1094 0,'35'0'16,"-35"-18"-16</inkml:trace>
  <inkml:trace contextRef="#ctx0" brushRef="#br0" timeOffset="47877.11">21661 1094 0,'53'0'0,"35"0"16,-53 0-1,1 0-15</inkml:trace>
  <inkml:trace contextRef="#ctx0" brushRef="#br0" timeOffset="48122.01">22137 1094 0,'0'0'0,"35"0"15,71 0 17,-35 0-1,-36 0 0</inkml:trace>
  <inkml:trace contextRef="#ctx0" brushRef="#br0" timeOffset="49058.78">18345 1217 0,'0'-35'0,"0"52"93,0 36-77,35-17 0,18 140 15,-53-88 0</inkml:trace>
  <inkml:trace contextRef="#ctx0" brushRef="#br0" timeOffset="49330.1">18345 1623 0,'17'0'47,"1"0"-47,53 0 16,-18 0-1,-18-18 1</inkml:trace>
  <inkml:trace contextRef="#ctx0" brushRef="#br0" timeOffset="50825.14">19209 1940 0,'18'0'47,"35"0"-31,0 0-1,-53-35-15</inkml:trace>
  <inkml:trace contextRef="#ctx0" brushRef="#br0" timeOffset="50974.36">19721 1870 0,'35'0'16,"-35"-36"-16,35 36 15,-17 0 1,52 0 0,-17-35-1</inkml:trace>
  <inkml:trace contextRef="#ctx0" brushRef="#br0" timeOffset="51358.33">20267 1746 0,'36'0'31,"-1"0"-15,18 0 0,-18-35-1,0 35 1,1 0-1,-1 0 17,0 0-32,1 0 15,16 0 1,1 0 0,-17-35-1,-1 35 16,0 0 1,1 0-17,-1 0 1</inkml:trace>
  <inkml:trace contextRef="#ctx0" brushRef="#br0" timeOffset="51903.18">21008 1729 0,'18'0'16,"0"0"0,17 0-16,0 0 15,0 0-15,1-18 16</inkml:trace>
  <inkml:trace contextRef="#ctx0" brushRef="#br0" timeOffset="52090.97">21555 1676 0,'35'0'0,"18"0"16,0 0-1,35 0 1,-35 0 0</inkml:trace>
  <inkml:trace contextRef="#ctx0" brushRef="#br0" timeOffset="52241.58">22137 1658 0,'35'0'16,"1"0"0,17 0-1,17-18 1</inkml:trace>
  <inkml:trace contextRef="#ctx0" brushRef="#br0" timeOffset="52408.15">22631 1640 0,'0'0'16,"35"0"-16,18 0 15,0 0 1,0 0 0,-18 0-1,1-52 1</inkml:trace>
  <inkml:trace contextRef="#ctx0" brushRef="#br0" timeOffset="52558.04">23090 1588 0,'35'0'16,"0"0"-1,0 0 16</inkml:trace>
  <inkml:trace contextRef="#ctx0" brushRef="#br0" timeOffset="52707.95">23442 1588 0,'36'0'15,"-1"0"-15,0 0 16</inkml:trace>
  <inkml:trace contextRef="#ctx0" brushRef="#br0" timeOffset="52857.44">23830 1605 0,'36'0'16,"17"0"15,-18 0-15</inkml:trace>
  <inkml:trace contextRef="#ctx0" brushRef="#br0" timeOffset="53125.21">24095 1605 0,'35'0'16,"-17"0"15,17 0-15,1 0 31,-1 0-47,0 0 31,-53 0 16</inkml:trace>
  <inkml:trace contextRef="#ctx0" brushRef="#br0" timeOffset="54974.16">17957 1764 0,'0'18'94,"17"34"-94,-17-16 16,53-1-16,0 71 31,-18-71 0,-35-17-15</inkml:trace>
  <inkml:trace contextRef="#ctx0" brushRef="#br0" timeOffset="55306.9">17957 2170 0,'35'0'62,"18"0"-62,17-18 16,1 18-16,17 0 15,71-35 1,17-1 0,-140 36-1,-54 0 48,-17 0-63</inkml:trace>
  <inkml:trace contextRef="#ctx0" brushRef="#br0" timeOffset="55706.78">18239 2258 0,'0'35'31,"0"0"-15,88 1-1,0-1 1,-52 0-1,-1-35 17,-35 35-32,0 1 15,-35-36 1,-36 0 0,1 35-1,34-35 1,36-18-1,0-35 1</inkml:trace>
  <inkml:trace contextRef="#ctx0" brushRef="#br0" timeOffset="55989.87">18257 2311 0,'0'0'0,"17"0"15,107-36 17,-18 1-17,-54 35 1,-16 0 31</inkml:trace>
  <inkml:trace contextRef="#ctx0" brushRef="#br0" timeOffset="56356.96">18698 2311 0,'17'0'16,"54"0"-1,-71 35-15,53-35 16,-53 35-1,0 18 1,-53 18 0,17-36-1,89-35 17,53 0-17,0-18 16,-71 18-31,-35-35 16</inkml:trace>
  <inkml:trace contextRef="#ctx0" brushRef="#br0" timeOffset="58592.71">19244 1958 0,'-17'0'78</inkml:trace>
  <inkml:trace contextRef="#ctx0" brushRef="#br0" timeOffset="60457.74">19174 1958 0,'-35'0'94,"35"18"-78,17-36 46,-17-17-46,35 35-16,-35-36 15,-17 36 17,-18 0-17,-1 0 1,36 18 0,0 17-1,18-35 16,17 0-15,-35 36 140,0-54-140,35 18 0,-35-35-1,0 52 16,-17 19-15</inkml:trace>
  <inkml:trace contextRef="#ctx0" brushRef="#br0" timeOffset="62687.42">19262 2716 0,'18'0'109,"52"0"-93,-35 0-1,18 0 1</inkml:trace>
  <inkml:trace contextRef="#ctx0" brushRef="#br0" timeOffset="62890.34">19756 2716 0,'35'0'0,"0"0"15,36-35 32,-36 35-31,1 0 0,-1 0-16</inkml:trace>
  <inkml:trace contextRef="#ctx0" brushRef="#br0" timeOffset="63039.89">20267 2646 0,'36'0'0,"-72"0"0,107 0 15,-36 0 1,1 0 15,-1 0-15</inkml:trace>
  <inkml:trace contextRef="#ctx0" brushRef="#br0" timeOffset="63240.41">20814 2611 0,'36'0'16,"-1"0"-1,18 0 1,0 0 0,-18-36-1</inkml:trace>
  <inkml:trace contextRef="#ctx0" brushRef="#br0" timeOffset="63889.7">21361 2628 0,'35'0'31,"1"0"-15,34 0 0,-52 0-1</inkml:trace>
  <inkml:trace contextRef="#ctx0" brushRef="#br0" timeOffset="64077.98">21855 2611 0,'35'0'15,"0"0"-15,18 0 16,18 0-1,-36 0 1,36-36 0</inkml:trace>
  <inkml:trace contextRef="#ctx0" brushRef="#br0" timeOffset="64240.18">22455 2575 0,'35'0'16,"0"0"-1,0 0 1,18 0 0,0 0-1,-17 0 1</inkml:trace>
  <inkml:trace contextRef="#ctx0" brushRef="#br0" timeOffset="64389.91">22931 2540 0,'35'0'16,"-17"0"-1,17 0 1,0 0 0,1 0-1</inkml:trace>
  <inkml:trace contextRef="#ctx0" brushRef="#br0" timeOffset="64540.38">23337 2540 0,'0'0'0,"35"0"0,-17 0 32,17 0-17,0 0 1</inkml:trace>
  <inkml:trace contextRef="#ctx0" brushRef="#br0" timeOffset="64673.41">23636 2540 0,'36'0'16,"-1"0"-1,0 0 1,18 0-16</inkml:trace>
  <inkml:trace contextRef="#ctx0" brushRef="#br0" timeOffset="64951.21">24148 2540 0,'35'0'16,"1"0"-1,-1 0 1,-18 0 0,54-35-1,-36 35 1,-17 0 0,-18-36 62</inkml:trace>
  <inkml:trace contextRef="#ctx0" brushRef="#br0" timeOffset="66039.58">17551 2223 0,'35'0'16,"-35"-18"-16,53 18 16,0 0-1,0 0 1,-18 0 0</inkml:trace>
  <inkml:trace contextRef="#ctx0" brushRef="#br0" timeOffset="66206.73">17604 2328 0,'0'0'16,"35"0"0,71-17-1,0-36 1,-71 53-16,0 0 15,-70 0 1</inkml:trace>
  <inkml:trace contextRef="#ctx0" brushRef="#br0" timeOffset="67156.42">17251 2381 0,'-35'0'15,"0"0"48,35 18-63,0 35 15,0-18 1,0 0 0,17-35-1,54 0 1,-1 0 0,-34-53-1,-1 18 1,-35 0-1,-35 35-15,-36-35 16,-35-1 0,0 1-1,1-88 1,69 87 0,36 1-1,36 0 1,17 35-1,-1-36 17,-16 54-17,-1 17 1,0 1 0,36-1-1</inkml:trace>
  <inkml:trace contextRef="#ctx0" brushRef="#br0" timeOffset="67822.95">17498 2434 0,'0'35'31,"18"18"-15,-18-17-16,53 17 15,-53-18 1,17-35 0,-17 35 15,0-53 47</inkml:trace>
  <inkml:trace contextRef="#ctx0" brushRef="#br0" timeOffset="71056.63">18380 2875 0,'-35'0'31,"35"35"16,0 1-31,0-1-1,35-35 1,124 0 15,-159-18 16,-35-17-47,-1 35 16,-34-35-1,17 0 1,35-1-1,18 1 1,0 0 0,18-1-1,35 36 1,-18-35 0,0 35-1,-35 18 1,36 17-16,-1 0 15</inkml:trace>
  <inkml:trace contextRef="#ctx0" brushRef="#br0" timeOffset="71377.95">18750 2875 0,'0'0'0,"0"35"16,36-35-16,-36 36 15,0-1 1,-18 18 0,18-18 15,18-35-16,-1 0 1,54 0 0,0-17-1,-36 17-15</inkml:trace>
  <inkml:trace contextRef="#ctx0" brushRef="#br0" timeOffset="74520.97">20744 1834 0,'17'0'62,"-17"36"-46,0-19 31</inkml:trace>
  <inkml:trace contextRef="#ctx0" brushRef="#br0" timeOffset="74687.92">20832 2099 0,'0'35'32,"0"1"-1,35-36-16,-35 35 1</inkml:trace>
  <inkml:trace contextRef="#ctx0" brushRef="#br0" timeOffset="74856.75">20938 2399 0,'0'35'15,"0"0"1,0 1 0,17-36-1</inkml:trace>
  <inkml:trace contextRef="#ctx0" brushRef="#br0" timeOffset="75015.88">21008 2716 0,'0'36'16,"0"-1"-1,0 0 17</inkml:trace>
  <inkml:trace contextRef="#ctx0" brushRef="#br0" timeOffset="75316.39">21079 2999 0,'0'0'0,"0"17"16,0 19-1,35-36 16,-35 35-15,0 0 15</inkml:trace>
  <inkml:trace contextRef="#ctx0" brushRef="#br0" timeOffset="76589.6">24025 1729 0,'0'-18'31,"0"89"110,-18-19-125</inkml:trace>
  <inkml:trace contextRef="#ctx0" brushRef="#br0" timeOffset="76804.98">24007 1940 0,'0'36'16,"0"-1"-1,0 0 1,18-35 15,-18 18-15,0 17 15,0 0-15</inkml:trace>
  <inkml:trace contextRef="#ctx0" brushRef="#br0" timeOffset="76987.78">24025 2240 0,'0'35'16,"0"1"30,17-36-46,-17 35 16,0 0 0,0 1-1</inkml:trace>
  <inkml:trace contextRef="#ctx0" brushRef="#br0" timeOffset="77206.6">24113 2558 0,'0'17'31,"35"-17"1,-35 36-17,35-36 1,-35 35-1,36 0 1</inkml:trace>
  <inkml:trace contextRef="#ctx0" brushRef="#br0" timeOffset="77404.88">24219 2716 0,'0'36'0,"35"-1"32,0-35 14,-35 35-30,0 1 31,0-1-16</inkml:trace>
  <inkml:trace contextRef="#ctx0" brushRef="#br0" timeOffset="77596.1">24289 2928 0,'0'35'47</inkml:trace>
  <inkml:trace contextRef="#ctx0" brushRef="#br0" timeOffset="84142.84">17322 1658 0,'-18'0'16,"18"-35"0,0 0 31,-35 35-47,35-36 15,-35 36-15,35-53 16,-36 53-16,36-88 15,-35 53-15,0-53 32,-1-36-1,-16 142 16,52 17-32,-36 36 1,-17-36-16,53 0 16,-35-35-1,35-35 32,0 0-47,0-36 16,35 18-1,-35 18 1,53 35 0,0 0-1,71 18 17,-36 34-17</inkml:trace>
  <inkml:trace contextRef="#ctx0" brushRef="#br0" timeOffset="84939.29">16704 706 0,'18'0'16,"53"-36"-1,-36 36-15,0 0 16,0 0 0,-35 18-1,0 35 1,-35 0 0,35-18 15,106 0 0,-71 1 0,-141-1 1,71 0-17,53-35 16,17 0-31</inkml:trace>
  <inkml:trace contextRef="#ctx0" brushRef="#br0" timeOffset="85372.81">17251 829 0,'-70'0'15,"34"0"-15,1 0 16,53 0 47,-18-18-32,0-52-16,0 35-15,0-36 16,0 36 0,-18-18-1,36 106 32,-18-18-31,70 18-16,-70 0 15,71 17 1,-36-17 0,0-17-1</inkml:trace>
  <inkml:trace contextRef="#ctx0" brushRef="#br0" timeOffset="85936.3">17410 794 0,'18'0'31,"-18"17"-31,52 19 16,-52-1 0,36-35 15,-36-18 16,0-17-32,-36 0-15,36-1 16,-35 1 0,35-71-1,-17 53 1,17 18-1,0 0 17,35 35-32,0 0 15,-35 18 1,0 34 0,0 1-1,0-17 1,35-36-1,36 35 1,-36 0 0,1 0-1,-54 18 17,0-17-17</inkml:trace>
  <inkml:trace contextRef="#ctx0" brushRef="#br0" timeOffset="93303.2">20197 2716 0,'18'0'78,"-18"18"-62,0 17-1,0 1 16</inkml:trace>
  <inkml:trace contextRef="#ctx0" brushRef="#br0" timeOffset="93436.06">20215 2822 0,'0'36'0,"0"-72"31,0 107-15,35-36 15,-35 0-16,0 1-15</inkml:trace>
  <inkml:trace contextRef="#ctx0" brushRef="#br0" timeOffset="93587.78">20285 3104 0,'0'0'0,"35"0"46</inkml:trace>
  <inkml:trace contextRef="#ctx0" brushRef="#br0" timeOffset="94952.42">24395 2469 0,'18'0'62,"-1"0"-46,18 0-1</inkml:trace>
  <inkml:trace contextRef="#ctx0" brushRef="#br0" timeOffset="95140.03">24501 2505 0,'35'0'15,"0"0"1,1 0 15</inkml:trace>
  <inkml:trace contextRef="#ctx0" brushRef="#br0" timeOffset="95418.36">24607 2540 0,'0'35'31,"0"18"-15,0 0 15,0-18-15</inkml:trace>
  <inkml:trace contextRef="#ctx0" brushRef="#br0" timeOffset="95733.3">24607 2875 0,'0'35'47,"35"-35"0,-35 36-47,0 17 31,0-18-15,0 0-1,0-52 79</inkml:trace>
  <inkml:trace contextRef="#ctx0" brushRef="#br0" timeOffset="116683.06">20991 3475 0,'0'-18'47,"17"36"0,-17 52-32,36 1 1,-36-18 0,35-18-1,18 18 1</inkml:trace>
  <inkml:trace contextRef="#ctx0" brushRef="#br0" timeOffset="117433.27">21273 3616 0,'0'18'47,"0"17"-32,0 0 1,35 0-1,0-35 1,18 0 0,-17 0-1,-36-17 1,-18-18 0,-17 35-1,-1-36 1,-17 36-1,18-35 1,35 0 0,71 35-1,-1-36 1,-34 36 0,17 0-1,-53 18 48,0 17-48,0 1 1,35-1 0,0-35-1,0 0 1,1 0-1,-36-18 1,0-17-16,0 0 16,-18 17-1,-35 18 1,0 0 0,18 0-1</inkml:trace>
  <inkml:trace contextRef="#ctx0" brushRef="#br0" timeOffset="119449.01">23742 3334 0,'18'0'78,"17"0"-63,0 0 1,1 35 15,-36 0-15,-18 1 0,-17-1-1,0-35-15,35 35 31,17-35-31,36 0 16,-53 35 0,53 1-1,-53-1 17,-18-35-32,-52 0 15,17 35 1,18-35 15</inkml:trace>
  <inkml:trace contextRef="#ctx0" brushRef="#br0" timeOffset="119642.49">23954 3545 0</inkml:trace>
  <inkml:trace contextRef="#ctx0" brushRef="#br0" timeOffset="120165.97">24148 3404 0,'-18'0'31,"18"36"-15,0-1-16,0 0 15,18-35 1,17 35-16,36-35 16,-36 53-1,0-35 16,-35 17-15,-141 18 0,88-53-1,18 0 1,35-53 0,35 0-1,1 18-15,17 0 16,-53-18-1,0 18 1,0-1 0,-18 1-1,-17 35 1,35 18 31</inkml:trace>
  <inkml:trace contextRef="#ctx0" brushRef="#br0" timeOffset="120401.56">24289 3404 0,'0'18'31,"35"17"-15,18 53-1,-17-35 1,-36-17 0,-18-1-1</inkml:trace>
  <inkml:trace contextRef="#ctx0" brushRef="#br0" timeOffset="120716.24">24518 3510 0,'0'18'46,"0"17"-30,-35-35-16,35 53 16,0-18-1,35-35 17,36 53-32,17-53 15,-53 0 1,-52 0 31</inkml:trace>
  <inkml:trace contextRef="#ctx0" brushRef="#br0" timeOffset="123098.56">21096 3104 0,'-35'0'32,"35"36"30,0-1-31,18-35-15,17 0-16,0-18 31,-35-17-15,-35 35 15,0 0-15,35 18-1,-35-18 1,35 35 0,17-35-1,18 0 1,1 0 0,-36-18 15,-18 18-16,-17 0 1,0 18 0</inkml:trace>
  <inkml:trace contextRef="#ctx0" brushRef="#br0" timeOffset="124615.68">24219 3087 0,'-36'0'32,"1"0"-17,35-18-15,-35 18 32,-1 18-1,36 17 0,36-35 0,-1 0-15,-35-18 0,35 18-16,-35-35 15,0 0 1,-17 0 15,-19 52 0,36 19 1,71-36-1,-36 0-16,0 0 1,-35-18 15,-52 18-15,16 0 0</inkml:trace>
  <inkml:trace contextRef="#ctx0" brushRef="#br0" timeOffset="133881.09">20038 3545 0,'0'-35'16,"18"0"31,17 35-32,0 0 1,1 0-1,-36 35 17,0 18-17,-18 53 17,-17-18-1,70-88-16,36-18 1,-36 18-16,0-35 16,18 0-1,-53 0 17,-18 35-32,18 17 62,0 19-46,18-36-1,17 35 1,1-35 0,-36-53-1,0 0 1,0 18-1,-36-1 1,1 36 0,0 53-1,35-17 1</inkml:trace>
  <inkml:trace contextRef="#ctx0" brushRef="#br0" timeOffset="136930.28">24783 3246 0,'0'35'47,"-18"-35"-16,-17 70 0,0 1 0,88-36-15,53-35 0,17 36-1,-35-36 1,-53 35 0,-35 0-1,-17 0 1,-18-35-16,-36 53 15,36-53 17,35 18-17,-36-18 1,36-71 0,0 36-1,18-35 1,-18 17-1,35-18 1,-35 36 0,-17 17-1,-19 18 1,1 0 0,0 0-1,0 0 1</inkml:trace>
  <inkml:trace contextRef="#ctx0" brushRef="#br0" timeOffset="138980.25">25118 3263 0,'-35'0'15,"35"-35"-15,0 88 125,17-18-125,-17 0 16,0-17-16,53 35 16,-53-18-16,0 1 15,36-1-15,-36 0 0,0 0 16,35-35 0,-53-35 46,18-18-46</inkml:trace>
  <inkml:trace contextRef="#ctx0" brushRef="#br0" timeOffset="139349.88">25206 3387 0,'18'0'0,"-18"-36"31,0 72 32,-18-36-63,18 35 16,-35-35-1,35 35 1,53 1 46,0-36-46,17 35 0,-17 0-1</inkml:trace>
  <inkml:trace contextRef="#ctx0" brushRef="#br0" timeOffset="149578.75">14641 11218 0,'17'0'47,"19"0"-47,-1 0 15,0 0-15,18 0 16,18 0-16,475 0 31,-158 0 16,-299 0-16,-125 0-15,1 0-16</inkml:trace>
  <inkml:trace contextRef="#ctx0" brushRef="#br0" timeOffset="149875.87">15117 11448 0,'0'0'0,"18"0"47,17 0-47,88 0 32,124 0-17,-88 0 1,-71 0-1,-53 0 1,-52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41CFC-E501-42DF-8B74-BE7743777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013F-6DE2-439C-9327-8EB3A83D54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6F92A-51A5-423A-98D1-F246CBBD53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A2C47-F352-4B54-A7A2-64A54F754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C5B1B-A16E-49AA-857D-CEB6A31F5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6FDE7-E2F2-4A9C-BF42-AB0424A33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D6CEC-2D0A-47A0-A160-E28AF35C1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D266E-4EA0-45DD-B627-F9EDEA9E3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DF76-5E62-462C-915C-9AB15D0A3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BA6DF-222E-4EA7-8ABF-56E5670BA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430A-62BE-4ED8-A5AE-6DD018785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Digital Signal Processing(BEC-42)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C13B94EC-83F2-44E1-AE8D-13302D352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emf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emf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458200" cy="59436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000" b="1" dirty="0"/>
              <a:t>Digital Signal Processing(BEC-42)</a:t>
            </a:r>
            <a:endParaRPr lang="en-US" sz="3800" b="1" dirty="0"/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Unit-2</a:t>
            </a:r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Lecture-9</a:t>
            </a:r>
          </a:p>
          <a:p>
            <a:pPr algn="ctr">
              <a:buNone/>
            </a:pPr>
            <a:endParaRPr lang="en-US" sz="3800" b="1" dirty="0"/>
          </a:p>
          <a:p>
            <a:pPr algn="ctr">
              <a:buNone/>
            </a:pPr>
            <a:r>
              <a:rPr lang="en-US" sz="3800" b="1" dirty="0"/>
              <a:t>(Frequency Transformation)</a:t>
            </a:r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Date:08/10/2020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72200" y="6400800"/>
            <a:ext cx="2895600" cy="457200"/>
          </a:xfrm>
        </p:spPr>
        <p:txBody>
          <a:bodyPr/>
          <a:lstStyle/>
          <a:p>
            <a:r>
              <a:rPr lang="en-US" b="1"/>
              <a:t>Digital Signal Processing(BEC-42)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C4E51C-067A-4AD5-8AEA-B24135E54C42}"/>
                  </a:ext>
                </a:extLst>
              </p14:cNvPr>
              <p14:cNvContentPartPr/>
              <p14:nvPr/>
            </p14:nvContentPartPr>
            <p14:xfrm>
              <a:off x="4280040" y="3086280"/>
              <a:ext cx="2089440" cy="76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C4E51C-067A-4AD5-8AEA-B24135E54C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0680" y="3076920"/>
                <a:ext cx="2108160" cy="78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983" y="943803"/>
            <a:ext cx="8514017" cy="545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457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B87553-A533-4510-9409-C928EDD0340B}"/>
                  </a:ext>
                </a:extLst>
              </p14:cNvPr>
              <p14:cNvContentPartPr/>
              <p14:nvPr/>
            </p14:nvContentPartPr>
            <p14:xfrm>
              <a:off x="1346400" y="1320840"/>
              <a:ext cx="4718160" cy="460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B87553-A533-4510-9409-C928EDD034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7040" y="1311480"/>
                <a:ext cx="4736880" cy="462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378" y="304800"/>
            <a:ext cx="7494422" cy="370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3979" y="4176713"/>
            <a:ext cx="2200021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800600"/>
            <a:ext cx="3657600" cy="8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10B21A-566A-46B3-96FD-135F6DFEB45E}"/>
                  </a:ext>
                </a:extLst>
              </p14:cNvPr>
              <p14:cNvContentPartPr/>
              <p14:nvPr/>
            </p14:nvContentPartPr>
            <p14:xfrm>
              <a:off x="4635720" y="3473280"/>
              <a:ext cx="1708560" cy="22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10B21A-566A-46B3-96FD-135F6DFEB4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6360" y="3463920"/>
                <a:ext cx="1727280" cy="24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8600"/>
            <a:ext cx="7696200" cy="588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55F73C-B07A-4A81-B027-040B55E224CC}"/>
                  </a:ext>
                </a:extLst>
              </p14:cNvPr>
              <p14:cNvContentPartPr/>
              <p14:nvPr/>
            </p14:nvContentPartPr>
            <p14:xfrm>
              <a:off x="2165400" y="463680"/>
              <a:ext cx="5607360" cy="365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55F73C-B07A-4A81-B027-040B55E224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6040" y="454320"/>
                <a:ext cx="5626080" cy="367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"/>
            <a:ext cx="7124700" cy="386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1" y="4010025"/>
            <a:ext cx="85344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437" y="381000"/>
            <a:ext cx="8423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2C4133-460C-4115-B22A-B62B7CF19B7E}"/>
                  </a:ext>
                </a:extLst>
              </p14:cNvPr>
              <p14:cNvContentPartPr/>
              <p14:nvPr/>
            </p14:nvContentPartPr>
            <p14:xfrm>
              <a:off x="1403640" y="1079640"/>
              <a:ext cx="1879920" cy="488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2C4133-460C-4115-B22A-B62B7CF19B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4280" y="1070280"/>
                <a:ext cx="1898640" cy="490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23" y="381000"/>
            <a:ext cx="9003877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50" y="5029200"/>
            <a:ext cx="6419850" cy="122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311" y="609600"/>
            <a:ext cx="7862889" cy="3838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B43E28-7C17-49AE-AA49-E73702A33425}"/>
                  </a:ext>
                </a:extLst>
              </p14:cNvPr>
              <p14:cNvContentPartPr/>
              <p14:nvPr/>
            </p14:nvContentPartPr>
            <p14:xfrm>
              <a:off x="-869760" y="3359160"/>
              <a:ext cx="1657800" cy="85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B43E28-7C17-49AE-AA49-E73702A334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879120" y="3349800"/>
                <a:ext cx="1676520" cy="87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1430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Types of frequency selective filters:</a:t>
            </a:r>
            <a:endParaRPr lang="en-US" sz="2400" dirty="0"/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 Low-pass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High-pass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Band-pass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/>
              <a:t>Stop-band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   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62200" y="457200"/>
            <a:ext cx="43240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Frequency Transformation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810000"/>
            <a:ext cx="2057400" cy="1143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429000" y="3810000"/>
            <a:ext cx="2057400" cy="1143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24600" y="3810000"/>
            <a:ext cx="2057400" cy="1143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 bwMode="auto">
          <a:xfrm>
            <a:off x="2590800" y="43815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486400" y="4418012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000" y="38862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Function of analog LPF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3800" y="4078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Transformation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53200" y="407806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Transformation for digital filter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B2743A-1170-4CD0-8BDE-5CF8D3D234AE}"/>
                  </a:ext>
                </a:extLst>
              </p14:cNvPr>
              <p14:cNvContentPartPr/>
              <p14:nvPr/>
            </p14:nvContentPartPr>
            <p14:xfrm>
              <a:off x="1587600" y="863640"/>
              <a:ext cx="5296320" cy="396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B2743A-1170-4CD0-8BDE-5CF8D3D234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8240" y="854280"/>
                <a:ext cx="5315040" cy="398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4762493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888138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305050"/>
            <a:ext cx="8610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3838" y="2743200"/>
            <a:ext cx="3586162" cy="128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39239" y="4010025"/>
            <a:ext cx="8678909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F4095D-5EAA-460B-8D4B-2DFC6956A55C}"/>
                  </a:ext>
                </a:extLst>
              </p14:cNvPr>
              <p14:cNvContentPartPr/>
              <p14:nvPr/>
            </p14:nvContentPartPr>
            <p14:xfrm>
              <a:off x="-615960" y="158760"/>
              <a:ext cx="9588960" cy="571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F4095D-5EAA-460B-8D4B-2DFC6956A5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625320" y="149400"/>
                <a:ext cx="9607680" cy="573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762000"/>
            <a:ext cx="8610599" cy="79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5791200" cy="190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3619500"/>
            <a:ext cx="86868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4419600"/>
            <a:ext cx="5643562" cy="19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1F919C-C7C8-47F6-8552-D5C457D56807}"/>
                  </a:ext>
                </a:extLst>
              </p14:cNvPr>
              <p14:cNvContentPartPr/>
              <p14:nvPr/>
            </p14:nvContentPartPr>
            <p14:xfrm>
              <a:off x="1619280" y="127080"/>
              <a:ext cx="7372800" cy="474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1F919C-C7C8-47F6-8552-D5C457D568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9920" y="117720"/>
                <a:ext cx="7391520" cy="476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4929" y="685800"/>
            <a:ext cx="876053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ACDC5C-8019-414C-96F9-3A8B3EA86931}"/>
                  </a:ext>
                </a:extLst>
              </p14:cNvPr>
              <p14:cNvContentPartPr/>
              <p14:nvPr/>
            </p14:nvContentPartPr>
            <p14:xfrm>
              <a:off x="1771920" y="222120"/>
              <a:ext cx="4775400" cy="483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ACDC5C-8019-414C-96F9-3A8B3EA869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2560" y="212760"/>
                <a:ext cx="4794120" cy="485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4362" y="762001"/>
            <a:ext cx="5559238" cy="50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1600200"/>
            <a:ext cx="7848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Transformation is obtained by replacing        by a function of       ,i.e. 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1" y="1731580"/>
            <a:ext cx="380999" cy="24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1" y="1676400"/>
            <a:ext cx="380999" cy="24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77200" y="1676400"/>
            <a:ext cx="596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209800"/>
            <a:ext cx="640290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" y="2906485"/>
            <a:ext cx="7696200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3257550"/>
            <a:ext cx="7740994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CA9D5BB-28E1-488C-9B04-652379508191}"/>
                  </a:ext>
                </a:extLst>
              </p14:cNvPr>
              <p14:cNvContentPartPr/>
              <p14:nvPr/>
            </p14:nvContentPartPr>
            <p14:xfrm>
              <a:off x="362160" y="108000"/>
              <a:ext cx="8636400" cy="471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CA9D5BB-28E1-488C-9B04-6523795081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800" y="98640"/>
                <a:ext cx="8655120" cy="473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676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    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378" y="1143000"/>
            <a:ext cx="7818021" cy="464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838200"/>
            <a:ext cx="7543800" cy="29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6A64B6-7C1E-458E-B3F8-5A166394BF3F}"/>
                  </a:ext>
                </a:extLst>
              </p14:cNvPr>
              <p14:cNvContentPartPr/>
              <p14:nvPr/>
            </p14:nvContentPartPr>
            <p14:xfrm>
              <a:off x="266760" y="1308240"/>
              <a:ext cx="4743720" cy="302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6A64B6-7C1E-458E-B3F8-5A166394BF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400" y="1298880"/>
                <a:ext cx="4762440" cy="3041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838201"/>
            <a:ext cx="8610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Problem:</a:t>
            </a:r>
            <a:r>
              <a:rPr lang="en-US" sz="2400" b="1" dirty="0"/>
              <a:t> </a:t>
            </a:r>
            <a:r>
              <a:rPr lang="en-US" sz="2800" dirty="0"/>
              <a:t>Transform the prototype LPF with system function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into a high-pass filter with cut-off frequency      ..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   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52600" y="1752600"/>
            <a:ext cx="1905000" cy="797201"/>
          </a:xfrm>
          <a:prstGeom prst="rect">
            <a:avLst/>
          </a:prstGeom>
          <a:noFill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2590800"/>
            <a:ext cx="519112" cy="48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738563"/>
            <a:ext cx="7384031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152400" y="32004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Solution: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6400" y="3371850"/>
            <a:ext cx="74676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E51D02-255E-41DC-A3F6-59DD3D2C4DC3}"/>
                  </a:ext>
                </a:extLst>
              </p14:cNvPr>
              <p14:cNvContentPartPr/>
              <p14:nvPr/>
            </p14:nvContentPartPr>
            <p14:xfrm>
              <a:off x="1200240" y="1333440"/>
              <a:ext cx="7607520" cy="438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E51D02-255E-41DC-A3F6-59DD3D2C4D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0880" y="1324080"/>
                <a:ext cx="7626240" cy="440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324600" y="64008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Digital Signal Processing(BEC-42)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38428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Problem:</a:t>
            </a:r>
            <a:r>
              <a:rPr lang="en-US" sz="2400" b="1" dirty="0"/>
              <a:t> </a:t>
            </a:r>
            <a:r>
              <a:rPr lang="en-US" sz="2800" dirty="0"/>
              <a:t>Design an BPF to satisfy the following specifications: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/>
              <a:t>3 dB upper and lower cut-off frequencies are 100 Hz and 3.8 kHz.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/>
              <a:t>Stop-band attenuation of 20 dB at 20 Hz and 8 kHz.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/>
              <a:t>No ripple with both pass-band and stop-band.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    </a:t>
            </a: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E0FBDF-3CE8-4B62-BF1F-C51F7EB35525}"/>
                  </a:ext>
                </a:extLst>
              </p14:cNvPr>
              <p14:cNvContentPartPr/>
              <p14:nvPr/>
            </p14:nvContentPartPr>
            <p14:xfrm>
              <a:off x="3587760" y="114480"/>
              <a:ext cx="5575680" cy="4007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E0FBDF-3CE8-4B62-BF1F-C51F7EB355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8400" y="105120"/>
                <a:ext cx="5594400" cy="402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219</Words>
  <Application>Microsoft Office PowerPoint</Application>
  <PresentationFormat>On-screen Show (4:3)</PresentationFormat>
  <Paragraphs>53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roberto</dc:creator>
  <cp:lastModifiedBy>Pratosh Kumar Pal</cp:lastModifiedBy>
  <cp:revision>201</cp:revision>
  <cp:lastPrinted>1999-10-27T19:22:18Z</cp:lastPrinted>
  <dcterms:created xsi:type="dcterms:W3CDTF">1998-10-14T21:49:20Z</dcterms:created>
  <dcterms:modified xsi:type="dcterms:W3CDTF">2020-10-13T05:00:58Z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false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16711680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E:\courses\ec3400\web\notes</vt:lpwstr>
  </property>
</Properties>
</file>