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75" r:id="rId2"/>
    <p:sldId id="285" r:id="rId3"/>
    <p:sldId id="286" r:id="rId4"/>
    <p:sldId id="287" r:id="rId5"/>
    <p:sldId id="288" r:id="rId6"/>
    <p:sldId id="289" r:id="rId7"/>
    <p:sldId id="290" r:id="rId8"/>
    <p:sldId id="276" r:id="rId9"/>
    <p:sldId id="279" r:id="rId10"/>
    <p:sldId id="280" r:id="rId11"/>
    <p:sldId id="259" r:id="rId12"/>
    <p:sldId id="260" r:id="rId13"/>
    <p:sldId id="262" r:id="rId14"/>
    <p:sldId id="263" r:id="rId15"/>
    <p:sldId id="265" r:id="rId16"/>
    <p:sldId id="278" r:id="rId17"/>
    <p:sldId id="268" r:id="rId18"/>
    <p:sldId id="266" r:id="rId19"/>
    <p:sldId id="274" r:id="rId20"/>
    <p:sldId id="272" r:id="rId21"/>
    <p:sldId id="281" r:id="rId22"/>
    <p:sldId id="282" r:id="rId23"/>
    <p:sldId id="284" r:id="rId24"/>
    <p:sldId id="283" r:id="rId25"/>
  </p:sldIdLst>
  <p:sldSz cx="9144000" cy="6858000" type="screen4x3"/>
  <p:notesSz cx="9144000" cy="6858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EAEAEA"/>
    <a:srgbClr val="336600"/>
    <a:srgbClr val="FF3399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E4F4E89-726E-4BA0-A376-21B1A00A19B3}" v="344" dt="2023-09-12T08:18:49.5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711" autoAdjust="0"/>
  </p:normalViewPr>
  <p:slideViewPr>
    <p:cSldViewPr>
      <p:cViewPr varScale="1">
        <p:scale>
          <a:sx n="105" d="100"/>
          <a:sy n="105" d="100"/>
        </p:scale>
        <p:origin x="179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46"/>
    </p:cViewPr>
  </p:sorterViewPr>
  <p:notesViewPr>
    <p:cSldViewPr>
      <p:cViewPr varScale="1">
        <p:scale>
          <a:sx n="24" d="100"/>
          <a:sy n="24" d="100"/>
        </p:scale>
        <p:origin x="-1284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. Ishwar Chandra Yadav" userId="65c3f3f3-f61d-4a35-bead-01cb3c91dbc4" providerId="ADAL" clId="{8E4F4E89-726E-4BA0-A376-21B1A00A19B3}"/>
    <pc:docChg chg="undo custSel modSld">
      <pc:chgData name="Dr. Ishwar Chandra Yadav" userId="65c3f3f3-f61d-4a35-bead-01cb3c91dbc4" providerId="ADAL" clId="{8E4F4E89-726E-4BA0-A376-21B1A00A19B3}" dt="2023-09-12T08:18:58.830" v="571" actId="14100"/>
      <pc:docMkLst>
        <pc:docMk/>
      </pc:docMkLst>
      <pc:sldChg chg="delSp mod">
        <pc:chgData name="Dr. Ishwar Chandra Yadav" userId="65c3f3f3-f61d-4a35-bead-01cb3c91dbc4" providerId="ADAL" clId="{8E4F4E89-726E-4BA0-A376-21B1A00A19B3}" dt="2023-09-12T07:39:05.756" v="149" actId="478"/>
        <pc:sldMkLst>
          <pc:docMk/>
          <pc:sldMk cId="0" sldId="259"/>
        </pc:sldMkLst>
        <pc:spChg chg="del">
          <ac:chgData name="Dr. Ishwar Chandra Yadav" userId="65c3f3f3-f61d-4a35-bead-01cb3c91dbc4" providerId="ADAL" clId="{8E4F4E89-726E-4BA0-A376-21B1A00A19B3}" dt="2023-09-12T07:39:05.756" v="149" actId="478"/>
          <ac:spMkLst>
            <pc:docMk/>
            <pc:sldMk cId="0" sldId="259"/>
            <ac:spMk id="9" creationId="{00000000-0000-0000-0000-000000000000}"/>
          </ac:spMkLst>
        </pc:spChg>
      </pc:sldChg>
      <pc:sldChg chg="delSp mod">
        <pc:chgData name="Dr. Ishwar Chandra Yadav" userId="65c3f3f3-f61d-4a35-bead-01cb3c91dbc4" providerId="ADAL" clId="{8E4F4E89-726E-4BA0-A376-21B1A00A19B3}" dt="2023-09-12T07:39:07.922" v="150" actId="478"/>
        <pc:sldMkLst>
          <pc:docMk/>
          <pc:sldMk cId="0" sldId="260"/>
        </pc:sldMkLst>
        <pc:spChg chg="del">
          <ac:chgData name="Dr. Ishwar Chandra Yadav" userId="65c3f3f3-f61d-4a35-bead-01cb3c91dbc4" providerId="ADAL" clId="{8E4F4E89-726E-4BA0-A376-21B1A00A19B3}" dt="2023-09-12T07:39:07.922" v="150" actId="478"/>
          <ac:spMkLst>
            <pc:docMk/>
            <pc:sldMk cId="0" sldId="260"/>
            <ac:spMk id="20" creationId="{00000000-0000-0000-0000-000000000000}"/>
          </ac:spMkLst>
        </pc:spChg>
      </pc:sldChg>
      <pc:sldChg chg="delSp modSp mod">
        <pc:chgData name="Dr. Ishwar Chandra Yadav" userId="65c3f3f3-f61d-4a35-bead-01cb3c91dbc4" providerId="ADAL" clId="{8E4F4E89-726E-4BA0-A376-21B1A00A19B3}" dt="2023-09-12T07:44:15.261" v="285" actId="313"/>
        <pc:sldMkLst>
          <pc:docMk/>
          <pc:sldMk cId="0" sldId="262"/>
        </pc:sldMkLst>
        <pc:spChg chg="del">
          <ac:chgData name="Dr. Ishwar Chandra Yadav" userId="65c3f3f3-f61d-4a35-bead-01cb3c91dbc4" providerId="ADAL" clId="{8E4F4E89-726E-4BA0-A376-21B1A00A19B3}" dt="2023-09-12T07:39:11.459" v="151" actId="478"/>
          <ac:spMkLst>
            <pc:docMk/>
            <pc:sldMk cId="0" sldId="262"/>
            <ac:spMk id="4" creationId="{00000000-0000-0000-0000-000000000000}"/>
          </ac:spMkLst>
        </pc:spChg>
        <pc:spChg chg="mod">
          <ac:chgData name="Dr. Ishwar Chandra Yadav" userId="65c3f3f3-f61d-4a35-bead-01cb3c91dbc4" providerId="ADAL" clId="{8E4F4E89-726E-4BA0-A376-21B1A00A19B3}" dt="2023-09-12T07:44:15.261" v="285" actId="313"/>
          <ac:spMkLst>
            <pc:docMk/>
            <pc:sldMk cId="0" sldId="262"/>
            <ac:spMk id="9218" creationId="{00000000-0000-0000-0000-000000000000}"/>
          </ac:spMkLst>
        </pc:spChg>
      </pc:sldChg>
      <pc:sldChg chg="delSp mod">
        <pc:chgData name="Dr. Ishwar Chandra Yadav" userId="65c3f3f3-f61d-4a35-bead-01cb3c91dbc4" providerId="ADAL" clId="{8E4F4E89-726E-4BA0-A376-21B1A00A19B3}" dt="2023-09-12T07:43:06.593" v="275" actId="478"/>
        <pc:sldMkLst>
          <pc:docMk/>
          <pc:sldMk cId="0" sldId="263"/>
        </pc:sldMkLst>
        <pc:spChg chg="del">
          <ac:chgData name="Dr. Ishwar Chandra Yadav" userId="65c3f3f3-f61d-4a35-bead-01cb3c91dbc4" providerId="ADAL" clId="{8E4F4E89-726E-4BA0-A376-21B1A00A19B3}" dt="2023-09-12T07:43:06.593" v="275" actId="478"/>
          <ac:spMkLst>
            <pc:docMk/>
            <pc:sldMk cId="0" sldId="263"/>
            <ac:spMk id="17" creationId="{00000000-0000-0000-0000-000000000000}"/>
          </ac:spMkLst>
        </pc:spChg>
      </pc:sldChg>
      <pc:sldChg chg="delSp mod">
        <pc:chgData name="Dr. Ishwar Chandra Yadav" userId="65c3f3f3-f61d-4a35-bead-01cb3c91dbc4" providerId="ADAL" clId="{8E4F4E89-726E-4BA0-A376-21B1A00A19B3}" dt="2023-09-12T07:43:08.492" v="276" actId="478"/>
        <pc:sldMkLst>
          <pc:docMk/>
          <pc:sldMk cId="0" sldId="265"/>
        </pc:sldMkLst>
        <pc:spChg chg="del">
          <ac:chgData name="Dr. Ishwar Chandra Yadav" userId="65c3f3f3-f61d-4a35-bead-01cb3c91dbc4" providerId="ADAL" clId="{8E4F4E89-726E-4BA0-A376-21B1A00A19B3}" dt="2023-09-12T07:43:08.492" v="276" actId="478"/>
          <ac:spMkLst>
            <pc:docMk/>
            <pc:sldMk cId="0" sldId="265"/>
            <ac:spMk id="8" creationId="{00000000-0000-0000-0000-000000000000}"/>
          </ac:spMkLst>
        </pc:spChg>
      </pc:sldChg>
      <pc:sldChg chg="delSp modSp mod">
        <pc:chgData name="Dr. Ishwar Chandra Yadav" userId="65c3f3f3-f61d-4a35-bead-01cb3c91dbc4" providerId="ADAL" clId="{8E4F4E89-726E-4BA0-A376-21B1A00A19B3}" dt="2023-09-12T07:44:46.022" v="290" actId="122"/>
        <pc:sldMkLst>
          <pc:docMk/>
          <pc:sldMk cId="0" sldId="266"/>
        </pc:sldMkLst>
        <pc:spChg chg="del">
          <ac:chgData name="Dr. Ishwar Chandra Yadav" userId="65c3f3f3-f61d-4a35-bead-01cb3c91dbc4" providerId="ADAL" clId="{8E4F4E89-726E-4BA0-A376-21B1A00A19B3}" dt="2023-09-12T07:43:14.820" v="279" actId="478"/>
          <ac:spMkLst>
            <pc:docMk/>
            <pc:sldMk cId="0" sldId="266"/>
            <ac:spMk id="31" creationId="{00000000-0000-0000-0000-000000000000}"/>
          </ac:spMkLst>
        </pc:spChg>
        <pc:spChg chg="mod">
          <ac:chgData name="Dr. Ishwar Chandra Yadav" userId="65c3f3f3-f61d-4a35-bead-01cb3c91dbc4" providerId="ADAL" clId="{8E4F4E89-726E-4BA0-A376-21B1A00A19B3}" dt="2023-09-12T07:44:34.057" v="287"/>
          <ac:spMkLst>
            <pc:docMk/>
            <pc:sldMk cId="0" sldId="266"/>
            <ac:spMk id="16388" creationId="{00000000-0000-0000-0000-000000000000}"/>
          </ac:spMkLst>
        </pc:spChg>
        <pc:spChg chg="mod">
          <ac:chgData name="Dr. Ishwar Chandra Yadav" userId="65c3f3f3-f61d-4a35-bead-01cb3c91dbc4" providerId="ADAL" clId="{8E4F4E89-726E-4BA0-A376-21B1A00A19B3}" dt="2023-09-12T07:44:46.022" v="290" actId="122"/>
          <ac:spMkLst>
            <pc:docMk/>
            <pc:sldMk cId="0" sldId="266"/>
            <ac:spMk id="16393" creationId="{00000000-0000-0000-0000-000000000000}"/>
          </ac:spMkLst>
        </pc:spChg>
      </pc:sldChg>
      <pc:sldChg chg="delSp modSp mod modAnim">
        <pc:chgData name="Dr. Ishwar Chandra Yadav" userId="65c3f3f3-f61d-4a35-bead-01cb3c91dbc4" providerId="ADAL" clId="{8E4F4E89-726E-4BA0-A376-21B1A00A19B3}" dt="2023-09-12T07:43:12.621" v="278" actId="478"/>
        <pc:sldMkLst>
          <pc:docMk/>
          <pc:sldMk cId="0" sldId="268"/>
        </pc:sldMkLst>
        <pc:spChg chg="del">
          <ac:chgData name="Dr. Ishwar Chandra Yadav" userId="65c3f3f3-f61d-4a35-bead-01cb3c91dbc4" providerId="ADAL" clId="{8E4F4E89-726E-4BA0-A376-21B1A00A19B3}" dt="2023-09-12T07:43:12.621" v="278" actId="478"/>
          <ac:spMkLst>
            <pc:docMk/>
            <pc:sldMk cId="0" sldId="268"/>
            <ac:spMk id="23" creationId="{00000000-0000-0000-0000-000000000000}"/>
          </ac:spMkLst>
        </pc:spChg>
        <pc:spChg chg="mod">
          <ac:chgData name="Dr. Ishwar Chandra Yadav" userId="65c3f3f3-f61d-4a35-bead-01cb3c91dbc4" providerId="ADAL" clId="{8E4F4E89-726E-4BA0-A376-21B1A00A19B3}" dt="2023-09-12T07:42:11.671" v="240" actId="120"/>
          <ac:spMkLst>
            <pc:docMk/>
            <pc:sldMk cId="0" sldId="268"/>
            <ac:spMk id="19458" creationId="{00000000-0000-0000-0000-000000000000}"/>
          </ac:spMkLst>
        </pc:spChg>
        <pc:spChg chg="mod">
          <ac:chgData name="Dr. Ishwar Chandra Yadav" userId="65c3f3f3-f61d-4a35-bead-01cb3c91dbc4" providerId="ADAL" clId="{8E4F4E89-726E-4BA0-A376-21B1A00A19B3}" dt="2023-09-12T07:42:34.251" v="269" actId="20577"/>
          <ac:spMkLst>
            <pc:docMk/>
            <pc:sldMk cId="0" sldId="268"/>
            <ac:spMk id="19459" creationId="{00000000-0000-0000-0000-000000000000}"/>
          </ac:spMkLst>
        </pc:spChg>
        <pc:spChg chg="mod">
          <ac:chgData name="Dr. Ishwar Chandra Yadav" userId="65c3f3f3-f61d-4a35-bead-01cb3c91dbc4" providerId="ADAL" clId="{8E4F4E89-726E-4BA0-A376-21B1A00A19B3}" dt="2023-09-12T07:42:44.896" v="271"/>
          <ac:spMkLst>
            <pc:docMk/>
            <pc:sldMk cId="0" sldId="268"/>
            <ac:spMk id="19460" creationId="{00000000-0000-0000-0000-000000000000}"/>
          </ac:spMkLst>
        </pc:spChg>
        <pc:spChg chg="mod">
          <ac:chgData name="Dr. Ishwar Chandra Yadav" userId="65c3f3f3-f61d-4a35-bead-01cb3c91dbc4" providerId="ADAL" clId="{8E4F4E89-726E-4BA0-A376-21B1A00A19B3}" dt="2023-09-12T07:42:57.065" v="274"/>
          <ac:spMkLst>
            <pc:docMk/>
            <pc:sldMk cId="0" sldId="268"/>
            <ac:spMk id="19461" creationId="{00000000-0000-0000-0000-000000000000}"/>
          </ac:spMkLst>
        </pc:spChg>
        <pc:picChg chg="del">
          <ac:chgData name="Dr. Ishwar Chandra Yadav" userId="65c3f3f3-f61d-4a35-bead-01cb3c91dbc4" providerId="ADAL" clId="{8E4F4E89-726E-4BA0-A376-21B1A00A19B3}" dt="2023-09-12T07:42:27.988" v="259" actId="478"/>
          <ac:picMkLst>
            <pc:docMk/>
            <pc:sldMk cId="0" sldId="268"/>
            <ac:picMk id="34817" creationId="{00000000-0000-0000-0000-000000000000}"/>
          </ac:picMkLst>
        </pc:picChg>
      </pc:sldChg>
      <pc:sldChg chg="delSp modSp mod">
        <pc:chgData name="Dr. Ishwar Chandra Yadav" userId="65c3f3f3-f61d-4a35-bead-01cb3c91dbc4" providerId="ADAL" clId="{8E4F4E89-726E-4BA0-A376-21B1A00A19B3}" dt="2023-09-12T07:46:37.808" v="312"/>
        <pc:sldMkLst>
          <pc:docMk/>
          <pc:sldMk cId="0" sldId="272"/>
        </pc:sldMkLst>
        <pc:spChg chg="del">
          <ac:chgData name="Dr. Ishwar Chandra Yadav" userId="65c3f3f3-f61d-4a35-bead-01cb3c91dbc4" providerId="ADAL" clId="{8E4F4E89-726E-4BA0-A376-21B1A00A19B3}" dt="2023-09-12T07:46:27.304" v="310" actId="478"/>
          <ac:spMkLst>
            <pc:docMk/>
            <pc:sldMk cId="0" sldId="272"/>
            <ac:spMk id="7" creationId="{00000000-0000-0000-0000-000000000000}"/>
          </ac:spMkLst>
        </pc:spChg>
        <pc:spChg chg="mod">
          <ac:chgData name="Dr. Ishwar Chandra Yadav" userId="65c3f3f3-f61d-4a35-bead-01cb3c91dbc4" providerId="ADAL" clId="{8E4F4E89-726E-4BA0-A376-21B1A00A19B3}" dt="2023-09-12T07:46:37.808" v="312"/>
          <ac:spMkLst>
            <pc:docMk/>
            <pc:sldMk cId="0" sldId="272"/>
            <ac:spMk id="28675" creationId="{00000000-0000-0000-0000-000000000000}"/>
          </ac:spMkLst>
        </pc:spChg>
      </pc:sldChg>
      <pc:sldChg chg="delSp modSp mod delAnim">
        <pc:chgData name="Dr. Ishwar Chandra Yadav" userId="65c3f3f3-f61d-4a35-bead-01cb3c91dbc4" providerId="ADAL" clId="{8E4F4E89-726E-4BA0-A376-21B1A00A19B3}" dt="2023-09-12T07:46:20.681" v="309" actId="20577"/>
        <pc:sldMkLst>
          <pc:docMk/>
          <pc:sldMk cId="0" sldId="274"/>
        </pc:sldMkLst>
        <pc:spChg chg="del">
          <ac:chgData name="Dr. Ishwar Chandra Yadav" userId="65c3f3f3-f61d-4a35-bead-01cb3c91dbc4" providerId="ADAL" clId="{8E4F4E89-726E-4BA0-A376-21B1A00A19B3}" dt="2023-09-12T07:43:18.290" v="280" actId="478"/>
          <ac:spMkLst>
            <pc:docMk/>
            <pc:sldMk cId="0" sldId="274"/>
            <ac:spMk id="7" creationId="{00000000-0000-0000-0000-000000000000}"/>
          </ac:spMkLst>
        </pc:spChg>
        <pc:spChg chg="mod">
          <ac:chgData name="Dr. Ishwar Chandra Yadav" userId="65c3f3f3-f61d-4a35-bead-01cb3c91dbc4" providerId="ADAL" clId="{8E4F4E89-726E-4BA0-A376-21B1A00A19B3}" dt="2023-09-12T07:46:20.681" v="309" actId="20577"/>
          <ac:spMkLst>
            <pc:docMk/>
            <pc:sldMk cId="0" sldId="274"/>
            <ac:spMk id="28675" creationId="{00000000-0000-0000-0000-000000000000}"/>
          </ac:spMkLst>
        </pc:spChg>
        <pc:spChg chg="del mod">
          <ac:chgData name="Dr. Ishwar Chandra Yadav" userId="65c3f3f3-f61d-4a35-bead-01cb3c91dbc4" providerId="ADAL" clId="{8E4F4E89-726E-4BA0-A376-21B1A00A19B3}" dt="2023-09-12T07:45:29.287" v="302" actId="478"/>
          <ac:spMkLst>
            <pc:docMk/>
            <pc:sldMk cId="0" sldId="274"/>
            <ac:spMk id="28680" creationId="{00000000-0000-0000-0000-000000000000}"/>
          </ac:spMkLst>
        </pc:spChg>
      </pc:sldChg>
      <pc:sldChg chg="modSp mod">
        <pc:chgData name="Dr. Ishwar Chandra Yadav" userId="65c3f3f3-f61d-4a35-bead-01cb3c91dbc4" providerId="ADAL" clId="{8E4F4E89-726E-4BA0-A376-21B1A00A19B3}" dt="2023-09-12T07:38:33.974" v="140" actId="20577"/>
        <pc:sldMkLst>
          <pc:docMk/>
          <pc:sldMk cId="0" sldId="275"/>
        </pc:sldMkLst>
        <pc:spChg chg="mod">
          <ac:chgData name="Dr. Ishwar Chandra Yadav" userId="65c3f3f3-f61d-4a35-bead-01cb3c91dbc4" providerId="ADAL" clId="{8E4F4E89-726E-4BA0-A376-21B1A00A19B3}" dt="2023-09-12T07:38:33.974" v="140" actId="20577"/>
          <ac:spMkLst>
            <pc:docMk/>
            <pc:sldMk cId="0" sldId="275"/>
            <ac:spMk id="3" creationId="{00000000-0000-0000-0000-000000000000}"/>
          </ac:spMkLst>
        </pc:spChg>
      </pc:sldChg>
      <pc:sldChg chg="delSp modSp mod modAnim">
        <pc:chgData name="Dr. Ishwar Chandra Yadav" userId="65c3f3f3-f61d-4a35-bead-01cb3c91dbc4" providerId="ADAL" clId="{8E4F4E89-726E-4BA0-A376-21B1A00A19B3}" dt="2023-09-12T07:38:54.551" v="146" actId="20577"/>
        <pc:sldMkLst>
          <pc:docMk/>
          <pc:sldMk cId="0" sldId="276"/>
        </pc:sldMkLst>
        <pc:spChg chg="del">
          <ac:chgData name="Dr. Ishwar Chandra Yadav" userId="65c3f3f3-f61d-4a35-bead-01cb3c91dbc4" providerId="ADAL" clId="{8E4F4E89-726E-4BA0-A376-21B1A00A19B3}" dt="2023-09-12T07:38:50.186" v="145" actId="478"/>
          <ac:spMkLst>
            <pc:docMk/>
            <pc:sldMk cId="0" sldId="276"/>
            <ac:spMk id="7" creationId="{00000000-0000-0000-0000-000000000000}"/>
          </ac:spMkLst>
        </pc:spChg>
        <pc:spChg chg="mod">
          <ac:chgData name="Dr. Ishwar Chandra Yadav" userId="65c3f3f3-f61d-4a35-bead-01cb3c91dbc4" providerId="ADAL" clId="{8E4F4E89-726E-4BA0-A376-21B1A00A19B3}" dt="2023-09-12T07:38:54.551" v="146" actId="20577"/>
          <ac:spMkLst>
            <pc:docMk/>
            <pc:sldMk cId="0" sldId="276"/>
            <ac:spMk id="4101" creationId="{00000000-0000-0000-0000-000000000000}"/>
          </ac:spMkLst>
        </pc:spChg>
        <pc:picChg chg="del">
          <ac:chgData name="Dr. Ishwar Chandra Yadav" userId="65c3f3f3-f61d-4a35-bead-01cb3c91dbc4" providerId="ADAL" clId="{8E4F4E89-726E-4BA0-A376-21B1A00A19B3}" dt="2023-09-01T12:03:08.454" v="0" actId="478"/>
          <ac:picMkLst>
            <pc:docMk/>
            <pc:sldMk cId="0" sldId="276"/>
            <ac:picMk id="44033" creationId="{00000000-0000-0000-0000-000000000000}"/>
          </ac:picMkLst>
        </pc:picChg>
      </pc:sldChg>
      <pc:sldChg chg="delSp mod">
        <pc:chgData name="Dr. Ishwar Chandra Yadav" userId="65c3f3f3-f61d-4a35-bead-01cb3c91dbc4" providerId="ADAL" clId="{8E4F4E89-726E-4BA0-A376-21B1A00A19B3}" dt="2023-09-12T07:43:10.249" v="277" actId="478"/>
        <pc:sldMkLst>
          <pc:docMk/>
          <pc:sldMk cId="0" sldId="278"/>
        </pc:sldMkLst>
        <pc:spChg chg="del">
          <ac:chgData name="Dr. Ishwar Chandra Yadav" userId="65c3f3f3-f61d-4a35-bead-01cb3c91dbc4" providerId="ADAL" clId="{8E4F4E89-726E-4BA0-A376-21B1A00A19B3}" dt="2023-09-12T07:43:10.249" v="277" actId="478"/>
          <ac:spMkLst>
            <pc:docMk/>
            <pc:sldMk cId="0" sldId="278"/>
            <ac:spMk id="8" creationId="{00000000-0000-0000-0000-000000000000}"/>
          </ac:spMkLst>
        </pc:spChg>
      </pc:sldChg>
      <pc:sldChg chg="addSp delSp mod addAnim delAnim">
        <pc:chgData name="Dr. Ishwar Chandra Yadav" userId="65c3f3f3-f61d-4a35-bead-01cb3c91dbc4" providerId="ADAL" clId="{8E4F4E89-726E-4BA0-A376-21B1A00A19B3}" dt="2023-09-12T07:39:01.377" v="147" actId="478"/>
        <pc:sldMkLst>
          <pc:docMk/>
          <pc:sldMk cId="0" sldId="279"/>
        </pc:sldMkLst>
        <pc:spChg chg="del">
          <ac:chgData name="Dr. Ishwar Chandra Yadav" userId="65c3f3f3-f61d-4a35-bead-01cb3c91dbc4" providerId="ADAL" clId="{8E4F4E89-726E-4BA0-A376-21B1A00A19B3}" dt="2023-09-12T07:39:01.377" v="147" actId="478"/>
          <ac:spMkLst>
            <pc:docMk/>
            <pc:sldMk cId="0" sldId="279"/>
            <ac:spMk id="18" creationId="{00000000-0000-0000-0000-000000000000}"/>
          </ac:spMkLst>
        </pc:spChg>
        <pc:spChg chg="add del">
          <ac:chgData name="Dr. Ishwar Chandra Yadav" userId="65c3f3f3-f61d-4a35-bead-01cb3c91dbc4" providerId="ADAL" clId="{8E4F4E89-726E-4BA0-A376-21B1A00A19B3}" dt="2023-09-01T12:07:25.872" v="90" actId="478"/>
          <ac:spMkLst>
            <pc:docMk/>
            <pc:sldMk cId="0" sldId="279"/>
            <ac:spMk id="21525" creationId="{00000000-0000-0000-0000-000000000000}"/>
          </ac:spMkLst>
        </pc:spChg>
        <pc:spChg chg="add del">
          <ac:chgData name="Dr. Ishwar Chandra Yadav" userId="65c3f3f3-f61d-4a35-bead-01cb3c91dbc4" providerId="ADAL" clId="{8E4F4E89-726E-4BA0-A376-21B1A00A19B3}" dt="2023-09-01T12:07:26.217" v="91" actId="478"/>
          <ac:spMkLst>
            <pc:docMk/>
            <pc:sldMk cId="0" sldId="279"/>
            <ac:spMk id="21529" creationId="{00000000-0000-0000-0000-000000000000}"/>
          </ac:spMkLst>
        </pc:spChg>
        <pc:spChg chg="add del">
          <ac:chgData name="Dr. Ishwar Chandra Yadav" userId="65c3f3f3-f61d-4a35-bead-01cb3c91dbc4" providerId="ADAL" clId="{8E4F4E89-726E-4BA0-A376-21B1A00A19B3}" dt="2023-09-01T12:07:25.511" v="89" actId="478"/>
          <ac:spMkLst>
            <pc:docMk/>
            <pc:sldMk cId="0" sldId="279"/>
            <ac:spMk id="21532" creationId="{00000000-0000-0000-0000-000000000000}"/>
          </ac:spMkLst>
        </pc:spChg>
        <pc:spChg chg="add del">
          <ac:chgData name="Dr. Ishwar Chandra Yadav" userId="65c3f3f3-f61d-4a35-bead-01cb3c91dbc4" providerId="ADAL" clId="{8E4F4E89-726E-4BA0-A376-21B1A00A19B3}" dt="2023-09-01T12:07:25.212" v="88" actId="478"/>
          <ac:spMkLst>
            <pc:docMk/>
            <pc:sldMk cId="0" sldId="279"/>
            <ac:spMk id="21533" creationId="{00000000-0000-0000-0000-000000000000}"/>
          </ac:spMkLst>
        </pc:spChg>
      </pc:sldChg>
      <pc:sldChg chg="delSp mod">
        <pc:chgData name="Dr. Ishwar Chandra Yadav" userId="65c3f3f3-f61d-4a35-bead-01cb3c91dbc4" providerId="ADAL" clId="{8E4F4E89-726E-4BA0-A376-21B1A00A19B3}" dt="2023-09-12T07:39:03.323" v="148" actId="478"/>
        <pc:sldMkLst>
          <pc:docMk/>
          <pc:sldMk cId="0" sldId="280"/>
        </pc:sldMkLst>
        <pc:spChg chg="del">
          <ac:chgData name="Dr. Ishwar Chandra Yadav" userId="65c3f3f3-f61d-4a35-bead-01cb3c91dbc4" providerId="ADAL" clId="{8E4F4E89-726E-4BA0-A376-21B1A00A19B3}" dt="2023-09-12T07:39:03.323" v="148" actId="478"/>
          <ac:spMkLst>
            <pc:docMk/>
            <pc:sldMk cId="0" sldId="280"/>
            <ac:spMk id="248" creationId="{00000000-0000-0000-0000-000000000000}"/>
          </ac:spMkLst>
        </pc:spChg>
      </pc:sldChg>
      <pc:sldChg chg="delSp mod">
        <pc:chgData name="Dr. Ishwar Chandra Yadav" userId="65c3f3f3-f61d-4a35-bead-01cb3c91dbc4" providerId="ADAL" clId="{8E4F4E89-726E-4BA0-A376-21B1A00A19B3}" dt="2023-09-12T07:43:21.763" v="281" actId="478"/>
        <pc:sldMkLst>
          <pc:docMk/>
          <pc:sldMk cId="0" sldId="281"/>
        </pc:sldMkLst>
        <pc:spChg chg="del">
          <ac:chgData name="Dr. Ishwar Chandra Yadav" userId="65c3f3f3-f61d-4a35-bead-01cb3c91dbc4" providerId="ADAL" clId="{8E4F4E89-726E-4BA0-A376-21B1A00A19B3}" dt="2023-09-12T07:43:21.763" v="281" actId="478"/>
          <ac:spMkLst>
            <pc:docMk/>
            <pc:sldMk cId="0" sldId="281"/>
            <ac:spMk id="4" creationId="{00000000-0000-0000-0000-000000000000}"/>
          </ac:spMkLst>
        </pc:spChg>
      </pc:sldChg>
      <pc:sldChg chg="delSp mod">
        <pc:chgData name="Dr. Ishwar Chandra Yadav" userId="65c3f3f3-f61d-4a35-bead-01cb3c91dbc4" providerId="ADAL" clId="{8E4F4E89-726E-4BA0-A376-21B1A00A19B3}" dt="2023-09-12T07:43:24.794" v="282" actId="478"/>
        <pc:sldMkLst>
          <pc:docMk/>
          <pc:sldMk cId="0" sldId="282"/>
        </pc:sldMkLst>
        <pc:spChg chg="del">
          <ac:chgData name="Dr. Ishwar Chandra Yadav" userId="65c3f3f3-f61d-4a35-bead-01cb3c91dbc4" providerId="ADAL" clId="{8E4F4E89-726E-4BA0-A376-21B1A00A19B3}" dt="2023-09-12T07:43:24.794" v="282" actId="478"/>
          <ac:spMkLst>
            <pc:docMk/>
            <pc:sldMk cId="0" sldId="282"/>
            <ac:spMk id="4" creationId="{00000000-0000-0000-0000-000000000000}"/>
          </ac:spMkLst>
        </pc:spChg>
      </pc:sldChg>
      <pc:sldChg chg="addSp delSp modSp mod">
        <pc:chgData name="Dr. Ishwar Chandra Yadav" userId="65c3f3f3-f61d-4a35-bead-01cb3c91dbc4" providerId="ADAL" clId="{8E4F4E89-726E-4BA0-A376-21B1A00A19B3}" dt="2023-09-12T07:53:56.970" v="545" actId="20577"/>
        <pc:sldMkLst>
          <pc:docMk/>
          <pc:sldMk cId="0" sldId="283"/>
        </pc:sldMkLst>
        <pc:spChg chg="del mod">
          <ac:chgData name="Dr. Ishwar Chandra Yadav" userId="65c3f3f3-f61d-4a35-bead-01cb3c91dbc4" providerId="ADAL" clId="{8E4F4E89-726E-4BA0-A376-21B1A00A19B3}" dt="2023-09-12T07:50:04.180" v="373" actId="478"/>
          <ac:spMkLst>
            <pc:docMk/>
            <pc:sldMk cId="0" sldId="283"/>
            <ac:spMk id="2" creationId="{00000000-0000-0000-0000-000000000000}"/>
          </ac:spMkLst>
        </pc:spChg>
        <pc:spChg chg="del">
          <ac:chgData name="Dr. Ishwar Chandra Yadav" userId="65c3f3f3-f61d-4a35-bead-01cb3c91dbc4" providerId="ADAL" clId="{8E4F4E89-726E-4BA0-A376-21B1A00A19B3}" dt="2023-09-12T07:43:29.534" v="284" actId="478"/>
          <ac:spMkLst>
            <pc:docMk/>
            <pc:sldMk cId="0" sldId="283"/>
            <ac:spMk id="4" creationId="{00000000-0000-0000-0000-000000000000}"/>
          </ac:spMkLst>
        </pc:spChg>
        <pc:spChg chg="add del mod">
          <ac:chgData name="Dr. Ishwar Chandra Yadav" userId="65c3f3f3-f61d-4a35-bead-01cb3c91dbc4" providerId="ADAL" clId="{8E4F4E89-726E-4BA0-A376-21B1A00A19B3}" dt="2023-09-12T07:50:06.015" v="374" actId="478"/>
          <ac:spMkLst>
            <pc:docMk/>
            <pc:sldMk cId="0" sldId="283"/>
            <ac:spMk id="5" creationId="{8514A0A3-0B7E-7084-F701-1BB87C89B605}"/>
          </ac:spMkLst>
        </pc:spChg>
        <pc:spChg chg="add del mod">
          <ac:chgData name="Dr. Ishwar Chandra Yadav" userId="65c3f3f3-f61d-4a35-bead-01cb3c91dbc4" providerId="ADAL" clId="{8E4F4E89-726E-4BA0-A376-21B1A00A19B3}" dt="2023-09-12T07:53:56.970" v="545" actId="20577"/>
          <ac:spMkLst>
            <pc:docMk/>
            <pc:sldMk cId="0" sldId="283"/>
            <ac:spMk id="7" creationId="{00000000-0000-0000-0000-000000000000}"/>
          </ac:spMkLst>
        </pc:spChg>
        <pc:spChg chg="mod">
          <ac:chgData name="Dr. Ishwar Chandra Yadav" userId="65c3f3f3-f61d-4a35-bead-01cb3c91dbc4" providerId="ADAL" clId="{8E4F4E89-726E-4BA0-A376-21B1A00A19B3}" dt="2023-09-12T07:50:57.441" v="391" actId="21"/>
          <ac:spMkLst>
            <pc:docMk/>
            <pc:sldMk cId="0" sldId="283"/>
            <ac:spMk id="14" creationId="{00000000-0000-0000-0000-000000000000}"/>
          </ac:spMkLst>
        </pc:spChg>
        <pc:picChg chg="del">
          <ac:chgData name="Dr. Ishwar Chandra Yadav" userId="65c3f3f3-f61d-4a35-bead-01cb3c91dbc4" providerId="ADAL" clId="{8E4F4E89-726E-4BA0-A376-21B1A00A19B3}" dt="2023-09-12T07:47:15.094" v="336" actId="478"/>
          <ac:picMkLst>
            <pc:docMk/>
            <pc:sldMk cId="0" sldId="283"/>
            <ac:picMk id="96262" creationId="{00000000-0000-0000-0000-000000000000}"/>
          </ac:picMkLst>
        </pc:picChg>
        <pc:picChg chg="del mod">
          <ac:chgData name="Dr. Ishwar Chandra Yadav" userId="65c3f3f3-f61d-4a35-bead-01cb3c91dbc4" providerId="ADAL" clId="{8E4F4E89-726E-4BA0-A376-21B1A00A19B3}" dt="2023-09-12T07:50:47.199" v="389" actId="478"/>
          <ac:picMkLst>
            <pc:docMk/>
            <pc:sldMk cId="0" sldId="283"/>
            <ac:picMk id="96264" creationId="{00000000-0000-0000-0000-000000000000}"/>
          </ac:picMkLst>
        </pc:picChg>
        <pc:picChg chg="del mod">
          <ac:chgData name="Dr. Ishwar Chandra Yadav" userId="65c3f3f3-f61d-4a35-bead-01cb3c91dbc4" providerId="ADAL" clId="{8E4F4E89-726E-4BA0-A376-21B1A00A19B3}" dt="2023-09-12T07:52:49.910" v="526" actId="478"/>
          <ac:picMkLst>
            <pc:docMk/>
            <pc:sldMk cId="0" sldId="283"/>
            <ac:picMk id="96266" creationId="{00000000-0000-0000-0000-000000000000}"/>
          </ac:picMkLst>
        </pc:picChg>
        <pc:picChg chg="del mod">
          <ac:chgData name="Dr. Ishwar Chandra Yadav" userId="65c3f3f3-f61d-4a35-bead-01cb3c91dbc4" providerId="ADAL" clId="{8E4F4E89-726E-4BA0-A376-21B1A00A19B3}" dt="2023-09-12T07:52:48.404" v="524" actId="478"/>
          <ac:picMkLst>
            <pc:docMk/>
            <pc:sldMk cId="0" sldId="283"/>
            <ac:picMk id="96269" creationId="{00000000-0000-0000-0000-000000000000}"/>
          </ac:picMkLst>
        </pc:picChg>
      </pc:sldChg>
      <pc:sldChg chg="addSp delSp modSp mod">
        <pc:chgData name="Dr. Ishwar Chandra Yadav" userId="65c3f3f3-f61d-4a35-bead-01cb3c91dbc4" providerId="ADAL" clId="{8E4F4E89-726E-4BA0-A376-21B1A00A19B3}" dt="2023-09-12T08:18:58.830" v="571" actId="14100"/>
        <pc:sldMkLst>
          <pc:docMk/>
          <pc:sldMk cId="0" sldId="284"/>
        </pc:sldMkLst>
        <pc:spChg chg="add del mod">
          <ac:chgData name="Dr. Ishwar Chandra Yadav" userId="65c3f3f3-f61d-4a35-bead-01cb3c91dbc4" providerId="ADAL" clId="{8E4F4E89-726E-4BA0-A376-21B1A00A19B3}" dt="2023-09-12T07:54:37.723" v="549" actId="478"/>
          <ac:spMkLst>
            <pc:docMk/>
            <pc:sldMk cId="0" sldId="284"/>
            <ac:spMk id="3" creationId="{51821F64-CA2A-F377-6744-A6F2D113DE6F}"/>
          </ac:spMkLst>
        </pc:spChg>
        <pc:spChg chg="del">
          <ac:chgData name="Dr. Ishwar Chandra Yadav" userId="65c3f3f3-f61d-4a35-bead-01cb3c91dbc4" providerId="ADAL" clId="{8E4F4E89-726E-4BA0-A376-21B1A00A19B3}" dt="2023-09-12T07:43:27.634" v="283" actId="478"/>
          <ac:spMkLst>
            <pc:docMk/>
            <pc:sldMk cId="0" sldId="284"/>
            <ac:spMk id="4" creationId="{00000000-0000-0000-0000-000000000000}"/>
          </ac:spMkLst>
        </pc:spChg>
        <pc:spChg chg="add mod">
          <ac:chgData name="Dr. Ishwar Chandra Yadav" userId="65c3f3f3-f61d-4a35-bead-01cb3c91dbc4" providerId="ADAL" clId="{8E4F4E89-726E-4BA0-A376-21B1A00A19B3}" dt="2023-09-12T08:16:28.394" v="558"/>
          <ac:spMkLst>
            <pc:docMk/>
            <pc:sldMk cId="0" sldId="284"/>
            <ac:spMk id="5" creationId="{B4520B51-E926-6602-FCAE-4F9F9134FF67}"/>
          </ac:spMkLst>
        </pc:spChg>
        <pc:spChg chg="add mod">
          <ac:chgData name="Dr. Ishwar Chandra Yadav" userId="65c3f3f3-f61d-4a35-bead-01cb3c91dbc4" providerId="ADAL" clId="{8E4F4E89-726E-4BA0-A376-21B1A00A19B3}" dt="2023-09-12T08:18:05.766" v="563"/>
          <ac:spMkLst>
            <pc:docMk/>
            <pc:sldMk cId="0" sldId="284"/>
            <ac:spMk id="37" creationId="{5FD4759D-5EC8-4834-4687-4CC6EEA32F04}"/>
          </ac:spMkLst>
        </pc:spChg>
        <pc:spChg chg="add mod">
          <ac:chgData name="Dr. Ishwar Chandra Yadav" userId="65c3f3f3-f61d-4a35-bead-01cb3c91dbc4" providerId="ADAL" clId="{8E4F4E89-726E-4BA0-A376-21B1A00A19B3}" dt="2023-09-12T08:18:05.766" v="563"/>
          <ac:spMkLst>
            <pc:docMk/>
            <pc:sldMk cId="0" sldId="284"/>
            <ac:spMk id="38" creationId="{B9A26491-38C7-FB8A-6B39-4A5DE7545D6D}"/>
          </ac:spMkLst>
        </pc:spChg>
        <pc:spChg chg="add mod">
          <ac:chgData name="Dr. Ishwar Chandra Yadav" userId="65c3f3f3-f61d-4a35-bead-01cb3c91dbc4" providerId="ADAL" clId="{8E4F4E89-726E-4BA0-A376-21B1A00A19B3}" dt="2023-09-12T08:18:05.766" v="563"/>
          <ac:spMkLst>
            <pc:docMk/>
            <pc:sldMk cId="0" sldId="284"/>
            <ac:spMk id="40" creationId="{EBA7F06B-7212-FE64-66DE-4D3AC3A84501}"/>
          </ac:spMkLst>
        </pc:spChg>
        <pc:spChg chg="add mod">
          <ac:chgData name="Dr. Ishwar Chandra Yadav" userId="65c3f3f3-f61d-4a35-bead-01cb3c91dbc4" providerId="ADAL" clId="{8E4F4E89-726E-4BA0-A376-21B1A00A19B3}" dt="2023-09-12T08:18:49.550" v="568"/>
          <ac:spMkLst>
            <pc:docMk/>
            <pc:sldMk cId="0" sldId="284"/>
            <ac:spMk id="57" creationId="{0444E1B2-3CD1-508B-9CE1-EC51088DC6A0}"/>
          </ac:spMkLst>
        </pc:spChg>
        <pc:spChg chg="add mod">
          <ac:chgData name="Dr. Ishwar Chandra Yadav" userId="65c3f3f3-f61d-4a35-bead-01cb3c91dbc4" providerId="ADAL" clId="{8E4F4E89-726E-4BA0-A376-21B1A00A19B3}" dt="2023-09-12T08:18:49.550" v="568"/>
          <ac:spMkLst>
            <pc:docMk/>
            <pc:sldMk cId="0" sldId="284"/>
            <ac:spMk id="58" creationId="{74E488A6-FBD2-FB82-D541-93EF657544C0}"/>
          </ac:spMkLst>
        </pc:spChg>
        <pc:spChg chg="add mod">
          <ac:chgData name="Dr. Ishwar Chandra Yadav" userId="65c3f3f3-f61d-4a35-bead-01cb3c91dbc4" providerId="ADAL" clId="{8E4F4E89-726E-4BA0-A376-21B1A00A19B3}" dt="2023-09-12T08:18:49.550" v="568"/>
          <ac:spMkLst>
            <pc:docMk/>
            <pc:sldMk cId="0" sldId="284"/>
            <ac:spMk id="60" creationId="{2F0F1F39-5050-07DE-0CCE-966BD15229EA}"/>
          </ac:spMkLst>
        </pc:spChg>
        <pc:grpChg chg="add del mod">
          <ac:chgData name="Dr. Ishwar Chandra Yadav" userId="65c3f3f3-f61d-4a35-bead-01cb3c91dbc4" providerId="ADAL" clId="{8E4F4E89-726E-4BA0-A376-21B1A00A19B3}" dt="2023-09-12T08:16:40.451" v="562" actId="478"/>
          <ac:grpSpMkLst>
            <pc:docMk/>
            <pc:sldMk cId="0" sldId="284"/>
            <ac:grpSpMk id="3" creationId="{7181100A-3099-482B-A544-A6BA1F6E0396}"/>
          </ac:grpSpMkLst>
        </pc:grpChg>
        <pc:grpChg chg="add mod">
          <ac:chgData name="Dr. Ishwar Chandra Yadav" userId="65c3f3f3-f61d-4a35-bead-01cb3c91dbc4" providerId="ADAL" clId="{8E4F4E89-726E-4BA0-A376-21B1A00A19B3}" dt="2023-09-12T08:16:28.394" v="558"/>
          <ac:grpSpMkLst>
            <pc:docMk/>
            <pc:sldMk cId="0" sldId="284"/>
            <ac:grpSpMk id="4" creationId="{16CE71AC-FF7E-6367-805B-391DDED3E350}"/>
          </ac:grpSpMkLst>
        </pc:grpChg>
        <pc:grpChg chg="add del mod">
          <ac:chgData name="Dr. Ishwar Chandra Yadav" userId="65c3f3f3-f61d-4a35-bead-01cb3c91dbc4" providerId="ADAL" clId="{8E4F4E89-726E-4BA0-A376-21B1A00A19B3}" dt="2023-09-12T08:05:56.134" v="554" actId="21"/>
          <ac:grpSpMkLst>
            <pc:docMk/>
            <pc:sldMk cId="0" sldId="284"/>
            <ac:grpSpMk id="5" creationId="{F3BF4C6D-3207-90BA-B065-DCAF761436B3}"/>
          </ac:grpSpMkLst>
        </pc:grpChg>
        <pc:grpChg chg="add mod">
          <ac:chgData name="Dr. Ishwar Chandra Yadav" userId="65c3f3f3-f61d-4a35-bead-01cb3c91dbc4" providerId="ADAL" clId="{8E4F4E89-726E-4BA0-A376-21B1A00A19B3}" dt="2023-09-12T08:16:28.394" v="558"/>
          <ac:grpSpMkLst>
            <pc:docMk/>
            <pc:sldMk cId="0" sldId="284"/>
            <ac:grpSpMk id="7" creationId="{3B71D094-A998-3A73-5B7D-7F10872C83DB}"/>
          </ac:grpSpMkLst>
        </pc:grpChg>
        <pc:grpChg chg="add mod">
          <ac:chgData name="Dr. Ishwar Chandra Yadav" userId="65c3f3f3-f61d-4a35-bead-01cb3c91dbc4" providerId="ADAL" clId="{8E4F4E89-726E-4BA0-A376-21B1A00A19B3}" dt="2023-09-12T08:05:32.931" v="551"/>
          <ac:grpSpMkLst>
            <pc:docMk/>
            <pc:sldMk cId="0" sldId="284"/>
            <ac:grpSpMk id="7" creationId="{D28B093B-A56F-F99F-86B7-4C03D5C3D319}"/>
          </ac:grpSpMkLst>
        </pc:grpChg>
        <pc:grpChg chg="add del mod">
          <ac:chgData name="Dr. Ishwar Chandra Yadav" userId="65c3f3f3-f61d-4a35-bead-01cb3c91dbc4" providerId="ADAL" clId="{8E4F4E89-726E-4BA0-A376-21B1A00A19B3}" dt="2023-09-12T08:16:24.227" v="557" actId="478"/>
          <ac:grpSpMkLst>
            <pc:docMk/>
            <pc:sldMk cId="0" sldId="284"/>
            <ac:grpSpMk id="20" creationId="{1A280C48-7866-81BB-29C4-5390797878C8}"/>
          </ac:grpSpMkLst>
        </pc:grpChg>
        <pc:grpChg chg="mod">
          <ac:chgData name="Dr. Ishwar Chandra Yadav" userId="65c3f3f3-f61d-4a35-bead-01cb3c91dbc4" providerId="ADAL" clId="{8E4F4E89-726E-4BA0-A376-21B1A00A19B3}" dt="2023-09-12T08:08:00.842" v="555"/>
          <ac:grpSpMkLst>
            <pc:docMk/>
            <pc:sldMk cId="0" sldId="284"/>
            <ac:grpSpMk id="22" creationId="{F07DD414-AF41-3790-AA65-8DE2B8C4D86E}"/>
          </ac:grpSpMkLst>
        </pc:grpChg>
        <pc:grpChg chg="add del mod">
          <ac:chgData name="Dr. Ishwar Chandra Yadav" userId="65c3f3f3-f61d-4a35-bead-01cb3c91dbc4" providerId="ADAL" clId="{8E4F4E89-726E-4BA0-A376-21B1A00A19B3}" dt="2023-09-12T08:18:40.482" v="567" actId="478"/>
          <ac:grpSpMkLst>
            <pc:docMk/>
            <pc:sldMk cId="0" sldId="284"/>
            <ac:grpSpMk id="34" creationId="{5417BFF7-F5F1-6C51-FC1A-68347A842D5D}"/>
          </ac:grpSpMkLst>
        </pc:grpChg>
        <pc:grpChg chg="add mod">
          <ac:chgData name="Dr. Ishwar Chandra Yadav" userId="65c3f3f3-f61d-4a35-bead-01cb3c91dbc4" providerId="ADAL" clId="{8E4F4E89-726E-4BA0-A376-21B1A00A19B3}" dt="2023-09-12T08:18:05.766" v="563"/>
          <ac:grpSpMkLst>
            <pc:docMk/>
            <pc:sldMk cId="0" sldId="284"/>
            <ac:grpSpMk id="35" creationId="{E7228828-41D6-54CA-FA2C-07A18C87B022}"/>
          </ac:grpSpMkLst>
        </pc:grpChg>
        <pc:grpChg chg="add mod">
          <ac:chgData name="Dr. Ishwar Chandra Yadav" userId="65c3f3f3-f61d-4a35-bead-01cb3c91dbc4" providerId="ADAL" clId="{8E4F4E89-726E-4BA0-A376-21B1A00A19B3}" dt="2023-09-12T08:18:05.766" v="563"/>
          <ac:grpSpMkLst>
            <pc:docMk/>
            <pc:sldMk cId="0" sldId="284"/>
            <ac:grpSpMk id="36" creationId="{6E34176C-4812-26B0-0675-7A5C66F693C3}"/>
          </ac:grpSpMkLst>
        </pc:grpChg>
        <pc:grpChg chg="add mod">
          <ac:chgData name="Dr. Ishwar Chandra Yadav" userId="65c3f3f3-f61d-4a35-bead-01cb3c91dbc4" providerId="ADAL" clId="{8E4F4E89-726E-4BA0-A376-21B1A00A19B3}" dt="2023-09-12T08:18:05.766" v="563"/>
          <ac:grpSpMkLst>
            <pc:docMk/>
            <pc:sldMk cId="0" sldId="284"/>
            <ac:grpSpMk id="39" creationId="{5C61F7E6-E831-4697-FE34-53789089974B}"/>
          </ac:grpSpMkLst>
        </pc:grpChg>
        <pc:grpChg chg="add mod">
          <ac:chgData name="Dr. Ishwar Chandra Yadav" userId="65c3f3f3-f61d-4a35-bead-01cb3c91dbc4" providerId="ADAL" clId="{8E4F4E89-726E-4BA0-A376-21B1A00A19B3}" dt="2023-09-12T08:18:05.766" v="563"/>
          <ac:grpSpMkLst>
            <pc:docMk/>
            <pc:sldMk cId="0" sldId="284"/>
            <ac:grpSpMk id="42" creationId="{84A5B1EF-E79B-68F1-9881-14D7EE5A0086}"/>
          </ac:grpSpMkLst>
        </pc:grpChg>
        <pc:grpChg chg="add mod">
          <ac:chgData name="Dr. Ishwar Chandra Yadav" userId="65c3f3f3-f61d-4a35-bead-01cb3c91dbc4" providerId="ADAL" clId="{8E4F4E89-726E-4BA0-A376-21B1A00A19B3}" dt="2023-09-12T08:18:58.830" v="571" actId="14100"/>
          <ac:grpSpMkLst>
            <pc:docMk/>
            <pc:sldMk cId="0" sldId="284"/>
            <ac:grpSpMk id="54" creationId="{BFE6EA8E-12A4-23F7-BAAF-943FFDCE3171}"/>
          </ac:grpSpMkLst>
        </pc:grpChg>
        <pc:grpChg chg="add mod">
          <ac:chgData name="Dr. Ishwar Chandra Yadav" userId="65c3f3f3-f61d-4a35-bead-01cb3c91dbc4" providerId="ADAL" clId="{8E4F4E89-726E-4BA0-A376-21B1A00A19B3}" dt="2023-09-12T08:18:49.550" v="568"/>
          <ac:grpSpMkLst>
            <pc:docMk/>
            <pc:sldMk cId="0" sldId="284"/>
            <ac:grpSpMk id="55" creationId="{0EA6BB9B-9B74-750C-47C8-80391250C733}"/>
          </ac:grpSpMkLst>
        </pc:grpChg>
        <pc:grpChg chg="add mod">
          <ac:chgData name="Dr. Ishwar Chandra Yadav" userId="65c3f3f3-f61d-4a35-bead-01cb3c91dbc4" providerId="ADAL" clId="{8E4F4E89-726E-4BA0-A376-21B1A00A19B3}" dt="2023-09-12T08:18:49.550" v="568"/>
          <ac:grpSpMkLst>
            <pc:docMk/>
            <pc:sldMk cId="0" sldId="284"/>
            <ac:grpSpMk id="56" creationId="{D509744B-C45E-4B5E-A1DB-53AECDDC16B1}"/>
          </ac:grpSpMkLst>
        </pc:grpChg>
        <pc:grpChg chg="add mod">
          <ac:chgData name="Dr. Ishwar Chandra Yadav" userId="65c3f3f3-f61d-4a35-bead-01cb3c91dbc4" providerId="ADAL" clId="{8E4F4E89-726E-4BA0-A376-21B1A00A19B3}" dt="2023-09-12T08:18:49.550" v="568"/>
          <ac:grpSpMkLst>
            <pc:docMk/>
            <pc:sldMk cId="0" sldId="284"/>
            <ac:grpSpMk id="59" creationId="{D17C4624-1E89-C6E6-3CE0-9900D0A63198}"/>
          </ac:grpSpMkLst>
        </pc:grpChg>
        <pc:grpChg chg="add mod">
          <ac:chgData name="Dr. Ishwar Chandra Yadav" userId="65c3f3f3-f61d-4a35-bead-01cb3c91dbc4" providerId="ADAL" clId="{8E4F4E89-726E-4BA0-A376-21B1A00A19B3}" dt="2023-09-12T08:18:49.550" v="568"/>
          <ac:grpSpMkLst>
            <pc:docMk/>
            <pc:sldMk cId="0" sldId="284"/>
            <ac:grpSpMk id="62" creationId="{095B4B87-A324-51E2-5994-B14455B85B57}"/>
          </ac:grpSpMkLst>
        </pc:grpChg>
        <pc:picChg chg="del mod">
          <ac:chgData name="Dr. Ishwar Chandra Yadav" userId="65c3f3f3-f61d-4a35-bead-01cb3c91dbc4" providerId="ADAL" clId="{8E4F4E89-726E-4BA0-A376-21B1A00A19B3}" dt="2023-09-12T08:12:45.349" v="556" actId="478"/>
          <ac:picMkLst>
            <pc:docMk/>
            <pc:sldMk cId="0" sldId="284"/>
            <ac:picMk id="8" creationId="{00000000-0000-0000-0000-000000000000}"/>
          </ac:picMkLst>
        </pc:picChg>
        <pc:cxnChg chg="add mod">
          <ac:chgData name="Dr. Ishwar Chandra Yadav" userId="65c3f3f3-f61d-4a35-bead-01cb3c91dbc4" providerId="ADAL" clId="{8E4F4E89-726E-4BA0-A376-21B1A00A19B3}" dt="2023-09-12T08:05:32.931" v="551"/>
          <ac:cxnSpMkLst>
            <pc:docMk/>
            <pc:sldMk cId="0" sldId="284"/>
            <ac:cxnSpMk id="6" creationId="{34A93AD0-AE49-F4EB-2B90-0F84914387DC}"/>
          </ac:cxnSpMkLst>
        </pc:cxnChg>
        <pc:cxnChg chg="add mod">
          <ac:chgData name="Dr. Ishwar Chandra Yadav" userId="65c3f3f3-f61d-4a35-bead-01cb3c91dbc4" providerId="ADAL" clId="{8E4F4E89-726E-4BA0-A376-21B1A00A19B3}" dt="2023-09-12T08:16:28.394" v="558"/>
          <ac:cxnSpMkLst>
            <pc:docMk/>
            <pc:sldMk cId="0" sldId="284"/>
            <ac:cxnSpMk id="6" creationId="{4A84682B-6BB9-5C7E-05BC-7DE9D6A004EE}"/>
          </ac:cxnSpMkLst>
        </pc:cxnChg>
        <pc:cxnChg chg="add mod">
          <ac:chgData name="Dr. Ishwar Chandra Yadav" userId="65c3f3f3-f61d-4a35-bead-01cb3c91dbc4" providerId="ADAL" clId="{8E4F4E89-726E-4BA0-A376-21B1A00A19B3}" dt="2023-09-12T08:05:32.931" v="551"/>
          <ac:cxnSpMkLst>
            <pc:docMk/>
            <pc:sldMk cId="0" sldId="284"/>
            <ac:cxnSpMk id="9" creationId="{05B43CEC-F83B-8DF6-EF0B-63FB74D0F6BB}"/>
          </ac:cxnSpMkLst>
        </pc:cxnChg>
        <pc:cxnChg chg="add mod">
          <ac:chgData name="Dr. Ishwar Chandra Yadav" userId="65c3f3f3-f61d-4a35-bead-01cb3c91dbc4" providerId="ADAL" clId="{8E4F4E89-726E-4BA0-A376-21B1A00A19B3}" dt="2023-09-12T08:16:28.394" v="558"/>
          <ac:cxnSpMkLst>
            <pc:docMk/>
            <pc:sldMk cId="0" sldId="284"/>
            <ac:cxnSpMk id="9" creationId="{7A2C2C52-B3BC-5A97-FF0D-1D4FFC9509E0}"/>
          </ac:cxnSpMkLst>
        </pc:cxnChg>
        <pc:cxnChg chg="add mod">
          <ac:chgData name="Dr. Ishwar Chandra Yadav" userId="65c3f3f3-f61d-4a35-bead-01cb3c91dbc4" providerId="ADAL" clId="{8E4F4E89-726E-4BA0-A376-21B1A00A19B3}" dt="2023-09-12T08:16:28.394" v="558"/>
          <ac:cxnSpMkLst>
            <pc:docMk/>
            <pc:sldMk cId="0" sldId="284"/>
            <ac:cxnSpMk id="10" creationId="{6EBF6E77-ABB2-A550-535C-15E7DEEF66B7}"/>
          </ac:cxnSpMkLst>
        </pc:cxnChg>
        <pc:cxnChg chg="add mod">
          <ac:chgData name="Dr. Ishwar Chandra Yadav" userId="65c3f3f3-f61d-4a35-bead-01cb3c91dbc4" providerId="ADAL" clId="{8E4F4E89-726E-4BA0-A376-21B1A00A19B3}" dt="2023-09-12T08:05:32.931" v="551"/>
          <ac:cxnSpMkLst>
            <pc:docMk/>
            <pc:sldMk cId="0" sldId="284"/>
            <ac:cxnSpMk id="10" creationId="{A668DFB6-A7B0-6376-4D63-6B09EC9F0EF7}"/>
          </ac:cxnSpMkLst>
        </pc:cxnChg>
        <pc:cxnChg chg="add mod">
          <ac:chgData name="Dr. Ishwar Chandra Yadav" userId="65c3f3f3-f61d-4a35-bead-01cb3c91dbc4" providerId="ADAL" clId="{8E4F4E89-726E-4BA0-A376-21B1A00A19B3}" dt="2023-09-12T08:16:28.394" v="558"/>
          <ac:cxnSpMkLst>
            <pc:docMk/>
            <pc:sldMk cId="0" sldId="284"/>
            <ac:cxnSpMk id="11" creationId="{0E34A0A9-C774-3EF5-109A-BB8D41223404}"/>
          </ac:cxnSpMkLst>
        </pc:cxnChg>
        <pc:cxnChg chg="add mod">
          <ac:chgData name="Dr. Ishwar Chandra Yadav" userId="65c3f3f3-f61d-4a35-bead-01cb3c91dbc4" providerId="ADAL" clId="{8E4F4E89-726E-4BA0-A376-21B1A00A19B3}" dt="2023-09-12T08:05:32.931" v="551"/>
          <ac:cxnSpMkLst>
            <pc:docMk/>
            <pc:sldMk cId="0" sldId="284"/>
            <ac:cxnSpMk id="11" creationId="{14B735A7-2797-7E87-BAF8-CA6B2E9ABA0B}"/>
          </ac:cxnSpMkLst>
        </pc:cxnChg>
        <pc:cxnChg chg="add mod">
          <ac:chgData name="Dr. Ishwar Chandra Yadav" userId="65c3f3f3-f61d-4a35-bead-01cb3c91dbc4" providerId="ADAL" clId="{8E4F4E89-726E-4BA0-A376-21B1A00A19B3}" dt="2023-09-12T08:16:28.394" v="558"/>
          <ac:cxnSpMkLst>
            <pc:docMk/>
            <pc:sldMk cId="0" sldId="284"/>
            <ac:cxnSpMk id="12" creationId="{35BE0262-985B-1DC7-E6CC-9C8A2714810D}"/>
          </ac:cxnSpMkLst>
        </pc:cxnChg>
        <pc:cxnChg chg="add mod">
          <ac:chgData name="Dr. Ishwar Chandra Yadav" userId="65c3f3f3-f61d-4a35-bead-01cb3c91dbc4" providerId="ADAL" clId="{8E4F4E89-726E-4BA0-A376-21B1A00A19B3}" dt="2023-09-12T08:05:32.931" v="551"/>
          <ac:cxnSpMkLst>
            <pc:docMk/>
            <pc:sldMk cId="0" sldId="284"/>
            <ac:cxnSpMk id="12" creationId="{68488A49-0C35-A375-F0AD-A218D6FA5182}"/>
          </ac:cxnSpMkLst>
        </pc:cxnChg>
        <pc:cxnChg chg="add mod">
          <ac:chgData name="Dr. Ishwar Chandra Yadav" userId="65c3f3f3-f61d-4a35-bead-01cb3c91dbc4" providerId="ADAL" clId="{8E4F4E89-726E-4BA0-A376-21B1A00A19B3}" dt="2023-09-12T08:05:32.931" v="551"/>
          <ac:cxnSpMkLst>
            <pc:docMk/>
            <pc:sldMk cId="0" sldId="284"/>
            <ac:cxnSpMk id="13" creationId="{46C13586-4677-A36A-0575-AB78783307DC}"/>
          </ac:cxnSpMkLst>
        </pc:cxnChg>
        <pc:cxnChg chg="add mod">
          <ac:chgData name="Dr. Ishwar Chandra Yadav" userId="65c3f3f3-f61d-4a35-bead-01cb3c91dbc4" providerId="ADAL" clId="{8E4F4E89-726E-4BA0-A376-21B1A00A19B3}" dt="2023-09-12T08:16:28.394" v="558"/>
          <ac:cxnSpMkLst>
            <pc:docMk/>
            <pc:sldMk cId="0" sldId="284"/>
            <ac:cxnSpMk id="13" creationId="{620DE228-0C0A-F18E-15F3-30F52893FAE9}"/>
          </ac:cxnSpMkLst>
        </pc:cxnChg>
        <pc:cxnChg chg="add mod">
          <ac:chgData name="Dr. Ishwar Chandra Yadav" userId="65c3f3f3-f61d-4a35-bead-01cb3c91dbc4" providerId="ADAL" clId="{8E4F4E89-726E-4BA0-A376-21B1A00A19B3}" dt="2023-09-12T08:05:32.931" v="551"/>
          <ac:cxnSpMkLst>
            <pc:docMk/>
            <pc:sldMk cId="0" sldId="284"/>
            <ac:cxnSpMk id="14" creationId="{00B4F293-B2AD-2E34-75D5-3ED44F76137C}"/>
          </ac:cxnSpMkLst>
        </pc:cxnChg>
        <pc:cxnChg chg="add mod">
          <ac:chgData name="Dr. Ishwar Chandra Yadav" userId="65c3f3f3-f61d-4a35-bead-01cb3c91dbc4" providerId="ADAL" clId="{8E4F4E89-726E-4BA0-A376-21B1A00A19B3}" dt="2023-09-12T08:16:28.394" v="558"/>
          <ac:cxnSpMkLst>
            <pc:docMk/>
            <pc:sldMk cId="0" sldId="284"/>
            <ac:cxnSpMk id="14" creationId="{9644B87B-3E7F-32EB-585E-A15AAF53B546}"/>
          </ac:cxnSpMkLst>
        </pc:cxnChg>
        <pc:cxnChg chg="add mod">
          <ac:chgData name="Dr. Ishwar Chandra Yadav" userId="65c3f3f3-f61d-4a35-bead-01cb3c91dbc4" providerId="ADAL" clId="{8E4F4E89-726E-4BA0-A376-21B1A00A19B3}" dt="2023-09-12T08:16:28.394" v="558"/>
          <ac:cxnSpMkLst>
            <pc:docMk/>
            <pc:sldMk cId="0" sldId="284"/>
            <ac:cxnSpMk id="15" creationId="{43923627-0CF1-BFC3-6377-C8FFE21262BC}"/>
          </ac:cxnSpMkLst>
        </pc:cxnChg>
        <pc:cxnChg chg="add mod">
          <ac:chgData name="Dr. Ishwar Chandra Yadav" userId="65c3f3f3-f61d-4a35-bead-01cb3c91dbc4" providerId="ADAL" clId="{8E4F4E89-726E-4BA0-A376-21B1A00A19B3}" dt="2023-09-12T08:05:32.931" v="551"/>
          <ac:cxnSpMkLst>
            <pc:docMk/>
            <pc:sldMk cId="0" sldId="284"/>
            <ac:cxnSpMk id="15" creationId="{FA348832-8641-E94F-0045-CB8FEAD6DACD}"/>
          </ac:cxnSpMkLst>
        </pc:cxnChg>
        <pc:cxnChg chg="add mod">
          <ac:chgData name="Dr. Ishwar Chandra Yadav" userId="65c3f3f3-f61d-4a35-bead-01cb3c91dbc4" providerId="ADAL" clId="{8E4F4E89-726E-4BA0-A376-21B1A00A19B3}" dt="2023-09-12T08:16:28.394" v="558"/>
          <ac:cxnSpMkLst>
            <pc:docMk/>
            <pc:sldMk cId="0" sldId="284"/>
            <ac:cxnSpMk id="16" creationId="{6A1F5920-9E0D-E907-1A41-A6387F0241CE}"/>
          </ac:cxnSpMkLst>
        </pc:cxnChg>
        <pc:cxnChg chg="add mod">
          <ac:chgData name="Dr. Ishwar Chandra Yadav" userId="65c3f3f3-f61d-4a35-bead-01cb3c91dbc4" providerId="ADAL" clId="{8E4F4E89-726E-4BA0-A376-21B1A00A19B3}" dt="2023-09-12T08:05:32.931" v="551"/>
          <ac:cxnSpMkLst>
            <pc:docMk/>
            <pc:sldMk cId="0" sldId="284"/>
            <ac:cxnSpMk id="16" creationId="{746F8801-867C-F0B2-EA82-C58D337D652D}"/>
          </ac:cxnSpMkLst>
        </pc:cxnChg>
        <pc:cxnChg chg="add mod">
          <ac:chgData name="Dr. Ishwar Chandra Yadav" userId="65c3f3f3-f61d-4a35-bead-01cb3c91dbc4" providerId="ADAL" clId="{8E4F4E89-726E-4BA0-A376-21B1A00A19B3}" dt="2023-09-12T08:05:32.931" v="551"/>
          <ac:cxnSpMkLst>
            <pc:docMk/>
            <pc:sldMk cId="0" sldId="284"/>
            <ac:cxnSpMk id="17" creationId="{3AA732A3-2675-4BF5-1548-1948362C6F22}"/>
          </ac:cxnSpMkLst>
        </pc:cxnChg>
        <pc:cxnChg chg="add mod">
          <ac:chgData name="Dr. Ishwar Chandra Yadav" userId="65c3f3f3-f61d-4a35-bead-01cb3c91dbc4" providerId="ADAL" clId="{8E4F4E89-726E-4BA0-A376-21B1A00A19B3}" dt="2023-09-12T08:16:28.394" v="558"/>
          <ac:cxnSpMkLst>
            <pc:docMk/>
            <pc:sldMk cId="0" sldId="284"/>
            <ac:cxnSpMk id="17" creationId="{F03C9D68-2769-1946-2F73-0DC3AF235C93}"/>
          </ac:cxnSpMkLst>
        </pc:cxnChg>
        <pc:cxnChg chg="add mod">
          <ac:chgData name="Dr. Ishwar Chandra Yadav" userId="65c3f3f3-f61d-4a35-bead-01cb3c91dbc4" providerId="ADAL" clId="{8E4F4E89-726E-4BA0-A376-21B1A00A19B3}" dt="2023-09-12T08:05:32.931" v="551"/>
          <ac:cxnSpMkLst>
            <pc:docMk/>
            <pc:sldMk cId="0" sldId="284"/>
            <ac:cxnSpMk id="18" creationId="{CC2063AF-0498-883A-E36D-0FA4E58622B0}"/>
          </ac:cxnSpMkLst>
        </pc:cxnChg>
        <pc:cxnChg chg="add mod">
          <ac:chgData name="Dr. Ishwar Chandra Yadav" userId="65c3f3f3-f61d-4a35-bead-01cb3c91dbc4" providerId="ADAL" clId="{8E4F4E89-726E-4BA0-A376-21B1A00A19B3}" dt="2023-09-12T08:16:28.394" v="558"/>
          <ac:cxnSpMkLst>
            <pc:docMk/>
            <pc:sldMk cId="0" sldId="284"/>
            <ac:cxnSpMk id="18" creationId="{F672874C-5101-A2F6-2317-C5E2BA1A3702}"/>
          </ac:cxnSpMkLst>
        </pc:cxnChg>
        <pc:cxnChg chg="add mod">
          <ac:chgData name="Dr. Ishwar Chandra Yadav" userId="65c3f3f3-f61d-4a35-bead-01cb3c91dbc4" providerId="ADAL" clId="{8E4F4E89-726E-4BA0-A376-21B1A00A19B3}" dt="2023-09-12T08:05:32.931" v="551"/>
          <ac:cxnSpMkLst>
            <pc:docMk/>
            <pc:sldMk cId="0" sldId="284"/>
            <ac:cxnSpMk id="19" creationId="{1DF5C0E5-5DB3-2298-484B-49CEA827D015}"/>
          </ac:cxnSpMkLst>
        </pc:cxnChg>
        <pc:cxnChg chg="add mod">
          <ac:chgData name="Dr. Ishwar Chandra Yadav" userId="65c3f3f3-f61d-4a35-bead-01cb3c91dbc4" providerId="ADAL" clId="{8E4F4E89-726E-4BA0-A376-21B1A00A19B3}" dt="2023-09-12T08:16:28.394" v="558"/>
          <ac:cxnSpMkLst>
            <pc:docMk/>
            <pc:sldMk cId="0" sldId="284"/>
            <ac:cxnSpMk id="19" creationId="{D5C32598-2B27-64FF-BC42-9A31A4EA5AC4}"/>
          </ac:cxnSpMkLst>
        </pc:cxnChg>
        <pc:cxnChg chg="mod">
          <ac:chgData name="Dr. Ishwar Chandra Yadav" userId="65c3f3f3-f61d-4a35-bead-01cb3c91dbc4" providerId="ADAL" clId="{8E4F4E89-726E-4BA0-A376-21B1A00A19B3}" dt="2023-09-12T08:08:00.842" v="555"/>
          <ac:cxnSpMkLst>
            <pc:docMk/>
            <pc:sldMk cId="0" sldId="284"/>
            <ac:cxnSpMk id="21" creationId="{D380E9B8-D7DB-C069-2514-98C16FB7AE2C}"/>
          </ac:cxnSpMkLst>
        </pc:cxnChg>
        <pc:cxnChg chg="mod">
          <ac:chgData name="Dr. Ishwar Chandra Yadav" userId="65c3f3f3-f61d-4a35-bead-01cb3c91dbc4" providerId="ADAL" clId="{8E4F4E89-726E-4BA0-A376-21B1A00A19B3}" dt="2023-09-12T08:08:00.842" v="555"/>
          <ac:cxnSpMkLst>
            <pc:docMk/>
            <pc:sldMk cId="0" sldId="284"/>
            <ac:cxnSpMk id="23" creationId="{0C8CE537-439E-89C2-70E1-C42AAC37EAE9}"/>
          </ac:cxnSpMkLst>
        </pc:cxnChg>
        <pc:cxnChg chg="mod">
          <ac:chgData name="Dr. Ishwar Chandra Yadav" userId="65c3f3f3-f61d-4a35-bead-01cb3c91dbc4" providerId="ADAL" clId="{8E4F4E89-726E-4BA0-A376-21B1A00A19B3}" dt="2023-09-12T08:08:00.842" v="555"/>
          <ac:cxnSpMkLst>
            <pc:docMk/>
            <pc:sldMk cId="0" sldId="284"/>
            <ac:cxnSpMk id="24" creationId="{AA4C2157-0847-3628-AF7C-238C9EA2E7EE}"/>
          </ac:cxnSpMkLst>
        </pc:cxnChg>
        <pc:cxnChg chg="mod">
          <ac:chgData name="Dr. Ishwar Chandra Yadav" userId="65c3f3f3-f61d-4a35-bead-01cb3c91dbc4" providerId="ADAL" clId="{8E4F4E89-726E-4BA0-A376-21B1A00A19B3}" dt="2023-09-12T08:08:00.842" v="555"/>
          <ac:cxnSpMkLst>
            <pc:docMk/>
            <pc:sldMk cId="0" sldId="284"/>
            <ac:cxnSpMk id="25" creationId="{4F42BEA7-4DA6-F2F6-3EFF-6255A0DC3496}"/>
          </ac:cxnSpMkLst>
        </pc:cxnChg>
        <pc:cxnChg chg="mod">
          <ac:chgData name="Dr. Ishwar Chandra Yadav" userId="65c3f3f3-f61d-4a35-bead-01cb3c91dbc4" providerId="ADAL" clId="{8E4F4E89-726E-4BA0-A376-21B1A00A19B3}" dt="2023-09-12T08:08:00.842" v="555"/>
          <ac:cxnSpMkLst>
            <pc:docMk/>
            <pc:sldMk cId="0" sldId="284"/>
            <ac:cxnSpMk id="26" creationId="{CDE3E13E-64AD-AF41-9C34-A6FB3570E4EE}"/>
          </ac:cxnSpMkLst>
        </pc:cxnChg>
        <pc:cxnChg chg="mod">
          <ac:chgData name="Dr. Ishwar Chandra Yadav" userId="65c3f3f3-f61d-4a35-bead-01cb3c91dbc4" providerId="ADAL" clId="{8E4F4E89-726E-4BA0-A376-21B1A00A19B3}" dt="2023-09-12T08:08:00.842" v="555"/>
          <ac:cxnSpMkLst>
            <pc:docMk/>
            <pc:sldMk cId="0" sldId="284"/>
            <ac:cxnSpMk id="27" creationId="{9A677193-31EF-0F4D-2C31-8D7517937FC1}"/>
          </ac:cxnSpMkLst>
        </pc:cxnChg>
        <pc:cxnChg chg="mod">
          <ac:chgData name="Dr. Ishwar Chandra Yadav" userId="65c3f3f3-f61d-4a35-bead-01cb3c91dbc4" providerId="ADAL" clId="{8E4F4E89-726E-4BA0-A376-21B1A00A19B3}" dt="2023-09-12T08:08:00.842" v="555"/>
          <ac:cxnSpMkLst>
            <pc:docMk/>
            <pc:sldMk cId="0" sldId="284"/>
            <ac:cxnSpMk id="28" creationId="{013CF89F-E47A-C2ED-16D2-E80E698B5493}"/>
          </ac:cxnSpMkLst>
        </pc:cxnChg>
        <pc:cxnChg chg="mod">
          <ac:chgData name="Dr. Ishwar Chandra Yadav" userId="65c3f3f3-f61d-4a35-bead-01cb3c91dbc4" providerId="ADAL" clId="{8E4F4E89-726E-4BA0-A376-21B1A00A19B3}" dt="2023-09-12T08:08:00.842" v="555"/>
          <ac:cxnSpMkLst>
            <pc:docMk/>
            <pc:sldMk cId="0" sldId="284"/>
            <ac:cxnSpMk id="29" creationId="{14387124-EAE7-91BA-EF18-2278722CCD3B}"/>
          </ac:cxnSpMkLst>
        </pc:cxnChg>
        <pc:cxnChg chg="mod">
          <ac:chgData name="Dr. Ishwar Chandra Yadav" userId="65c3f3f3-f61d-4a35-bead-01cb3c91dbc4" providerId="ADAL" clId="{8E4F4E89-726E-4BA0-A376-21B1A00A19B3}" dt="2023-09-12T08:08:00.842" v="555"/>
          <ac:cxnSpMkLst>
            <pc:docMk/>
            <pc:sldMk cId="0" sldId="284"/>
            <ac:cxnSpMk id="30" creationId="{5387B864-4241-4337-83D5-FB039CC74ACD}"/>
          </ac:cxnSpMkLst>
        </pc:cxnChg>
        <pc:cxnChg chg="mod">
          <ac:chgData name="Dr. Ishwar Chandra Yadav" userId="65c3f3f3-f61d-4a35-bead-01cb3c91dbc4" providerId="ADAL" clId="{8E4F4E89-726E-4BA0-A376-21B1A00A19B3}" dt="2023-09-12T08:08:00.842" v="555"/>
          <ac:cxnSpMkLst>
            <pc:docMk/>
            <pc:sldMk cId="0" sldId="284"/>
            <ac:cxnSpMk id="31" creationId="{C5783884-12F4-A3A1-B939-C4238C75718B}"/>
          </ac:cxnSpMkLst>
        </pc:cxnChg>
        <pc:cxnChg chg="mod">
          <ac:chgData name="Dr. Ishwar Chandra Yadav" userId="65c3f3f3-f61d-4a35-bead-01cb3c91dbc4" providerId="ADAL" clId="{8E4F4E89-726E-4BA0-A376-21B1A00A19B3}" dt="2023-09-12T08:08:00.842" v="555"/>
          <ac:cxnSpMkLst>
            <pc:docMk/>
            <pc:sldMk cId="0" sldId="284"/>
            <ac:cxnSpMk id="32" creationId="{EE6BFA4F-B827-A249-9936-FEF71ABA8629}"/>
          </ac:cxnSpMkLst>
        </pc:cxnChg>
        <pc:cxnChg chg="mod">
          <ac:chgData name="Dr. Ishwar Chandra Yadav" userId="65c3f3f3-f61d-4a35-bead-01cb3c91dbc4" providerId="ADAL" clId="{8E4F4E89-726E-4BA0-A376-21B1A00A19B3}" dt="2023-09-12T08:08:00.842" v="555"/>
          <ac:cxnSpMkLst>
            <pc:docMk/>
            <pc:sldMk cId="0" sldId="284"/>
            <ac:cxnSpMk id="33" creationId="{C7CB0083-7EAF-CD47-777A-CD560B56963B}"/>
          </ac:cxnSpMkLst>
        </pc:cxnChg>
        <pc:cxnChg chg="add mod">
          <ac:chgData name="Dr. Ishwar Chandra Yadav" userId="65c3f3f3-f61d-4a35-bead-01cb3c91dbc4" providerId="ADAL" clId="{8E4F4E89-726E-4BA0-A376-21B1A00A19B3}" dt="2023-09-12T08:18:05.766" v="563"/>
          <ac:cxnSpMkLst>
            <pc:docMk/>
            <pc:sldMk cId="0" sldId="284"/>
            <ac:cxnSpMk id="41" creationId="{94004AA1-446E-96CF-A781-9E9D374A8D7E}"/>
          </ac:cxnSpMkLst>
        </pc:cxnChg>
        <pc:cxnChg chg="add mod">
          <ac:chgData name="Dr. Ishwar Chandra Yadav" userId="65c3f3f3-f61d-4a35-bead-01cb3c91dbc4" providerId="ADAL" clId="{8E4F4E89-726E-4BA0-A376-21B1A00A19B3}" dt="2023-09-12T08:18:05.766" v="563"/>
          <ac:cxnSpMkLst>
            <pc:docMk/>
            <pc:sldMk cId="0" sldId="284"/>
            <ac:cxnSpMk id="43" creationId="{BA9E6AA9-DC61-6A17-AE7C-5A87B088F654}"/>
          </ac:cxnSpMkLst>
        </pc:cxnChg>
        <pc:cxnChg chg="add mod">
          <ac:chgData name="Dr. Ishwar Chandra Yadav" userId="65c3f3f3-f61d-4a35-bead-01cb3c91dbc4" providerId="ADAL" clId="{8E4F4E89-726E-4BA0-A376-21B1A00A19B3}" dt="2023-09-12T08:18:05.766" v="563"/>
          <ac:cxnSpMkLst>
            <pc:docMk/>
            <pc:sldMk cId="0" sldId="284"/>
            <ac:cxnSpMk id="44" creationId="{2831D3A5-63A9-EB90-0C14-60684907D0D0}"/>
          </ac:cxnSpMkLst>
        </pc:cxnChg>
        <pc:cxnChg chg="add mod">
          <ac:chgData name="Dr. Ishwar Chandra Yadav" userId="65c3f3f3-f61d-4a35-bead-01cb3c91dbc4" providerId="ADAL" clId="{8E4F4E89-726E-4BA0-A376-21B1A00A19B3}" dt="2023-09-12T08:18:05.766" v="563"/>
          <ac:cxnSpMkLst>
            <pc:docMk/>
            <pc:sldMk cId="0" sldId="284"/>
            <ac:cxnSpMk id="45" creationId="{A3B4A82A-E891-AC83-976A-7904518C7B0D}"/>
          </ac:cxnSpMkLst>
        </pc:cxnChg>
        <pc:cxnChg chg="add mod">
          <ac:chgData name="Dr. Ishwar Chandra Yadav" userId="65c3f3f3-f61d-4a35-bead-01cb3c91dbc4" providerId="ADAL" clId="{8E4F4E89-726E-4BA0-A376-21B1A00A19B3}" dt="2023-09-12T08:18:05.766" v="563"/>
          <ac:cxnSpMkLst>
            <pc:docMk/>
            <pc:sldMk cId="0" sldId="284"/>
            <ac:cxnSpMk id="46" creationId="{96A00D60-79BB-4A22-B02C-C37956B98EAC}"/>
          </ac:cxnSpMkLst>
        </pc:cxnChg>
        <pc:cxnChg chg="add mod">
          <ac:chgData name="Dr. Ishwar Chandra Yadav" userId="65c3f3f3-f61d-4a35-bead-01cb3c91dbc4" providerId="ADAL" clId="{8E4F4E89-726E-4BA0-A376-21B1A00A19B3}" dt="2023-09-12T08:18:05.766" v="563"/>
          <ac:cxnSpMkLst>
            <pc:docMk/>
            <pc:sldMk cId="0" sldId="284"/>
            <ac:cxnSpMk id="47" creationId="{EA15A992-4692-5797-ADCF-3B13478E6936}"/>
          </ac:cxnSpMkLst>
        </pc:cxnChg>
        <pc:cxnChg chg="add mod">
          <ac:chgData name="Dr. Ishwar Chandra Yadav" userId="65c3f3f3-f61d-4a35-bead-01cb3c91dbc4" providerId="ADAL" clId="{8E4F4E89-726E-4BA0-A376-21B1A00A19B3}" dt="2023-09-12T08:18:05.766" v="563"/>
          <ac:cxnSpMkLst>
            <pc:docMk/>
            <pc:sldMk cId="0" sldId="284"/>
            <ac:cxnSpMk id="48" creationId="{D31F2333-16E6-EF33-548A-8E173447C09B}"/>
          </ac:cxnSpMkLst>
        </pc:cxnChg>
        <pc:cxnChg chg="add mod">
          <ac:chgData name="Dr. Ishwar Chandra Yadav" userId="65c3f3f3-f61d-4a35-bead-01cb3c91dbc4" providerId="ADAL" clId="{8E4F4E89-726E-4BA0-A376-21B1A00A19B3}" dt="2023-09-12T08:18:05.766" v="563"/>
          <ac:cxnSpMkLst>
            <pc:docMk/>
            <pc:sldMk cId="0" sldId="284"/>
            <ac:cxnSpMk id="49" creationId="{12818512-8B1C-23E5-4BE2-CDEE92A4F77D}"/>
          </ac:cxnSpMkLst>
        </pc:cxnChg>
        <pc:cxnChg chg="add mod">
          <ac:chgData name="Dr. Ishwar Chandra Yadav" userId="65c3f3f3-f61d-4a35-bead-01cb3c91dbc4" providerId="ADAL" clId="{8E4F4E89-726E-4BA0-A376-21B1A00A19B3}" dt="2023-09-12T08:18:05.766" v="563"/>
          <ac:cxnSpMkLst>
            <pc:docMk/>
            <pc:sldMk cId="0" sldId="284"/>
            <ac:cxnSpMk id="50" creationId="{63FEDFD1-304B-A93F-6106-541A27431221}"/>
          </ac:cxnSpMkLst>
        </pc:cxnChg>
        <pc:cxnChg chg="add mod">
          <ac:chgData name="Dr. Ishwar Chandra Yadav" userId="65c3f3f3-f61d-4a35-bead-01cb3c91dbc4" providerId="ADAL" clId="{8E4F4E89-726E-4BA0-A376-21B1A00A19B3}" dt="2023-09-12T08:18:05.766" v="563"/>
          <ac:cxnSpMkLst>
            <pc:docMk/>
            <pc:sldMk cId="0" sldId="284"/>
            <ac:cxnSpMk id="51" creationId="{B65BF76E-4820-3168-3D0F-C56CC48FEF16}"/>
          </ac:cxnSpMkLst>
        </pc:cxnChg>
        <pc:cxnChg chg="add mod">
          <ac:chgData name="Dr. Ishwar Chandra Yadav" userId="65c3f3f3-f61d-4a35-bead-01cb3c91dbc4" providerId="ADAL" clId="{8E4F4E89-726E-4BA0-A376-21B1A00A19B3}" dt="2023-09-12T08:18:05.766" v="563"/>
          <ac:cxnSpMkLst>
            <pc:docMk/>
            <pc:sldMk cId="0" sldId="284"/>
            <ac:cxnSpMk id="52" creationId="{D5598A95-808D-1233-CE76-B3D4258AF0D4}"/>
          </ac:cxnSpMkLst>
        </pc:cxnChg>
        <pc:cxnChg chg="add mod">
          <ac:chgData name="Dr. Ishwar Chandra Yadav" userId="65c3f3f3-f61d-4a35-bead-01cb3c91dbc4" providerId="ADAL" clId="{8E4F4E89-726E-4BA0-A376-21B1A00A19B3}" dt="2023-09-12T08:18:05.766" v="563"/>
          <ac:cxnSpMkLst>
            <pc:docMk/>
            <pc:sldMk cId="0" sldId="284"/>
            <ac:cxnSpMk id="53" creationId="{D17BADF3-336E-250E-75BD-8A05819C6F8C}"/>
          </ac:cxnSpMkLst>
        </pc:cxnChg>
        <pc:cxnChg chg="add mod">
          <ac:chgData name="Dr. Ishwar Chandra Yadav" userId="65c3f3f3-f61d-4a35-bead-01cb3c91dbc4" providerId="ADAL" clId="{8E4F4E89-726E-4BA0-A376-21B1A00A19B3}" dt="2023-09-12T08:18:49.550" v="568"/>
          <ac:cxnSpMkLst>
            <pc:docMk/>
            <pc:sldMk cId="0" sldId="284"/>
            <ac:cxnSpMk id="61" creationId="{4CA5ED3E-CF7A-D24D-1981-A0D17EFBFBAA}"/>
          </ac:cxnSpMkLst>
        </pc:cxnChg>
        <pc:cxnChg chg="add mod">
          <ac:chgData name="Dr. Ishwar Chandra Yadav" userId="65c3f3f3-f61d-4a35-bead-01cb3c91dbc4" providerId="ADAL" clId="{8E4F4E89-726E-4BA0-A376-21B1A00A19B3}" dt="2023-09-12T08:18:49.550" v="568"/>
          <ac:cxnSpMkLst>
            <pc:docMk/>
            <pc:sldMk cId="0" sldId="284"/>
            <ac:cxnSpMk id="63" creationId="{ED8A0F88-E06B-1C10-01AE-EBDC5E61517C}"/>
          </ac:cxnSpMkLst>
        </pc:cxnChg>
        <pc:cxnChg chg="add mod">
          <ac:chgData name="Dr. Ishwar Chandra Yadav" userId="65c3f3f3-f61d-4a35-bead-01cb3c91dbc4" providerId="ADAL" clId="{8E4F4E89-726E-4BA0-A376-21B1A00A19B3}" dt="2023-09-12T08:18:49.550" v="568"/>
          <ac:cxnSpMkLst>
            <pc:docMk/>
            <pc:sldMk cId="0" sldId="284"/>
            <ac:cxnSpMk id="97280" creationId="{51FC8882-8B19-84D5-1417-5718023C67FA}"/>
          </ac:cxnSpMkLst>
        </pc:cxnChg>
        <pc:cxnChg chg="add mod">
          <ac:chgData name="Dr. Ishwar Chandra Yadav" userId="65c3f3f3-f61d-4a35-bead-01cb3c91dbc4" providerId="ADAL" clId="{8E4F4E89-726E-4BA0-A376-21B1A00A19B3}" dt="2023-09-12T08:18:49.550" v="568"/>
          <ac:cxnSpMkLst>
            <pc:docMk/>
            <pc:sldMk cId="0" sldId="284"/>
            <ac:cxnSpMk id="97281" creationId="{5FC15FA9-CE9D-B3E6-FAF0-D15533C13C9C}"/>
          </ac:cxnSpMkLst>
        </pc:cxnChg>
        <pc:cxnChg chg="add mod">
          <ac:chgData name="Dr. Ishwar Chandra Yadav" userId="65c3f3f3-f61d-4a35-bead-01cb3c91dbc4" providerId="ADAL" clId="{8E4F4E89-726E-4BA0-A376-21B1A00A19B3}" dt="2023-09-12T08:18:49.550" v="568"/>
          <ac:cxnSpMkLst>
            <pc:docMk/>
            <pc:sldMk cId="0" sldId="284"/>
            <ac:cxnSpMk id="97282" creationId="{CBE26BB4-8C58-2BF8-2AB7-72E145283120}"/>
          </ac:cxnSpMkLst>
        </pc:cxnChg>
        <pc:cxnChg chg="add mod">
          <ac:chgData name="Dr. Ishwar Chandra Yadav" userId="65c3f3f3-f61d-4a35-bead-01cb3c91dbc4" providerId="ADAL" clId="{8E4F4E89-726E-4BA0-A376-21B1A00A19B3}" dt="2023-09-12T08:18:49.550" v="568"/>
          <ac:cxnSpMkLst>
            <pc:docMk/>
            <pc:sldMk cId="0" sldId="284"/>
            <ac:cxnSpMk id="97286" creationId="{8FF3C0BB-664E-C94F-2B10-44E4A74E8363}"/>
          </ac:cxnSpMkLst>
        </pc:cxnChg>
        <pc:cxnChg chg="add mod">
          <ac:chgData name="Dr. Ishwar Chandra Yadav" userId="65c3f3f3-f61d-4a35-bead-01cb3c91dbc4" providerId="ADAL" clId="{8E4F4E89-726E-4BA0-A376-21B1A00A19B3}" dt="2023-09-12T08:18:49.550" v="568"/>
          <ac:cxnSpMkLst>
            <pc:docMk/>
            <pc:sldMk cId="0" sldId="284"/>
            <ac:cxnSpMk id="97287" creationId="{A9F63871-EB68-FDC2-3D0F-F6889E6E41E1}"/>
          </ac:cxnSpMkLst>
        </pc:cxnChg>
        <pc:cxnChg chg="add mod">
          <ac:chgData name="Dr. Ishwar Chandra Yadav" userId="65c3f3f3-f61d-4a35-bead-01cb3c91dbc4" providerId="ADAL" clId="{8E4F4E89-726E-4BA0-A376-21B1A00A19B3}" dt="2023-09-12T08:18:49.550" v="568"/>
          <ac:cxnSpMkLst>
            <pc:docMk/>
            <pc:sldMk cId="0" sldId="284"/>
            <ac:cxnSpMk id="97288" creationId="{719FF710-0D6D-15CA-4E47-2BEC60A53F36}"/>
          </ac:cxnSpMkLst>
        </pc:cxnChg>
        <pc:cxnChg chg="add mod">
          <ac:chgData name="Dr. Ishwar Chandra Yadav" userId="65c3f3f3-f61d-4a35-bead-01cb3c91dbc4" providerId="ADAL" clId="{8E4F4E89-726E-4BA0-A376-21B1A00A19B3}" dt="2023-09-12T08:18:49.550" v="568"/>
          <ac:cxnSpMkLst>
            <pc:docMk/>
            <pc:sldMk cId="0" sldId="284"/>
            <ac:cxnSpMk id="97289" creationId="{050407CF-3BBA-B1E4-9FC0-2A5F9C60CCFA}"/>
          </ac:cxnSpMkLst>
        </pc:cxnChg>
        <pc:cxnChg chg="add mod">
          <ac:chgData name="Dr. Ishwar Chandra Yadav" userId="65c3f3f3-f61d-4a35-bead-01cb3c91dbc4" providerId="ADAL" clId="{8E4F4E89-726E-4BA0-A376-21B1A00A19B3}" dt="2023-09-12T08:18:49.550" v="568"/>
          <ac:cxnSpMkLst>
            <pc:docMk/>
            <pc:sldMk cId="0" sldId="284"/>
            <ac:cxnSpMk id="97290" creationId="{77268049-6178-3F5A-B1F6-E52E2AA1467F}"/>
          </ac:cxnSpMkLst>
        </pc:cxnChg>
        <pc:cxnChg chg="add mod">
          <ac:chgData name="Dr. Ishwar Chandra Yadav" userId="65c3f3f3-f61d-4a35-bead-01cb3c91dbc4" providerId="ADAL" clId="{8E4F4E89-726E-4BA0-A376-21B1A00A19B3}" dt="2023-09-12T08:18:49.550" v="568"/>
          <ac:cxnSpMkLst>
            <pc:docMk/>
            <pc:sldMk cId="0" sldId="284"/>
            <ac:cxnSpMk id="97291" creationId="{869F3EBB-9400-94EE-4A2B-B1D216B83F86}"/>
          </ac:cxnSpMkLst>
        </pc:cxnChg>
        <pc:cxnChg chg="add mod">
          <ac:chgData name="Dr. Ishwar Chandra Yadav" userId="65c3f3f3-f61d-4a35-bead-01cb3c91dbc4" providerId="ADAL" clId="{8E4F4E89-726E-4BA0-A376-21B1A00A19B3}" dt="2023-09-12T08:18:49.550" v="568"/>
          <ac:cxnSpMkLst>
            <pc:docMk/>
            <pc:sldMk cId="0" sldId="284"/>
            <ac:cxnSpMk id="97292" creationId="{DB516303-EE5F-AFBD-8B4F-384A991A93A3}"/>
          </ac:cxnSpMkLst>
        </pc:cxnChg>
      </pc:sldChg>
      <pc:sldChg chg="delSp mod">
        <pc:chgData name="Dr. Ishwar Chandra Yadav" userId="65c3f3f3-f61d-4a35-bead-01cb3c91dbc4" providerId="ADAL" clId="{8E4F4E89-726E-4BA0-A376-21B1A00A19B3}" dt="2023-09-12T07:38:26.106" v="134" actId="478"/>
        <pc:sldMkLst>
          <pc:docMk/>
          <pc:sldMk cId="1925496779" sldId="285"/>
        </pc:sldMkLst>
        <pc:spChg chg="del">
          <ac:chgData name="Dr. Ishwar Chandra Yadav" userId="65c3f3f3-f61d-4a35-bead-01cb3c91dbc4" providerId="ADAL" clId="{8E4F4E89-726E-4BA0-A376-21B1A00A19B3}" dt="2023-09-12T07:38:26.106" v="134" actId="478"/>
          <ac:spMkLst>
            <pc:docMk/>
            <pc:sldMk cId="1925496779" sldId="285"/>
            <ac:spMk id="5" creationId="{90730B0C-ECE6-44EA-AAFC-842E09A8E3AD}"/>
          </ac:spMkLst>
        </pc:spChg>
      </pc:sldChg>
      <pc:sldChg chg="delSp mod">
        <pc:chgData name="Dr. Ishwar Chandra Yadav" userId="65c3f3f3-f61d-4a35-bead-01cb3c91dbc4" providerId="ADAL" clId="{8E4F4E89-726E-4BA0-A376-21B1A00A19B3}" dt="2023-09-12T07:38:28.368" v="135" actId="478"/>
        <pc:sldMkLst>
          <pc:docMk/>
          <pc:sldMk cId="1785061249" sldId="286"/>
        </pc:sldMkLst>
        <pc:spChg chg="del">
          <ac:chgData name="Dr. Ishwar Chandra Yadav" userId="65c3f3f3-f61d-4a35-bead-01cb3c91dbc4" providerId="ADAL" clId="{8E4F4E89-726E-4BA0-A376-21B1A00A19B3}" dt="2023-09-12T07:38:28.368" v="135" actId="478"/>
          <ac:spMkLst>
            <pc:docMk/>
            <pc:sldMk cId="1785061249" sldId="286"/>
            <ac:spMk id="5" creationId="{11E36F6D-1751-43A0-832A-85393DB8EA02}"/>
          </ac:spMkLst>
        </pc:spChg>
      </pc:sldChg>
      <pc:sldChg chg="delSp mod">
        <pc:chgData name="Dr. Ishwar Chandra Yadav" userId="65c3f3f3-f61d-4a35-bead-01cb3c91dbc4" providerId="ADAL" clId="{8E4F4E89-726E-4BA0-A376-21B1A00A19B3}" dt="2023-09-12T07:38:39.793" v="141" actId="478"/>
        <pc:sldMkLst>
          <pc:docMk/>
          <pc:sldMk cId="1247855653" sldId="287"/>
        </pc:sldMkLst>
        <pc:spChg chg="del">
          <ac:chgData name="Dr. Ishwar Chandra Yadav" userId="65c3f3f3-f61d-4a35-bead-01cb3c91dbc4" providerId="ADAL" clId="{8E4F4E89-726E-4BA0-A376-21B1A00A19B3}" dt="2023-09-12T07:38:39.793" v="141" actId="478"/>
          <ac:spMkLst>
            <pc:docMk/>
            <pc:sldMk cId="1247855653" sldId="287"/>
            <ac:spMk id="5" creationId="{5D3F0499-A926-45B5-8E4C-B84FF19F0532}"/>
          </ac:spMkLst>
        </pc:spChg>
      </pc:sldChg>
      <pc:sldChg chg="delSp mod">
        <pc:chgData name="Dr. Ishwar Chandra Yadav" userId="65c3f3f3-f61d-4a35-bead-01cb3c91dbc4" providerId="ADAL" clId="{8E4F4E89-726E-4BA0-A376-21B1A00A19B3}" dt="2023-09-12T07:38:42.116" v="142" actId="478"/>
        <pc:sldMkLst>
          <pc:docMk/>
          <pc:sldMk cId="3225819996" sldId="288"/>
        </pc:sldMkLst>
        <pc:spChg chg="del">
          <ac:chgData name="Dr. Ishwar Chandra Yadav" userId="65c3f3f3-f61d-4a35-bead-01cb3c91dbc4" providerId="ADAL" clId="{8E4F4E89-726E-4BA0-A376-21B1A00A19B3}" dt="2023-09-12T07:38:42.116" v="142" actId="478"/>
          <ac:spMkLst>
            <pc:docMk/>
            <pc:sldMk cId="3225819996" sldId="288"/>
            <ac:spMk id="5" creationId="{9CDCDB53-BECB-4F97-9EF7-6D87F4EFA8C4}"/>
          </ac:spMkLst>
        </pc:spChg>
      </pc:sldChg>
      <pc:sldChg chg="delSp mod">
        <pc:chgData name="Dr. Ishwar Chandra Yadav" userId="65c3f3f3-f61d-4a35-bead-01cb3c91dbc4" providerId="ADAL" clId="{8E4F4E89-726E-4BA0-A376-21B1A00A19B3}" dt="2023-09-12T07:38:44.332" v="143" actId="478"/>
        <pc:sldMkLst>
          <pc:docMk/>
          <pc:sldMk cId="3154201670" sldId="289"/>
        </pc:sldMkLst>
        <pc:spChg chg="del">
          <ac:chgData name="Dr. Ishwar Chandra Yadav" userId="65c3f3f3-f61d-4a35-bead-01cb3c91dbc4" providerId="ADAL" clId="{8E4F4E89-726E-4BA0-A376-21B1A00A19B3}" dt="2023-09-12T07:38:44.332" v="143" actId="478"/>
          <ac:spMkLst>
            <pc:docMk/>
            <pc:sldMk cId="3154201670" sldId="289"/>
            <ac:spMk id="5" creationId="{B2342940-9E23-4FAB-A2EF-40DF41C08278}"/>
          </ac:spMkLst>
        </pc:spChg>
      </pc:sldChg>
      <pc:sldChg chg="delSp mod">
        <pc:chgData name="Dr. Ishwar Chandra Yadav" userId="65c3f3f3-f61d-4a35-bead-01cb3c91dbc4" providerId="ADAL" clId="{8E4F4E89-726E-4BA0-A376-21B1A00A19B3}" dt="2023-09-12T07:38:47.849" v="144" actId="478"/>
        <pc:sldMkLst>
          <pc:docMk/>
          <pc:sldMk cId="2536520021" sldId="290"/>
        </pc:sldMkLst>
        <pc:spChg chg="del">
          <ac:chgData name="Dr. Ishwar Chandra Yadav" userId="65c3f3f3-f61d-4a35-bead-01cb3c91dbc4" providerId="ADAL" clId="{8E4F4E89-726E-4BA0-A376-21B1A00A19B3}" dt="2023-09-12T07:38:47.849" v="144" actId="478"/>
          <ac:spMkLst>
            <pc:docMk/>
            <pc:sldMk cId="2536520021" sldId="290"/>
            <ac:spMk id="5" creationId="{85CAF04E-91B8-4E6E-83B1-16B0E4B3FD05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F3D79F-4FD5-479B-9298-6E377923F578}" type="doc">
      <dgm:prSet loTypeId="urn:microsoft.com/office/officeart/2005/8/layout/hierarchy3" loCatId="relationship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80D2013-6AB1-4D27-BDEF-5ED743D13123}">
      <dgm:prSet phldrT="[Text]" custT="1"/>
      <dgm:spPr/>
      <dgm:t>
        <a:bodyPr/>
        <a:lstStyle/>
        <a:p>
          <a:r>
            <a:rPr lang="en-US" sz="3200" dirty="0"/>
            <a:t>Unit-1</a:t>
          </a:r>
        </a:p>
      </dgm:t>
    </dgm:pt>
    <dgm:pt modelId="{F402244E-B0A9-498D-8416-1E7BB0561909}" type="parTrans" cxnId="{2E50580F-140C-4D5D-9C57-A69AB4FBA02A}">
      <dgm:prSet/>
      <dgm:spPr/>
      <dgm:t>
        <a:bodyPr/>
        <a:lstStyle/>
        <a:p>
          <a:endParaRPr lang="en-US" sz="2000"/>
        </a:p>
      </dgm:t>
    </dgm:pt>
    <dgm:pt modelId="{42C0E238-7560-4D26-83BA-299293E7AA33}" type="sibTrans" cxnId="{2E50580F-140C-4D5D-9C57-A69AB4FBA02A}">
      <dgm:prSet/>
      <dgm:spPr/>
      <dgm:t>
        <a:bodyPr/>
        <a:lstStyle/>
        <a:p>
          <a:endParaRPr lang="en-US" sz="2000"/>
        </a:p>
      </dgm:t>
    </dgm:pt>
    <dgm:pt modelId="{70A0AEFB-081C-4D95-A6B1-663E56614546}">
      <dgm:prSet phldrT="[Text]" custT="1"/>
      <dgm:spPr/>
      <dgm:t>
        <a:bodyPr/>
        <a:lstStyle/>
        <a:p>
          <a:r>
            <a:rPr lang="en-US" sz="1600" b="1" dirty="0"/>
            <a:t>Discrete Fourier Transforms:</a:t>
          </a:r>
          <a:r>
            <a:rPr lang="en-US" sz="1600" dirty="0"/>
            <a:t> Definitions, Properties of the DFT</a:t>
          </a:r>
        </a:p>
      </dgm:t>
    </dgm:pt>
    <dgm:pt modelId="{450F67C8-5506-4C1D-BBE0-4416392B7C73}" type="parTrans" cxnId="{7541040A-3F25-435F-826F-F51EACBB8774}">
      <dgm:prSet/>
      <dgm:spPr/>
      <dgm:t>
        <a:bodyPr/>
        <a:lstStyle/>
        <a:p>
          <a:endParaRPr lang="en-US" sz="2000"/>
        </a:p>
      </dgm:t>
    </dgm:pt>
    <dgm:pt modelId="{91628F8F-4B0B-4C86-833D-893157D1AEC9}" type="sibTrans" cxnId="{7541040A-3F25-435F-826F-F51EACBB8774}">
      <dgm:prSet/>
      <dgm:spPr/>
      <dgm:t>
        <a:bodyPr/>
        <a:lstStyle/>
        <a:p>
          <a:endParaRPr lang="en-US" sz="2000"/>
        </a:p>
      </dgm:t>
    </dgm:pt>
    <dgm:pt modelId="{519DFEFA-F3E3-4C5C-895A-E8EB58A31465}">
      <dgm:prSet phldrT="[Text]" custT="1"/>
      <dgm:spPr/>
      <dgm:t>
        <a:bodyPr/>
        <a:lstStyle/>
        <a:p>
          <a:r>
            <a:rPr lang="en-US" sz="1600" dirty="0"/>
            <a:t>Circular Convolution, Linear Convolution</a:t>
          </a:r>
        </a:p>
      </dgm:t>
    </dgm:pt>
    <dgm:pt modelId="{45293FF5-AA3E-42DC-9136-FF3038F91E5E}" type="parTrans" cxnId="{F6735D10-9813-479C-98A3-204870C8F1D4}">
      <dgm:prSet/>
      <dgm:spPr/>
      <dgm:t>
        <a:bodyPr/>
        <a:lstStyle/>
        <a:p>
          <a:endParaRPr lang="en-US" sz="2000"/>
        </a:p>
      </dgm:t>
    </dgm:pt>
    <dgm:pt modelId="{AD2D76E7-13B2-4C1F-B0AD-2394B33EDE1E}" type="sibTrans" cxnId="{F6735D10-9813-479C-98A3-204870C8F1D4}">
      <dgm:prSet/>
      <dgm:spPr/>
      <dgm:t>
        <a:bodyPr/>
        <a:lstStyle/>
        <a:p>
          <a:endParaRPr lang="en-US" sz="2000"/>
        </a:p>
      </dgm:t>
    </dgm:pt>
    <dgm:pt modelId="{7A1BE328-4A6F-44D4-B361-4A9C125B9CB7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1" dirty="0"/>
            <a:t>Fast Fourier Transform Algorithms:</a:t>
          </a:r>
          <a:r>
            <a:rPr lang="en-US" sz="1600" dirty="0"/>
            <a:t> Introduction</a:t>
          </a:r>
        </a:p>
      </dgm:t>
    </dgm:pt>
    <dgm:pt modelId="{C581257E-82FB-4671-B38F-6E8358D81C2B}" type="parTrans" cxnId="{B72DA705-D404-4061-BF3B-4754AA3E1E8F}">
      <dgm:prSet/>
      <dgm:spPr/>
      <dgm:t>
        <a:bodyPr/>
        <a:lstStyle/>
        <a:p>
          <a:endParaRPr lang="en-US" sz="2000"/>
        </a:p>
      </dgm:t>
    </dgm:pt>
    <dgm:pt modelId="{76D2416D-09C6-4420-8F6F-F0AC01DBE333}" type="sibTrans" cxnId="{B72DA705-D404-4061-BF3B-4754AA3E1E8F}">
      <dgm:prSet/>
      <dgm:spPr/>
      <dgm:t>
        <a:bodyPr/>
        <a:lstStyle/>
        <a:p>
          <a:endParaRPr lang="en-US" sz="2000"/>
        </a:p>
      </dgm:t>
    </dgm:pt>
    <dgm:pt modelId="{5A0F40AA-CEAD-4B25-9D25-DE64468709B7}">
      <dgm:prSet phldrT="[Text]" custT="1"/>
      <dgm:spPr/>
      <dgm:t>
        <a:bodyPr/>
        <a:lstStyle/>
        <a:p>
          <a:r>
            <a:rPr lang="en-US" sz="1600" dirty="0"/>
            <a:t>Decimation in Frequency (DIF) Algorithm</a:t>
          </a:r>
        </a:p>
      </dgm:t>
    </dgm:pt>
    <dgm:pt modelId="{76E5EFD4-3A84-4CF7-9885-0510CD3CD010}" type="parTrans" cxnId="{34DBC2D0-56C6-42FE-BE24-06079BCE8704}">
      <dgm:prSet/>
      <dgm:spPr/>
      <dgm:t>
        <a:bodyPr/>
        <a:lstStyle/>
        <a:p>
          <a:endParaRPr lang="en-US" sz="2000"/>
        </a:p>
      </dgm:t>
    </dgm:pt>
    <dgm:pt modelId="{62462247-1B84-47E8-86CF-365F2317488C}" type="sibTrans" cxnId="{34DBC2D0-56C6-42FE-BE24-06079BCE8704}">
      <dgm:prSet/>
      <dgm:spPr/>
      <dgm:t>
        <a:bodyPr/>
        <a:lstStyle/>
        <a:p>
          <a:endParaRPr lang="en-US" sz="2000"/>
        </a:p>
      </dgm:t>
    </dgm:pt>
    <dgm:pt modelId="{FE5661D4-A25C-4650-9DE6-08580FCCFC4B}">
      <dgm:prSet phldrT="[Text]" custT="1"/>
      <dgm:spPr/>
      <dgm:t>
        <a:bodyPr/>
        <a:lstStyle/>
        <a:p>
          <a:r>
            <a:rPr lang="en-US" sz="1600" dirty="0"/>
            <a:t>Decimation in Time (DIT) Algorithm, Computational Efficiency</a:t>
          </a:r>
        </a:p>
      </dgm:t>
    </dgm:pt>
    <dgm:pt modelId="{FA65BF54-6117-4C8C-AB6C-9D4E813E0970}" type="sibTrans" cxnId="{4896CDE3-241C-43D8-B6F4-98F1559FDEEE}">
      <dgm:prSet/>
      <dgm:spPr/>
      <dgm:t>
        <a:bodyPr/>
        <a:lstStyle/>
        <a:p>
          <a:endParaRPr lang="en-US" sz="2000"/>
        </a:p>
      </dgm:t>
    </dgm:pt>
    <dgm:pt modelId="{CED390E4-A81D-4D04-A04E-7A26E5BB7454}" type="parTrans" cxnId="{4896CDE3-241C-43D8-B6F4-98F1559FDEEE}">
      <dgm:prSet/>
      <dgm:spPr/>
      <dgm:t>
        <a:bodyPr/>
        <a:lstStyle/>
        <a:p>
          <a:endParaRPr lang="en-US" sz="2000"/>
        </a:p>
      </dgm:t>
    </dgm:pt>
    <dgm:pt modelId="{7DC271FA-C4F0-4568-9E14-9C69EAEE1948}" type="pres">
      <dgm:prSet presAssocID="{D8F3D79F-4FD5-479B-9298-6E377923F578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9BB464C-FFE8-4865-BE96-02A118A4D6B3}" type="pres">
      <dgm:prSet presAssocID="{B80D2013-6AB1-4D27-BDEF-5ED743D13123}" presName="root" presStyleCnt="0"/>
      <dgm:spPr/>
    </dgm:pt>
    <dgm:pt modelId="{F658FC81-1A68-424A-AEBB-CEBB7A4D8B6F}" type="pres">
      <dgm:prSet presAssocID="{B80D2013-6AB1-4D27-BDEF-5ED743D13123}" presName="rootComposite" presStyleCnt="0"/>
      <dgm:spPr/>
    </dgm:pt>
    <dgm:pt modelId="{68AFBF84-9E53-49B5-B6C5-CE6C4EEBD199}" type="pres">
      <dgm:prSet presAssocID="{B80D2013-6AB1-4D27-BDEF-5ED743D13123}" presName="rootText" presStyleLbl="node1" presStyleIdx="0" presStyleCnt="1" custScaleX="214583"/>
      <dgm:spPr/>
    </dgm:pt>
    <dgm:pt modelId="{4632EF80-0FAD-4DA6-A446-5CB2EF8991EF}" type="pres">
      <dgm:prSet presAssocID="{B80D2013-6AB1-4D27-BDEF-5ED743D13123}" presName="rootConnector" presStyleLbl="node1" presStyleIdx="0" presStyleCnt="1"/>
      <dgm:spPr/>
    </dgm:pt>
    <dgm:pt modelId="{14FB2DBE-63D3-48EE-B908-03D803E65D06}" type="pres">
      <dgm:prSet presAssocID="{B80D2013-6AB1-4D27-BDEF-5ED743D13123}" presName="childShape" presStyleCnt="0"/>
      <dgm:spPr/>
    </dgm:pt>
    <dgm:pt modelId="{5B8D6AE8-A65D-4F6C-8565-2A208B6742C4}" type="pres">
      <dgm:prSet presAssocID="{450F67C8-5506-4C1D-BBE0-4416392B7C73}" presName="Name13" presStyleLbl="parChTrans1D2" presStyleIdx="0" presStyleCnt="5"/>
      <dgm:spPr/>
    </dgm:pt>
    <dgm:pt modelId="{2DD44735-432A-4BBA-A43D-88618111B723}" type="pres">
      <dgm:prSet presAssocID="{70A0AEFB-081C-4D95-A6B1-663E56614546}" presName="childText" presStyleLbl="bgAcc1" presStyleIdx="0" presStyleCnt="5" custScaleX="816587">
        <dgm:presLayoutVars>
          <dgm:bulletEnabled val="1"/>
        </dgm:presLayoutVars>
      </dgm:prSet>
      <dgm:spPr/>
    </dgm:pt>
    <dgm:pt modelId="{4317F73E-1091-4344-8ACC-B18C251A63C9}" type="pres">
      <dgm:prSet presAssocID="{45293FF5-AA3E-42DC-9136-FF3038F91E5E}" presName="Name13" presStyleLbl="parChTrans1D2" presStyleIdx="1" presStyleCnt="5"/>
      <dgm:spPr/>
    </dgm:pt>
    <dgm:pt modelId="{B90CDB96-84A4-40D4-8A33-63F5B7A2E12D}" type="pres">
      <dgm:prSet presAssocID="{519DFEFA-F3E3-4C5C-895A-E8EB58A31465}" presName="childText" presStyleLbl="bgAcc1" presStyleIdx="1" presStyleCnt="5" custScaleX="816587">
        <dgm:presLayoutVars>
          <dgm:bulletEnabled val="1"/>
        </dgm:presLayoutVars>
      </dgm:prSet>
      <dgm:spPr/>
    </dgm:pt>
    <dgm:pt modelId="{960087D8-7858-449D-A4C5-77FDB7168322}" type="pres">
      <dgm:prSet presAssocID="{C581257E-82FB-4671-B38F-6E8358D81C2B}" presName="Name13" presStyleLbl="parChTrans1D2" presStyleIdx="2" presStyleCnt="5"/>
      <dgm:spPr/>
    </dgm:pt>
    <dgm:pt modelId="{E28FE7E2-DE9A-43F7-9B09-225F921C1B3B}" type="pres">
      <dgm:prSet presAssocID="{7A1BE328-4A6F-44D4-B361-4A9C125B9CB7}" presName="childText" presStyleLbl="bgAcc1" presStyleIdx="2" presStyleCnt="5" custScaleX="816587">
        <dgm:presLayoutVars>
          <dgm:bulletEnabled val="1"/>
        </dgm:presLayoutVars>
      </dgm:prSet>
      <dgm:spPr/>
    </dgm:pt>
    <dgm:pt modelId="{9D74271A-9A16-482B-AE82-F46A3D66C0B2}" type="pres">
      <dgm:prSet presAssocID="{CED390E4-A81D-4D04-A04E-7A26E5BB7454}" presName="Name13" presStyleLbl="parChTrans1D2" presStyleIdx="3" presStyleCnt="5"/>
      <dgm:spPr/>
    </dgm:pt>
    <dgm:pt modelId="{21C0EAAC-CE6D-4504-B6B6-4063060D3B46}" type="pres">
      <dgm:prSet presAssocID="{FE5661D4-A25C-4650-9DE6-08580FCCFC4B}" presName="childText" presStyleLbl="bgAcc1" presStyleIdx="3" presStyleCnt="5" custScaleX="816587">
        <dgm:presLayoutVars>
          <dgm:bulletEnabled val="1"/>
        </dgm:presLayoutVars>
      </dgm:prSet>
      <dgm:spPr/>
    </dgm:pt>
    <dgm:pt modelId="{8FAA9AED-DF29-47E6-B94E-CAD2052FAE09}" type="pres">
      <dgm:prSet presAssocID="{76E5EFD4-3A84-4CF7-9885-0510CD3CD010}" presName="Name13" presStyleLbl="parChTrans1D2" presStyleIdx="4" presStyleCnt="5"/>
      <dgm:spPr/>
    </dgm:pt>
    <dgm:pt modelId="{B1573CBD-ABD2-4DD8-B60D-3260EC58A2B5}" type="pres">
      <dgm:prSet presAssocID="{5A0F40AA-CEAD-4B25-9D25-DE64468709B7}" presName="childText" presStyleLbl="bgAcc1" presStyleIdx="4" presStyleCnt="5" custScaleX="816587">
        <dgm:presLayoutVars>
          <dgm:bulletEnabled val="1"/>
        </dgm:presLayoutVars>
      </dgm:prSet>
      <dgm:spPr/>
    </dgm:pt>
  </dgm:ptLst>
  <dgm:cxnLst>
    <dgm:cxn modelId="{B72DA705-D404-4061-BF3B-4754AA3E1E8F}" srcId="{B80D2013-6AB1-4D27-BDEF-5ED743D13123}" destId="{7A1BE328-4A6F-44D4-B361-4A9C125B9CB7}" srcOrd="2" destOrd="0" parTransId="{C581257E-82FB-4671-B38F-6E8358D81C2B}" sibTransId="{76D2416D-09C6-4420-8F6F-F0AC01DBE333}"/>
    <dgm:cxn modelId="{7541040A-3F25-435F-826F-F51EACBB8774}" srcId="{B80D2013-6AB1-4D27-BDEF-5ED743D13123}" destId="{70A0AEFB-081C-4D95-A6B1-663E56614546}" srcOrd="0" destOrd="0" parTransId="{450F67C8-5506-4C1D-BBE0-4416392B7C73}" sibTransId="{91628F8F-4B0B-4C86-833D-893157D1AEC9}"/>
    <dgm:cxn modelId="{2E50580F-140C-4D5D-9C57-A69AB4FBA02A}" srcId="{D8F3D79F-4FD5-479B-9298-6E377923F578}" destId="{B80D2013-6AB1-4D27-BDEF-5ED743D13123}" srcOrd="0" destOrd="0" parTransId="{F402244E-B0A9-498D-8416-1E7BB0561909}" sibTransId="{42C0E238-7560-4D26-83BA-299293E7AA33}"/>
    <dgm:cxn modelId="{F6735D10-9813-479C-98A3-204870C8F1D4}" srcId="{B80D2013-6AB1-4D27-BDEF-5ED743D13123}" destId="{519DFEFA-F3E3-4C5C-895A-E8EB58A31465}" srcOrd="1" destOrd="0" parTransId="{45293FF5-AA3E-42DC-9136-FF3038F91E5E}" sibTransId="{AD2D76E7-13B2-4C1F-B0AD-2394B33EDE1E}"/>
    <dgm:cxn modelId="{22C94817-25E5-487E-BE11-EDB62C2574D5}" type="presOf" srcId="{70A0AEFB-081C-4D95-A6B1-663E56614546}" destId="{2DD44735-432A-4BBA-A43D-88618111B723}" srcOrd="0" destOrd="0" presId="urn:microsoft.com/office/officeart/2005/8/layout/hierarchy3"/>
    <dgm:cxn modelId="{0D3D1C24-690D-4FA7-85DD-E498B6375DF1}" type="presOf" srcId="{45293FF5-AA3E-42DC-9136-FF3038F91E5E}" destId="{4317F73E-1091-4344-8ACC-B18C251A63C9}" srcOrd="0" destOrd="0" presId="urn:microsoft.com/office/officeart/2005/8/layout/hierarchy3"/>
    <dgm:cxn modelId="{F0550861-FC27-4609-A298-9C6D7E9B21E9}" type="presOf" srcId="{FE5661D4-A25C-4650-9DE6-08580FCCFC4B}" destId="{21C0EAAC-CE6D-4504-B6B6-4063060D3B46}" srcOrd="0" destOrd="0" presId="urn:microsoft.com/office/officeart/2005/8/layout/hierarchy3"/>
    <dgm:cxn modelId="{63913D70-15FC-49FE-B191-C69BAD6105CE}" type="presOf" srcId="{519DFEFA-F3E3-4C5C-895A-E8EB58A31465}" destId="{B90CDB96-84A4-40D4-8A33-63F5B7A2E12D}" srcOrd="0" destOrd="0" presId="urn:microsoft.com/office/officeart/2005/8/layout/hierarchy3"/>
    <dgm:cxn modelId="{ABD47071-53D8-4818-980A-280176A86D53}" type="presOf" srcId="{B80D2013-6AB1-4D27-BDEF-5ED743D13123}" destId="{4632EF80-0FAD-4DA6-A446-5CB2EF8991EF}" srcOrd="1" destOrd="0" presId="urn:microsoft.com/office/officeart/2005/8/layout/hierarchy3"/>
    <dgm:cxn modelId="{14A09653-5C58-4F76-885B-A0D6DAAFB0CF}" type="presOf" srcId="{B80D2013-6AB1-4D27-BDEF-5ED743D13123}" destId="{68AFBF84-9E53-49B5-B6C5-CE6C4EEBD199}" srcOrd="0" destOrd="0" presId="urn:microsoft.com/office/officeart/2005/8/layout/hierarchy3"/>
    <dgm:cxn modelId="{DB923A54-D4EC-4320-AC96-D595AE067754}" type="presOf" srcId="{7A1BE328-4A6F-44D4-B361-4A9C125B9CB7}" destId="{E28FE7E2-DE9A-43F7-9B09-225F921C1B3B}" srcOrd="0" destOrd="0" presId="urn:microsoft.com/office/officeart/2005/8/layout/hierarchy3"/>
    <dgm:cxn modelId="{EEC18B95-7D27-4B41-9C77-488D7EB84C77}" type="presOf" srcId="{C581257E-82FB-4671-B38F-6E8358D81C2B}" destId="{960087D8-7858-449D-A4C5-77FDB7168322}" srcOrd="0" destOrd="0" presId="urn:microsoft.com/office/officeart/2005/8/layout/hierarchy3"/>
    <dgm:cxn modelId="{325D2598-4D86-4406-BBC8-8010450F1D7E}" type="presOf" srcId="{76E5EFD4-3A84-4CF7-9885-0510CD3CD010}" destId="{8FAA9AED-DF29-47E6-B94E-CAD2052FAE09}" srcOrd="0" destOrd="0" presId="urn:microsoft.com/office/officeart/2005/8/layout/hierarchy3"/>
    <dgm:cxn modelId="{D546F4AC-9D39-4581-997B-26EB7ED5051A}" type="presOf" srcId="{5A0F40AA-CEAD-4B25-9D25-DE64468709B7}" destId="{B1573CBD-ABD2-4DD8-B60D-3260EC58A2B5}" srcOrd="0" destOrd="0" presId="urn:microsoft.com/office/officeart/2005/8/layout/hierarchy3"/>
    <dgm:cxn modelId="{7F0385BD-1E19-4084-A081-68F9E06BE6D8}" type="presOf" srcId="{450F67C8-5506-4C1D-BBE0-4416392B7C73}" destId="{5B8D6AE8-A65D-4F6C-8565-2A208B6742C4}" srcOrd="0" destOrd="0" presId="urn:microsoft.com/office/officeart/2005/8/layout/hierarchy3"/>
    <dgm:cxn modelId="{34DBC2D0-56C6-42FE-BE24-06079BCE8704}" srcId="{B80D2013-6AB1-4D27-BDEF-5ED743D13123}" destId="{5A0F40AA-CEAD-4B25-9D25-DE64468709B7}" srcOrd="4" destOrd="0" parTransId="{76E5EFD4-3A84-4CF7-9885-0510CD3CD010}" sibTransId="{62462247-1B84-47E8-86CF-365F2317488C}"/>
    <dgm:cxn modelId="{7F5657DE-BC2F-4F92-BB4F-753E7E875613}" type="presOf" srcId="{D8F3D79F-4FD5-479B-9298-6E377923F578}" destId="{7DC271FA-C4F0-4568-9E14-9C69EAEE1948}" srcOrd="0" destOrd="0" presId="urn:microsoft.com/office/officeart/2005/8/layout/hierarchy3"/>
    <dgm:cxn modelId="{4896CDE3-241C-43D8-B6F4-98F1559FDEEE}" srcId="{B80D2013-6AB1-4D27-BDEF-5ED743D13123}" destId="{FE5661D4-A25C-4650-9DE6-08580FCCFC4B}" srcOrd="3" destOrd="0" parTransId="{CED390E4-A81D-4D04-A04E-7A26E5BB7454}" sibTransId="{FA65BF54-6117-4C8C-AB6C-9D4E813E0970}"/>
    <dgm:cxn modelId="{48AB21E8-CD63-46FC-BD85-25831D9C51A4}" type="presOf" srcId="{CED390E4-A81D-4D04-A04E-7A26E5BB7454}" destId="{9D74271A-9A16-482B-AE82-F46A3D66C0B2}" srcOrd="0" destOrd="0" presId="urn:microsoft.com/office/officeart/2005/8/layout/hierarchy3"/>
    <dgm:cxn modelId="{4E007335-AD84-4A84-A3F2-BA5A06A89CC4}" type="presParOf" srcId="{7DC271FA-C4F0-4568-9E14-9C69EAEE1948}" destId="{49BB464C-FFE8-4865-BE96-02A118A4D6B3}" srcOrd="0" destOrd="0" presId="urn:microsoft.com/office/officeart/2005/8/layout/hierarchy3"/>
    <dgm:cxn modelId="{6D2C98FA-7643-40AB-ABFB-0DD40B28C310}" type="presParOf" srcId="{49BB464C-FFE8-4865-BE96-02A118A4D6B3}" destId="{F658FC81-1A68-424A-AEBB-CEBB7A4D8B6F}" srcOrd="0" destOrd="0" presId="urn:microsoft.com/office/officeart/2005/8/layout/hierarchy3"/>
    <dgm:cxn modelId="{476B2B62-63F8-4420-97A6-E9CC1B4B2737}" type="presParOf" srcId="{F658FC81-1A68-424A-AEBB-CEBB7A4D8B6F}" destId="{68AFBF84-9E53-49B5-B6C5-CE6C4EEBD199}" srcOrd="0" destOrd="0" presId="urn:microsoft.com/office/officeart/2005/8/layout/hierarchy3"/>
    <dgm:cxn modelId="{CB025EF8-A42C-4799-8AF3-0841D3B275A6}" type="presParOf" srcId="{F658FC81-1A68-424A-AEBB-CEBB7A4D8B6F}" destId="{4632EF80-0FAD-4DA6-A446-5CB2EF8991EF}" srcOrd="1" destOrd="0" presId="urn:microsoft.com/office/officeart/2005/8/layout/hierarchy3"/>
    <dgm:cxn modelId="{BF63E19B-0D2A-4839-A932-9F55310F9283}" type="presParOf" srcId="{49BB464C-FFE8-4865-BE96-02A118A4D6B3}" destId="{14FB2DBE-63D3-48EE-B908-03D803E65D06}" srcOrd="1" destOrd="0" presId="urn:microsoft.com/office/officeart/2005/8/layout/hierarchy3"/>
    <dgm:cxn modelId="{C81F3DE9-4FFC-431A-AB3B-C9E51501FFCD}" type="presParOf" srcId="{14FB2DBE-63D3-48EE-B908-03D803E65D06}" destId="{5B8D6AE8-A65D-4F6C-8565-2A208B6742C4}" srcOrd="0" destOrd="0" presId="urn:microsoft.com/office/officeart/2005/8/layout/hierarchy3"/>
    <dgm:cxn modelId="{635BD8BA-EB69-4223-A287-ED8D9C1BFFF3}" type="presParOf" srcId="{14FB2DBE-63D3-48EE-B908-03D803E65D06}" destId="{2DD44735-432A-4BBA-A43D-88618111B723}" srcOrd="1" destOrd="0" presId="urn:microsoft.com/office/officeart/2005/8/layout/hierarchy3"/>
    <dgm:cxn modelId="{C32469BE-EC59-42F1-A6E6-E536A9CFBF82}" type="presParOf" srcId="{14FB2DBE-63D3-48EE-B908-03D803E65D06}" destId="{4317F73E-1091-4344-8ACC-B18C251A63C9}" srcOrd="2" destOrd="0" presId="urn:microsoft.com/office/officeart/2005/8/layout/hierarchy3"/>
    <dgm:cxn modelId="{134F5C0A-FCF9-4CFD-A9DC-E87665D5055C}" type="presParOf" srcId="{14FB2DBE-63D3-48EE-B908-03D803E65D06}" destId="{B90CDB96-84A4-40D4-8A33-63F5B7A2E12D}" srcOrd="3" destOrd="0" presId="urn:microsoft.com/office/officeart/2005/8/layout/hierarchy3"/>
    <dgm:cxn modelId="{B5E5E5D6-BF91-442D-8F9C-0484F6041E59}" type="presParOf" srcId="{14FB2DBE-63D3-48EE-B908-03D803E65D06}" destId="{960087D8-7858-449D-A4C5-77FDB7168322}" srcOrd="4" destOrd="0" presId="urn:microsoft.com/office/officeart/2005/8/layout/hierarchy3"/>
    <dgm:cxn modelId="{00A50F41-EC8C-46B4-93B2-0401113F6478}" type="presParOf" srcId="{14FB2DBE-63D3-48EE-B908-03D803E65D06}" destId="{E28FE7E2-DE9A-43F7-9B09-225F921C1B3B}" srcOrd="5" destOrd="0" presId="urn:microsoft.com/office/officeart/2005/8/layout/hierarchy3"/>
    <dgm:cxn modelId="{F8E89B05-BCC7-456D-BC4D-805C088D5EDA}" type="presParOf" srcId="{14FB2DBE-63D3-48EE-B908-03D803E65D06}" destId="{9D74271A-9A16-482B-AE82-F46A3D66C0B2}" srcOrd="6" destOrd="0" presId="urn:microsoft.com/office/officeart/2005/8/layout/hierarchy3"/>
    <dgm:cxn modelId="{8DA71A9C-AB8C-4BF9-BE03-9AA49722F37B}" type="presParOf" srcId="{14FB2DBE-63D3-48EE-B908-03D803E65D06}" destId="{21C0EAAC-CE6D-4504-B6B6-4063060D3B46}" srcOrd="7" destOrd="0" presId="urn:microsoft.com/office/officeart/2005/8/layout/hierarchy3"/>
    <dgm:cxn modelId="{93F0825D-02A7-46F8-8CFE-283AEA4C1FF2}" type="presParOf" srcId="{14FB2DBE-63D3-48EE-B908-03D803E65D06}" destId="{8FAA9AED-DF29-47E6-B94E-CAD2052FAE09}" srcOrd="8" destOrd="0" presId="urn:microsoft.com/office/officeart/2005/8/layout/hierarchy3"/>
    <dgm:cxn modelId="{9662D10C-5366-483C-834C-487DC19F74F6}" type="presParOf" srcId="{14FB2DBE-63D3-48EE-B908-03D803E65D06}" destId="{B1573CBD-ABD2-4DD8-B60D-3260EC58A2B5}" srcOrd="9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8F3D79F-4FD5-479B-9298-6E377923F578}" type="doc">
      <dgm:prSet loTypeId="urn:microsoft.com/office/officeart/2005/8/layout/hierarchy3" loCatId="relationship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80D2013-6AB1-4D27-BDEF-5ED743D13123}">
      <dgm:prSet phldrT="[Text]" custT="1"/>
      <dgm:spPr/>
      <dgm:t>
        <a:bodyPr/>
        <a:lstStyle/>
        <a:p>
          <a:r>
            <a:rPr lang="en-US" sz="3200" dirty="0"/>
            <a:t>Unit-2</a:t>
          </a:r>
        </a:p>
      </dgm:t>
    </dgm:pt>
    <dgm:pt modelId="{F402244E-B0A9-498D-8416-1E7BB0561909}" type="parTrans" cxnId="{2E50580F-140C-4D5D-9C57-A69AB4FBA02A}">
      <dgm:prSet/>
      <dgm:spPr/>
      <dgm:t>
        <a:bodyPr/>
        <a:lstStyle/>
        <a:p>
          <a:endParaRPr lang="en-US" sz="2000"/>
        </a:p>
      </dgm:t>
    </dgm:pt>
    <dgm:pt modelId="{42C0E238-7560-4D26-83BA-299293E7AA33}" type="sibTrans" cxnId="{2E50580F-140C-4D5D-9C57-A69AB4FBA02A}">
      <dgm:prSet/>
      <dgm:spPr/>
      <dgm:t>
        <a:bodyPr/>
        <a:lstStyle/>
        <a:p>
          <a:endParaRPr lang="en-US" sz="2000"/>
        </a:p>
      </dgm:t>
    </dgm:pt>
    <dgm:pt modelId="{5A0F40AA-CEAD-4B25-9D25-DE64468709B7}">
      <dgm:prSet phldrT="[Text]" custT="1"/>
      <dgm:spPr/>
      <dgm:t>
        <a:bodyPr/>
        <a:lstStyle/>
        <a:p>
          <a:r>
            <a:rPr lang="en-US" sz="1600" dirty="0"/>
            <a:t>LPF, HPF, BPF, BRF filter design using frequency translation</a:t>
          </a:r>
        </a:p>
      </dgm:t>
    </dgm:pt>
    <dgm:pt modelId="{76E5EFD4-3A84-4CF7-9885-0510CD3CD010}" type="parTrans" cxnId="{34DBC2D0-56C6-42FE-BE24-06079BCE8704}">
      <dgm:prSet/>
      <dgm:spPr/>
      <dgm:t>
        <a:bodyPr/>
        <a:lstStyle/>
        <a:p>
          <a:endParaRPr lang="en-US" sz="2000"/>
        </a:p>
      </dgm:t>
    </dgm:pt>
    <dgm:pt modelId="{62462247-1B84-47E8-86CF-365F2317488C}" type="sibTrans" cxnId="{34DBC2D0-56C6-42FE-BE24-06079BCE8704}">
      <dgm:prSet/>
      <dgm:spPr/>
      <dgm:t>
        <a:bodyPr/>
        <a:lstStyle/>
        <a:p>
          <a:endParaRPr lang="en-US" sz="2000"/>
        </a:p>
      </dgm:t>
    </dgm:pt>
    <dgm:pt modelId="{FE5661D4-A25C-4650-9DE6-08580FCCFC4B}">
      <dgm:prSet phldrT="[Text]" custT="1"/>
      <dgm:spPr/>
      <dgm:t>
        <a:bodyPr/>
        <a:lstStyle/>
        <a:p>
          <a:r>
            <a:rPr lang="en-US" sz="1600" dirty="0"/>
            <a:t>Approximation of derivatives </a:t>
          </a:r>
        </a:p>
      </dgm:t>
    </dgm:pt>
    <dgm:pt modelId="{FA65BF54-6117-4C8C-AB6C-9D4E813E0970}" type="sibTrans" cxnId="{4896CDE3-241C-43D8-B6F4-98F1559FDEEE}">
      <dgm:prSet/>
      <dgm:spPr/>
      <dgm:t>
        <a:bodyPr/>
        <a:lstStyle/>
        <a:p>
          <a:endParaRPr lang="en-US" sz="2000"/>
        </a:p>
      </dgm:t>
    </dgm:pt>
    <dgm:pt modelId="{CED390E4-A81D-4D04-A04E-7A26E5BB7454}" type="parTrans" cxnId="{4896CDE3-241C-43D8-B6F4-98F1559FDEEE}">
      <dgm:prSet/>
      <dgm:spPr/>
      <dgm:t>
        <a:bodyPr/>
        <a:lstStyle/>
        <a:p>
          <a:endParaRPr lang="en-US" sz="2000"/>
        </a:p>
      </dgm:t>
    </dgm:pt>
    <dgm:pt modelId="{70A0AEFB-081C-4D95-A6B1-663E56614546}">
      <dgm:prSet phldrT="[Text]" custT="1"/>
      <dgm:spPr/>
      <dgm:t>
        <a:bodyPr/>
        <a:lstStyle/>
        <a:p>
          <a:r>
            <a:rPr lang="en-US" sz="1600" b="1" dirty="0"/>
            <a:t>IIR Filter Design:</a:t>
          </a:r>
          <a:r>
            <a:rPr lang="en-US" sz="1600" dirty="0"/>
            <a:t> Structures of IIR, Analog filter design</a:t>
          </a:r>
        </a:p>
      </dgm:t>
    </dgm:pt>
    <dgm:pt modelId="{91628F8F-4B0B-4C86-833D-893157D1AEC9}" type="sibTrans" cxnId="{7541040A-3F25-435F-826F-F51EACBB8774}">
      <dgm:prSet/>
      <dgm:spPr/>
      <dgm:t>
        <a:bodyPr/>
        <a:lstStyle/>
        <a:p>
          <a:endParaRPr lang="en-US" sz="2000"/>
        </a:p>
      </dgm:t>
    </dgm:pt>
    <dgm:pt modelId="{450F67C8-5506-4C1D-BBE0-4416392B7C73}" type="parTrans" cxnId="{7541040A-3F25-435F-826F-F51EACBB8774}">
      <dgm:prSet/>
      <dgm:spPr/>
      <dgm:t>
        <a:bodyPr/>
        <a:lstStyle/>
        <a:p>
          <a:endParaRPr lang="en-US" sz="2000"/>
        </a:p>
      </dgm:t>
    </dgm:pt>
    <dgm:pt modelId="{519DFEFA-F3E3-4C5C-895A-E8EB58A31465}">
      <dgm:prSet phldrT="[Text]" custT="1"/>
      <dgm:spPr/>
      <dgm:t>
        <a:bodyPr/>
        <a:lstStyle/>
        <a:p>
          <a:r>
            <a:rPr lang="en-US" sz="1600" dirty="0"/>
            <a:t>Discrete time IIR filter from analog filter: IIR filter design by Impulse Invariance</a:t>
          </a:r>
        </a:p>
      </dgm:t>
    </dgm:pt>
    <dgm:pt modelId="{AD2D76E7-13B2-4C1F-B0AD-2394B33EDE1E}" type="sibTrans" cxnId="{F6735D10-9813-479C-98A3-204870C8F1D4}">
      <dgm:prSet/>
      <dgm:spPr/>
      <dgm:t>
        <a:bodyPr/>
        <a:lstStyle/>
        <a:p>
          <a:endParaRPr lang="en-US" sz="2000"/>
        </a:p>
      </dgm:t>
    </dgm:pt>
    <dgm:pt modelId="{45293FF5-AA3E-42DC-9136-FF3038F91E5E}" type="parTrans" cxnId="{F6735D10-9813-479C-98A3-204870C8F1D4}">
      <dgm:prSet/>
      <dgm:spPr/>
      <dgm:t>
        <a:bodyPr/>
        <a:lstStyle/>
        <a:p>
          <a:endParaRPr lang="en-US" sz="2000"/>
        </a:p>
      </dgm:t>
    </dgm:pt>
    <dgm:pt modelId="{7A1BE328-4A6F-44D4-B361-4A9C125B9CB7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/>
            <a:t>Bilinear transformation</a:t>
          </a:r>
        </a:p>
      </dgm:t>
    </dgm:pt>
    <dgm:pt modelId="{76D2416D-09C6-4420-8F6F-F0AC01DBE333}" type="sibTrans" cxnId="{B72DA705-D404-4061-BF3B-4754AA3E1E8F}">
      <dgm:prSet/>
      <dgm:spPr/>
      <dgm:t>
        <a:bodyPr/>
        <a:lstStyle/>
        <a:p>
          <a:endParaRPr lang="en-US" sz="2000"/>
        </a:p>
      </dgm:t>
    </dgm:pt>
    <dgm:pt modelId="{C581257E-82FB-4671-B38F-6E8358D81C2B}" type="parTrans" cxnId="{B72DA705-D404-4061-BF3B-4754AA3E1E8F}">
      <dgm:prSet/>
      <dgm:spPr/>
      <dgm:t>
        <a:bodyPr/>
        <a:lstStyle/>
        <a:p>
          <a:endParaRPr lang="en-US" sz="2000"/>
        </a:p>
      </dgm:t>
    </dgm:pt>
    <dgm:pt modelId="{7DC271FA-C4F0-4568-9E14-9C69EAEE1948}" type="pres">
      <dgm:prSet presAssocID="{D8F3D79F-4FD5-479B-9298-6E377923F578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9BB464C-FFE8-4865-BE96-02A118A4D6B3}" type="pres">
      <dgm:prSet presAssocID="{B80D2013-6AB1-4D27-BDEF-5ED743D13123}" presName="root" presStyleCnt="0"/>
      <dgm:spPr/>
    </dgm:pt>
    <dgm:pt modelId="{F658FC81-1A68-424A-AEBB-CEBB7A4D8B6F}" type="pres">
      <dgm:prSet presAssocID="{B80D2013-6AB1-4D27-BDEF-5ED743D13123}" presName="rootComposite" presStyleCnt="0"/>
      <dgm:spPr/>
    </dgm:pt>
    <dgm:pt modelId="{68AFBF84-9E53-49B5-B6C5-CE6C4EEBD199}" type="pres">
      <dgm:prSet presAssocID="{B80D2013-6AB1-4D27-BDEF-5ED743D13123}" presName="rootText" presStyleLbl="node1" presStyleIdx="0" presStyleCnt="1" custScaleX="214583"/>
      <dgm:spPr/>
    </dgm:pt>
    <dgm:pt modelId="{4632EF80-0FAD-4DA6-A446-5CB2EF8991EF}" type="pres">
      <dgm:prSet presAssocID="{B80D2013-6AB1-4D27-BDEF-5ED743D13123}" presName="rootConnector" presStyleLbl="node1" presStyleIdx="0" presStyleCnt="1"/>
      <dgm:spPr/>
    </dgm:pt>
    <dgm:pt modelId="{14FB2DBE-63D3-48EE-B908-03D803E65D06}" type="pres">
      <dgm:prSet presAssocID="{B80D2013-6AB1-4D27-BDEF-5ED743D13123}" presName="childShape" presStyleCnt="0"/>
      <dgm:spPr/>
    </dgm:pt>
    <dgm:pt modelId="{5B8D6AE8-A65D-4F6C-8565-2A208B6742C4}" type="pres">
      <dgm:prSet presAssocID="{450F67C8-5506-4C1D-BBE0-4416392B7C73}" presName="Name13" presStyleLbl="parChTrans1D2" presStyleIdx="0" presStyleCnt="5"/>
      <dgm:spPr/>
    </dgm:pt>
    <dgm:pt modelId="{2DD44735-432A-4BBA-A43D-88618111B723}" type="pres">
      <dgm:prSet presAssocID="{70A0AEFB-081C-4D95-A6B1-663E56614546}" presName="childText" presStyleLbl="bgAcc1" presStyleIdx="0" presStyleCnt="5" custScaleX="816587">
        <dgm:presLayoutVars>
          <dgm:bulletEnabled val="1"/>
        </dgm:presLayoutVars>
      </dgm:prSet>
      <dgm:spPr/>
    </dgm:pt>
    <dgm:pt modelId="{4317F73E-1091-4344-8ACC-B18C251A63C9}" type="pres">
      <dgm:prSet presAssocID="{45293FF5-AA3E-42DC-9136-FF3038F91E5E}" presName="Name13" presStyleLbl="parChTrans1D2" presStyleIdx="1" presStyleCnt="5"/>
      <dgm:spPr/>
    </dgm:pt>
    <dgm:pt modelId="{B90CDB96-84A4-40D4-8A33-63F5B7A2E12D}" type="pres">
      <dgm:prSet presAssocID="{519DFEFA-F3E3-4C5C-895A-E8EB58A31465}" presName="childText" presStyleLbl="bgAcc1" presStyleIdx="1" presStyleCnt="5" custScaleX="816587">
        <dgm:presLayoutVars>
          <dgm:bulletEnabled val="1"/>
        </dgm:presLayoutVars>
      </dgm:prSet>
      <dgm:spPr/>
    </dgm:pt>
    <dgm:pt modelId="{960087D8-7858-449D-A4C5-77FDB7168322}" type="pres">
      <dgm:prSet presAssocID="{C581257E-82FB-4671-B38F-6E8358D81C2B}" presName="Name13" presStyleLbl="parChTrans1D2" presStyleIdx="2" presStyleCnt="5"/>
      <dgm:spPr/>
    </dgm:pt>
    <dgm:pt modelId="{E28FE7E2-DE9A-43F7-9B09-225F921C1B3B}" type="pres">
      <dgm:prSet presAssocID="{7A1BE328-4A6F-44D4-B361-4A9C125B9CB7}" presName="childText" presStyleLbl="bgAcc1" presStyleIdx="2" presStyleCnt="5" custScaleX="816587">
        <dgm:presLayoutVars>
          <dgm:bulletEnabled val="1"/>
        </dgm:presLayoutVars>
      </dgm:prSet>
      <dgm:spPr/>
    </dgm:pt>
    <dgm:pt modelId="{9D74271A-9A16-482B-AE82-F46A3D66C0B2}" type="pres">
      <dgm:prSet presAssocID="{CED390E4-A81D-4D04-A04E-7A26E5BB7454}" presName="Name13" presStyleLbl="parChTrans1D2" presStyleIdx="3" presStyleCnt="5"/>
      <dgm:spPr/>
    </dgm:pt>
    <dgm:pt modelId="{21C0EAAC-CE6D-4504-B6B6-4063060D3B46}" type="pres">
      <dgm:prSet presAssocID="{FE5661D4-A25C-4650-9DE6-08580FCCFC4B}" presName="childText" presStyleLbl="bgAcc1" presStyleIdx="3" presStyleCnt="5" custScaleX="816587">
        <dgm:presLayoutVars>
          <dgm:bulletEnabled val="1"/>
        </dgm:presLayoutVars>
      </dgm:prSet>
      <dgm:spPr/>
    </dgm:pt>
    <dgm:pt modelId="{8FAA9AED-DF29-47E6-B94E-CAD2052FAE09}" type="pres">
      <dgm:prSet presAssocID="{76E5EFD4-3A84-4CF7-9885-0510CD3CD010}" presName="Name13" presStyleLbl="parChTrans1D2" presStyleIdx="4" presStyleCnt="5"/>
      <dgm:spPr/>
    </dgm:pt>
    <dgm:pt modelId="{B1573CBD-ABD2-4DD8-B60D-3260EC58A2B5}" type="pres">
      <dgm:prSet presAssocID="{5A0F40AA-CEAD-4B25-9D25-DE64468709B7}" presName="childText" presStyleLbl="bgAcc1" presStyleIdx="4" presStyleCnt="5" custScaleX="816587">
        <dgm:presLayoutVars>
          <dgm:bulletEnabled val="1"/>
        </dgm:presLayoutVars>
      </dgm:prSet>
      <dgm:spPr/>
    </dgm:pt>
  </dgm:ptLst>
  <dgm:cxnLst>
    <dgm:cxn modelId="{B72DA705-D404-4061-BF3B-4754AA3E1E8F}" srcId="{B80D2013-6AB1-4D27-BDEF-5ED743D13123}" destId="{7A1BE328-4A6F-44D4-B361-4A9C125B9CB7}" srcOrd="2" destOrd="0" parTransId="{C581257E-82FB-4671-B38F-6E8358D81C2B}" sibTransId="{76D2416D-09C6-4420-8F6F-F0AC01DBE333}"/>
    <dgm:cxn modelId="{7541040A-3F25-435F-826F-F51EACBB8774}" srcId="{B80D2013-6AB1-4D27-BDEF-5ED743D13123}" destId="{70A0AEFB-081C-4D95-A6B1-663E56614546}" srcOrd="0" destOrd="0" parTransId="{450F67C8-5506-4C1D-BBE0-4416392B7C73}" sibTransId="{91628F8F-4B0B-4C86-833D-893157D1AEC9}"/>
    <dgm:cxn modelId="{2E50580F-140C-4D5D-9C57-A69AB4FBA02A}" srcId="{D8F3D79F-4FD5-479B-9298-6E377923F578}" destId="{B80D2013-6AB1-4D27-BDEF-5ED743D13123}" srcOrd="0" destOrd="0" parTransId="{F402244E-B0A9-498D-8416-1E7BB0561909}" sibTransId="{42C0E238-7560-4D26-83BA-299293E7AA33}"/>
    <dgm:cxn modelId="{F6735D10-9813-479C-98A3-204870C8F1D4}" srcId="{B80D2013-6AB1-4D27-BDEF-5ED743D13123}" destId="{519DFEFA-F3E3-4C5C-895A-E8EB58A31465}" srcOrd="1" destOrd="0" parTransId="{45293FF5-AA3E-42DC-9136-FF3038F91E5E}" sibTransId="{AD2D76E7-13B2-4C1F-B0AD-2394B33EDE1E}"/>
    <dgm:cxn modelId="{22C94817-25E5-487E-BE11-EDB62C2574D5}" type="presOf" srcId="{70A0AEFB-081C-4D95-A6B1-663E56614546}" destId="{2DD44735-432A-4BBA-A43D-88618111B723}" srcOrd="0" destOrd="0" presId="urn:microsoft.com/office/officeart/2005/8/layout/hierarchy3"/>
    <dgm:cxn modelId="{0D3D1C24-690D-4FA7-85DD-E498B6375DF1}" type="presOf" srcId="{45293FF5-AA3E-42DC-9136-FF3038F91E5E}" destId="{4317F73E-1091-4344-8ACC-B18C251A63C9}" srcOrd="0" destOrd="0" presId="urn:microsoft.com/office/officeart/2005/8/layout/hierarchy3"/>
    <dgm:cxn modelId="{F0550861-FC27-4609-A298-9C6D7E9B21E9}" type="presOf" srcId="{FE5661D4-A25C-4650-9DE6-08580FCCFC4B}" destId="{21C0EAAC-CE6D-4504-B6B6-4063060D3B46}" srcOrd="0" destOrd="0" presId="urn:microsoft.com/office/officeart/2005/8/layout/hierarchy3"/>
    <dgm:cxn modelId="{63913D70-15FC-49FE-B191-C69BAD6105CE}" type="presOf" srcId="{519DFEFA-F3E3-4C5C-895A-E8EB58A31465}" destId="{B90CDB96-84A4-40D4-8A33-63F5B7A2E12D}" srcOrd="0" destOrd="0" presId="urn:microsoft.com/office/officeart/2005/8/layout/hierarchy3"/>
    <dgm:cxn modelId="{ABD47071-53D8-4818-980A-280176A86D53}" type="presOf" srcId="{B80D2013-6AB1-4D27-BDEF-5ED743D13123}" destId="{4632EF80-0FAD-4DA6-A446-5CB2EF8991EF}" srcOrd="1" destOrd="0" presId="urn:microsoft.com/office/officeart/2005/8/layout/hierarchy3"/>
    <dgm:cxn modelId="{14A09653-5C58-4F76-885B-A0D6DAAFB0CF}" type="presOf" srcId="{B80D2013-6AB1-4D27-BDEF-5ED743D13123}" destId="{68AFBF84-9E53-49B5-B6C5-CE6C4EEBD199}" srcOrd="0" destOrd="0" presId="urn:microsoft.com/office/officeart/2005/8/layout/hierarchy3"/>
    <dgm:cxn modelId="{DB923A54-D4EC-4320-AC96-D595AE067754}" type="presOf" srcId="{7A1BE328-4A6F-44D4-B361-4A9C125B9CB7}" destId="{E28FE7E2-DE9A-43F7-9B09-225F921C1B3B}" srcOrd="0" destOrd="0" presId="urn:microsoft.com/office/officeart/2005/8/layout/hierarchy3"/>
    <dgm:cxn modelId="{EEC18B95-7D27-4B41-9C77-488D7EB84C77}" type="presOf" srcId="{C581257E-82FB-4671-B38F-6E8358D81C2B}" destId="{960087D8-7858-449D-A4C5-77FDB7168322}" srcOrd="0" destOrd="0" presId="urn:microsoft.com/office/officeart/2005/8/layout/hierarchy3"/>
    <dgm:cxn modelId="{325D2598-4D86-4406-BBC8-8010450F1D7E}" type="presOf" srcId="{76E5EFD4-3A84-4CF7-9885-0510CD3CD010}" destId="{8FAA9AED-DF29-47E6-B94E-CAD2052FAE09}" srcOrd="0" destOrd="0" presId="urn:microsoft.com/office/officeart/2005/8/layout/hierarchy3"/>
    <dgm:cxn modelId="{D546F4AC-9D39-4581-997B-26EB7ED5051A}" type="presOf" srcId="{5A0F40AA-CEAD-4B25-9D25-DE64468709B7}" destId="{B1573CBD-ABD2-4DD8-B60D-3260EC58A2B5}" srcOrd="0" destOrd="0" presId="urn:microsoft.com/office/officeart/2005/8/layout/hierarchy3"/>
    <dgm:cxn modelId="{7F0385BD-1E19-4084-A081-68F9E06BE6D8}" type="presOf" srcId="{450F67C8-5506-4C1D-BBE0-4416392B7C73}" destId="{5B8D6AE8-A65D-4F6C-8565-2A208B6742C4}" srcOrd="0" destOrd="0" presId="urn:microsoft.com/office/officeart/2005/8/layout/hierarchy3"/>
    <dgm:cxn modelId="{34DBC2D0-56C6-42FE-BE24-06079BCE8704}" srcId="{B80D2013-6AB1-4D27-BDEF-5ED743D13123}" destId="{5A0F40AA-CEAD-4B25-9D25-DE64468709B7}" srcOrd="4" destOrd="0" parTransId="{76E5EFD4-3A84-4CF7-9885-0510CD3CD010}" sibTransId="{62462247-1B84-47E8-86CF-365F2317488C}"/>
    <dgm:cxn modelId="{7F5657DE-BC2F-4F92-BB4F-753E7E875613}" type="presOf" srcId="{D8F3D79F-4FD5-479B-9298-6E377923F578}" destId="{7DC271FA-C4F0-4568-9E14-9C69EAEE1948}" srcOrd="0" destOrd="0" presId="urn:microsoft.com/office/officeart/2005/8/layout/hierarchy3"/>
    <dgm:cxn modelId="{4896CDE3-241C-43D8-B6F4-98F1559FDEEE}" srcId="{B80D2013-6AB1-4D27-BDEF-5ED743D13123}" destId="{FE5661D4-A25C-4650-9DE6-08580FCCFC4B}" srcOrd="3" destOrd="0" parTransId="{CED390E4-A81D-4D04-A04E-7A26E5BB7454}" sibTransId="{FA65BF54-6117-4C8C-AB6C-9D4E813E0970}"/>
    <dgm:cxn modelId="{48AB21E8-CD63-46FC-BD85-25831D9C51A4}" type="presOf" srcId="{CED390E4-A81D-4D04-A04E-7A26E5BB7454}" destId="{9D74271A-9A16-482B-AE82-F46A3D66C0B2}" srcOrd="0" destOrd="0" presId="urn:microsoft.com/office/officeart/2005/8/layout/hierarchy3"/>
    <dgm:cxn modelId="{4E007335-AD84-4A84-A3F2-BA5A06A89CC4}" type="presParOf" srcId="{7DC271FA-C4F0-4568-9E14-9C69EAEE1948}" destId="{49BB464C-FFE8-4865-BE96-02A118A4D6B3}" srcOrd="0" destOrd="0" presId="urn:microsoft.com/office/officeart/2005/8/layout/hierarchy3"/>
    <dgm:cxn modelId="{6D2C98FA-7643-40AB-ABFB-0DD40B28C310}" type="presParOf" srcId="{49BB464C-FFE8-4865-BE96-02A118A4D6B3}" destId="{F658FC81-1A68-424A-AEBB-CEBB7A4D8B6F}" srcOrd="0" destOrd="0" presId="urn:microsoft.com/office/officeart/2005/8/layout/hierarchy3"/>
    <dgm:cxn modelId="{476B2B62-63F8-4420-97A6-E9CC1B4B2737}" type="presParOf" srcId="{F658FC81-1A68-424A-AEBB-CEBB7A4D8B6F}" destId="{68AFBF84-9E53-49B5-B6C5-CE6C4EEBD199}" srcOrd="0" destOrd="0" presId="urn:microsoft.com/office/officeart/2005/8/layout/hierarchy3"/>
    <dgm:cxn modelId="{CB025EF8-A42C-4799-8AF3-0841D3B275A6}" type="presParOf" srcId="{F658FC81-1A68-424A-AEBB-CEBB7A4D8B6F}" destId="{4632EF80-0FAD-4DA6-A446-5CB2EF8991EF}" srcOrd="1" destOrd="0" presId="urn:microsoft.com/office/officeart/2005/8/layout/hierarchy3"/>
    <dgm:cxn modelId="{BF63E19B-0D2A-4839-A932-9F55310F9283}" type="presParOf" srcId="{49BB464C-FFE8-4865-BE96-02A118A4D6B3}" destId="{14FB2DBE-63D3-48EE-B908-03D803E65D06}" srcOrd="1" destOrd="0" presId="urn:microsoft.com/office/officeart/2005/8/layout/hierarchy3"/>
    <dgm:cxn modelId="{C81F3DE9-4FFC-431A-AB3B-C9E51501FFCD}" type="presParOf" srcId="{14FB2DBE-63D3-48EE-B908-03D803E65D06}" destId="{5B8D6AE8-A65D-4F6C-8565-2A208B6742C4}" srcOrd="0" destOrd="0" presId="urn:microsoft.com/office/officeart/2005/8/layout/hierarchy3"/>
    <dgm:cxn modelId="{635BD8BA-EB69-4223-A287-ED8D9C1BFFF3}" type="presParOf" srcId="{14FB2DBE-63D3-48EE-B908-03D803E65D06}" destId="{2DD44735-432A-4BBA-A43D-88618111B723}" srcOrd="1" destOrd="0" presId="urn:microsoft.com/office/officeart/2005/8/layout/hierarchy3"/>
    <dgm:cxn modelId="{C32469BE-EC59-42F1-A6E6-E536A9CFBF82}" type="presParOf" srcId="{14FB2DBE-63D3-48EE-B908-03D803E65D06}" destId="{4317F73E-1091-4344-8ACC-B18C251A63C9}" srcOrd="2" destOrd="0" presId="urn:microsoft.com/office/officeart/2005/8/layout/hierarchy3"/>
    <dgm:cxn modelId="{134F5C0A-FCF9-4CFD-A9DC-E87665D5055C}" type="presParOf" srcId="{14FB2DBE-63D3-48EE-B908-03D803E65D06}" destId="{B90CDB96-84A4-40D4-8A33-63F5B7A2E12D}" srcOrd="3" destOrd="0" presId="urn:microsoft.com/office/officeart/2005/8/layout/hierarchy3"/>
    <dgm:cxn modelId="{B5E5E5D6-BF91-442D-8F9C-0484F6041E59}" type="presParOf" srcId="{14FB2DBE-63D3-48EE-B908-03D803E65D06}" destId="{960087D8-7858-449D-A4C5-77FDB7168322}" srcOrd="4" destOrd="0" presId="urn:microsoft.com/office/officeart/2005/8/layout/hierarchy3"/>
    <dgm:cxn modelId="{00A50F41-EC8C-46B4-93B2-0401113F6478}" type="presParOf" srcId="{14FB2DBE-63D3-48EE-B908-03D803E65D06}" destId="{E28FE7E2-DE9A-43F7-9B09-225F921C1B3B}" srcOrd="5" destOrd="0" presId="urn:microsoft.com/office/officeart/2005/8/layout/hierarchy3"/>
    <dgm:cxn modelId="{F8E89B05-BCC7-456D-BC4D-805C088D5EDA}" type="presParOf" srcId="{14FB2DBE-63D3-48EE-B908-03D803E65D06}" destId="{9D74271A-9A16-482B-AE82-F46A3D66C0B2}" srcOrd="6" destOrd="0" presId="urn:microsoft.com/office/officeart/2005/8/layout/hierarchy3"/>
    <dgm:cxn modelId="{8DA71A9C-AB8C-4BF9-BE03-9AA49722F37B}" type="presParOf" srcId="{14FB2DBE-63D3-48EE-B908-03D803E65D06}" destId="{21C0EAAC-CE6D-4504-B6B6-4063060D3B46}" srcOrd="7" destOrd="0" presId="urn:microsoft.com/office/officeart/2005/8/layout/hierarchy3"/>
    <dgm:cxn modelId="{93F0825D-02A7-46F8-8CFE-283AEA4C1FF2}" type="presParOf" srcId="{14FB2DBE-63D3-48EE-B908-03D803E65D06}" destId="{8FAA9AED-DF29-47E6-B94E-CAD2052FAE09}" srcOrd="8" destOrd="0" presId="urn:microsoft.com/office/officeart/2005/8/layout/hierarchy3"/>
    <dgm:cxn modelId="{9662D10C-5366-483C-834C-487DC19F74F6}" type="presParOf" srcId="{14FB2DBE-63D3-48EE-B908-03D803E65D06}" destId="{B1573CBD-ABD2-4DD8-B60D-3260EC58A2B5}" srcOrd="9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8F3D79F-4FD5-479B-9298-6E377923F578}" type="doc">
      <dgm:prSet loTypeId="urn:microsoft.com/office/officeart/2005/8/layout/hierarchy3" loCatId="relationship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80D2013-6AB1-4D27-BDEF-5ED743D13123}">
      <dgm:prSet phldrT="[Text]" custT="1"/>
      <dgm:spPr/>
      <dgm:t>
        <a:bodyPr/>
        <a:lstStyle/>
        <a:p>
          <a:r>
            <a:rPr lang="en-US" sz="3200" dirty="0"/>
            <a:t>Unit-3</a:t>
          </a:r>
        </a:p>
      </dgm:t>
    </dgm:pt>
    <dgm:pt modelId="{F402244E-B0A9-498D-8416-1E7BB0561909}" type="parTrans" cxnId="{2E50580F-140C-4D5D-9C57-A69AB4FBA02A}">
      <dgm:prSet/>
      <dgm:spPr/>
      <dgm:t>
        <a:bodyPr/>
        <a:lstStyle/>
        <a:p>
          <a:endParaRPr lang="en-US" sz="2000"/>
        </a:p>
      </dgm:t>
    </dgm:pt>
    <dgm:pt modelId="{42C0E238-7560-4D26-83BA-299293E7AA33}" type="sibTrans" cxnId="{2E50580F-140C-4D5D-9C57-A69AB4FBA02A}">
      <dgm:prSet/>
      <dgm:spPr/>
      <dgm:t>
        <a:bodyPr/>
        <a:lstStyle/>
        <a:p>
          <a:endParaRPr lang="en-US" sz="2000"/>
        </a:p>
      </dgm:t>
    </dgm:pt>
    <dgm:pt modelId="{70A0AEFB-081C-4D95-A6B1-663E56614546}">
      <dgm:prSet phldrT="[Text]" custT="1"/>
      <dgm:spPr/>
      <dgm:t>
        <a:bodyPr/>
        <a:lstStyle/>
        <a:p>
          <a:r>
            <a:rPr lang="en-US" sz="1600" b="1" dirty="0"/>
            <a:t>FIR Filter Design:</a:t>
          </a:r>
          <a:r>
            <a:rPr lang="en-US" sz="1600" dirty="0"/>
            <a:t> Filter design using windowing techniques: Rectangular Window</a:t>
          </a:r>
        </a:p>
      </dgm:t>
    </dgm:pt>
    <dgm:pt modelId="{450F67C8-5506-4C1D-BBE0-4416392B7C73}" type="parTrans" cxnId="{7541040A-3F25-435F-826F-F51EACBB8774}">
      <dgm:prSet/>
      <dgm:spPr/>
      <dgm:t>
        <a:bodyPr/>
        <a:lstStyle/>
        <a:p>
          <a:endParaRPr lang="en-US" sz="2000"/>
        </a:p>
      </dgm:t>
    </dgm:pt>
    <dgm:pt modelId="{91628F8F-4B0B-4C86-833D-893157D1AEC9}" type="sibTrans" cxnId="{7541040A-3F25-435F-826F-F51EACBB8774}">
      <dgm:prSet/>
      <dgm:spPr/>
      <dgm:t>
        <a:bodyPr/>
        <a:lstStyle/>
        <a:p>
          <a:endParaRPr lang="en-US" sz="2000"/>
        </a:p>
      </dgm:t>
    </dgm:pt>
    <dgm:pt modelId="{5A0F40AA-CEAD-4B25-9D25-DE64468709B7}">
      <dgm:prSet phldrT="[Text]" custT="1"/>
      <dgm:spPr/>
      <dgm:t>
        <a:bodyPr/>
        <a:lstStyle/>
        <a:p>
          <a:r>
            <a:rPr lang="en-US" sz="1600" dirty="0"/>
            <a:t>Kaiser Window</a:t>
          </a:r>
        </a:p>
      </dgm:t>
    </dgm:pt>
    <dgm:pt modelId="{76E5EFD4-3A84-4CF7-9885-0510CD3CD010}" type="parTrans" cxnId="{34DBC2D0-56C6-42FE-BE24-06079BCE8704}">
      <dgm:prSet/>
      <dgm:spPr/>
      <dgm:t>
        <a:bodyPr/>
        <a:lstStyle/>
        <a:p>
          <a:endParaRPr lang="en-US" sz="2000"/>
        </a:p>
      </dgm:t>
    </dgm:pt>
    <dgm:pt modelId="{62462247-1B84-47E8-86CF-365F2317488C}" type="sibTrans" cxnId="{34DBC2D0-56C6-42FE-BE24-06079BCE8704}">
      <dgm:prSet/>
      <dgm:spPr/>
      <dgm:t>
        <a:bodyPr/>
        <a:lstStyle/>
        <a:p>
          <a:endParaRPr lang="en-US" sz="2000"/>
        </a:p>
      </dgm:t>
    </dgm:pt>
    <dgm:pt modelId="{FE5661D4-A25C-4650-9DE6-08580FCCFC4B}">
      <dgm:prSet phldrT="[Text]" custT="1"/>
      <dgm:spPr/>
      <dgm:t>
        <a:bodyPr/>
        <a:lstStyle/>
        <a:p>
          <a:r>
            <a:rPr lang="en-US" sz="1600" dirty="0"/>
            <a:t>Blackman Window</a:t>
          </a:r>
        </a:p>
      </dgm:t>
    </dgm:pt>
    <dgm:pt modelId="{FA65BF54-6117-4C8C-AB6C-9D4E813E0970}" type="sibTrans" cxnId="{4896CDE3-241C-43D8-B6F4-98F1559FDEEE}">
      <dgm:prSet/>
      <dgm:spPr/>
      <dgm:t>
        <a:bodyPr/>
        <a:lstStyle/>
        <a:p>
          <a:endParaRPr lang="en-US" sz="2000"/>
        </a:p>
      </dgm:t>
    </dgm:pt>
    <dgm:pt modelId="{CED390E4-A81D-4D04-A04E-7A26E5BB7454}" type="parTrans" cxnId="{4896CDE3-241C-43D8-B6F4-98F1559FDEEE}">
      <dgm:prSet/>
      <dgm:spPr/>
      <dgm:t>
        <a:bodyPr/>
        <a:lstStyle/>
        <a:p>
          <a:endParaRPr lang="en-US" sz="2000"/>
        </a:p>
      </dgm:t>
    </dgm:pt>
    <dgm:pt modelId="{B2D27C39-9346-4629-A4CA-AEED48AC879B}">
      <dgm:prSet phldrT="[Text]" custT="1"/>
      <dgm:spPr/>
      <dgm:t>
        <a:bodyPr/>
        <a:lstStyle/>
        <a:p>
          <a:r>
            <a:rPr lang="en-US" sz="1600" dirty="0"/>
            <a:t>Frequency sampling technique</a:t>
          </a:r>
        </a:p>
      </dgm:t>
    </dgm:pt>
    <dgm:pt modelId="{8CA5FA19-EA1D-4E4A-B4F9-057266821639}" type="sibTrans" cxnId="{C8659F76-C433-4DCC-A56A-BC7D26DE57BD}">
      <dgm:prSet/>
      <dgm:spPr/>
      <dgm:t>
        <a:bodyPr/>
        <a:lstStyle/>
        <a:p>
          <a:endParaRPr lang="en-IN"/>
        </a:p>
      </dgm:t>
    </dgm:pt>
    <dgm:pt modelId="{FEE0AFE5-0A38-47F8-B630-AEEB3A25DFCC}" type="parTrans" cxnId="{C8659F76-C433-4DCC-A56A-BC7D26DE57BD}">
      <dgm:prSet/>
      <dgm:spPr/>
      <dgm:t>
        <a:bodyPr/>
        <a:lstStyle/>
        <a:p>
          <a:endParaRPr lang="en-IN"/>
        </a:p>
      </dgm:t>
    </dgm:pt>
    <dgm:pt modelId="{513064FB-0FF5-4BC6-9177-751572A5D623}">
      <dgm:prSet phldrT="[Text]" custT="1"/>
      <dgm:spPr/>
      <dgm:t>
        <a:bodyPr/>
        <a:lstStyle/>
        <a:p>
          <a:r>
            <a:rPr lang="en-US" sz="1600" dirty="0"/>
            <a:t>Hamming Window and  </a:t>
          </a:r>
          <a:r>
            <a:rPr lang="en-US" sz="1600" dirty="0" err="1"/>
            <a:t>Hanning</a:t>
          </a:r>
          <a:r>
            <a:rPr lang="en-US" sz="1600" dirty="0"/>
            <a:t> Window</a:t>
          </a:r>
        </a:p>
      </dgm:t>
    </dgm:pt>
    <dgm:pt modelId="{837EBC33-5541-48D9-BB48-3AA2A2FCEAB8}" type="parTrans" cxnId="{AF0534C5-10A6-424F-9892-0A8C22E9FF77}">
      <dgm:prSet/>
      <dgm:spPr/>
      <dgm:t>
        <a:bodyPr/>
        <a:lstStyle/>
        <a:p>
          <a:endParaRPr lang="en-IN"/>
        </a:p>
      </dgm:t>
    </dgm:pt>
    <dgm:pt modelId="{14922D0F-8C2B-4EC5-B68A-F0C37FE26D49}" type="sibTrans" cxnId="{AF0534C5-10A6-424F-9892-0A8C22E9FF77}">
      <dgm:prSet/>
      <dgm:spPr/>
      <dgm:t>
        <a:bodyPr/>
        <a:lstStyle/>
        <a:p>
          <a:endParaRPr lang="en-IN"/>
        </a:p>
      </dgm:t>
    </dgm:pt>
    <dgm:pt modelId="{7DC271FA-C4F0-4568-9E14-9C69EAEE1948}" type="pres">
      <dgm:prSet presAssocID="{D8F3D79F-4FD5-479B-9298-6E377923F578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9BB464C-FFE8-4865-BE96-02A118A4D6B3}" type="pres">
      <dgm:prSet presAssocID="{B80D2013-6AB1-4D27-BDEF-5ED743D13123}" presName="root" presStyleCnt="0"/>
      <dgm:spPr/>
    </dgm:pt>
    <dgm:pt modelId="{F658FC81-1A68-424A-AEBB-CEBB7A4D8B6F}" type="pres">
      <dgm:prSet presAssocID="{B80D2013-6AB1-4D27-BDEF-5ED743D13123}" presName="rootComposite" presStyleCnt="0"/>
      <dgm:spPr/>
    </dgm:pt>
    <dgm:pt modelId="{68AFBF84-9E53-49B5-B6C5-CE6C4EEBD199}" type="pres">
      <dgm:prSet presAssocID="{B80D2013-6AB1-4D27-BDEF-5ED743D13123}" presName="rootText" presStyleLbl="node1" presStyleIdx="0" presStyleCnt="1" custScaleX="214583"/>
      <dgm:spPr/>
    </dgm:pt>
    <dgm:pt modelId="{4632EF80-0FAD-4DA6-A446-5CB2EF8991EF}" type="pres">
      <dgm:prSet presAssocID="{B80D2013-6AB1-4D27-BDEF-5ED743D13123}" presName="rootConnector" presStyleLbl="node1" presStyleIdx="0" presStyleCnt="1"/>
      <dgm:spPr/>
    </dgm:pt>
    <dgm:pt modelId="{14FB2DBE-63D3-48EE-B908-03D803E65D06}" type="pres">
      <dgm:prSet presAssocID="{B80D2013-6AB1-4D27-BDEF-5ED743D13123}" presName="childShape" presStyleCnt="0"/>
      <dgm:spPr/>
    </dgm:pt>
    <dgm:pt modelId="{5B8D6AE8-A65D-4F6C-8565-2A208B6742C4}" type="pres">
      <dgm:prSet presAssocID="{450F67C8-5506-4C1D-BBE0-4416392B7C73}" presName="Name13" presStyleLbl="parChTrans1D2" presStyleIdx="0" presStyleCnt="5"/>
      <dgm:spPr/>
    </dgm:pt>
    <dgm:pt modelId="{2DD44735-432A-4BBA-A43D-88618111B723}" type="pres">
      <dgm:prSet presAssocID="{70A0AEFB-081C-4D95-A6B1-663E56614546}" presName="childText" presStyleLbl="bgAcc1" presStyleIdx="0" presStyleCnt="5" custScaleX="816587">
        <dgm:presLayoutVars>
          <dgm:bulletEnabled val="1"/>
        </dgm:presLayoutVars>
      </dgm:prSet>
      <dgm:spPr/>
    </dgm:pt>
    <dgm:pt modelId="{304CCCA9-C428-4CFB-B21D-ED008B60F9DF}" type="pres">
      <dgm:prSet presAssocID="{837EBC33-5541-48D9-BB48-3AA2A2FCEAB8}" presName="Name13" presStyleLbl="parChTrans1D2" presStyleIdx="1" presStyleCnt="5"/>
      <dgm:spPr/>
    </dgm:pt>
    <dgm:pt modelId="{45C971DB-AB16-497A-9414-A1D1E4B77540}" type="pres">
      <dgm:prSet presAssocID="{513064FB-0FF5-4BC6-9177-751572A5D623}" presName="childText" presStyleLbl="bgAcc1" presStyleIdx="1" presStyleCnt="5" custScaleX="816587">
        <dgm:presLayoutVars>
          <dgm:bulletEnabled val="1"/>
        </dgm:presLayoutVars>
      </dgm:prSet>
      <dgm:spPr/>
    </dgm:pt>
    <dgm:pt modelId="{9D74271A-9A16-482B-AE82-F46A3D66C0B2}" type="pres">
      <dgm:prSet presAssocID="{CED390E4-A81D-4D04-A04E-7A26E5BB7454}" presName="Name13" presStyleLbl="parChTrans1D2" presStyleIdx="2" presStyleCnt="5"/>
      <dgm:spPr/>
    </dgm:pt>
    <dgm:pt modelId="{21C0EAAC-CE6D-4504-B6B6-4063060D3B46}" type="pres">
      <dgm:prSet presAssocID="{FE5661D4-A25C-4650-9DE6-08580FCCFC4B}" presName="childText" presStyleLbl="bgAcc1" presStyleIdx="2" presStyleCnt="5" custScaleX="816587">
        <dgm:presLayoutVars>
          <dgm:bulletEnabled val="1"/>
        </dgm:presLayoutVars>
      </dgm:prSet>
      <dgm:spPr/>
    </dgm:pt>
    <dgm:pt modelId="{8FAA9AED-DF29-47E6-B94E-CAD2052FAE09}" type="pres">
      <dgm:prSet presAssocID="{76E5EFD4-3A84-4CF7-9885-0510CD3CD010}" presName="Name13" presStyleLbl="parChTrans1D2" presStyleIdx="3" presStyleCnt="5"/>
      <dgm:spPr/>
    </dgm:pt>
    <dgm:pt modelId="{B1573CBD-ABD2-4DD8-B60D-3260EC58A2B5}" type="pres">
      <dgm:prSet presAssocID="{5A0F40AA-CEAD-4B25-9D25-DE64468709B7}" presName="childText" presStyleLbl="bgAcc1" presStyleIdx="3" presStyleCnt="5" custScaleX="816587">
        <dgm:presLayoutVars>
          <dgm:bulletEnabled val="1"/>
        </dgm:presLayoutVars>
      </dgm:prSet>
      <dgm:spPr/>
    </dgm:pt>
    <dgm:pt modelId="{1FB46550-092E-4A09-8DB6-6796DBB07F9B}" type="pres">
      <dgm:prSet presAssocID="{FEE0AFE5-0A38-47F8-B630-AEEB3A25DFCC}" presName="Name13" presStyleLbl="parChTrans1D2" presStyleIdx="4" presStyleCnt="5"/>
      <dgm:spPr/>
    </dgm:pt>
    <dgm:pt modelId="{FDE7CE4B-9A31-4AB2-8958-6B9A1B6A3997}" type="pres">
      <dgm:prSet presAssocID="{B2D27C39-9346-4629-A4CA-AEED48AC879B}" presName="childText" presStyleLbl="bgAcc1" presStyleIdx="4" presStyleCnt="5" custScaleX="816587">
        <dgm:presLayoutVars>
          <dgm:bulletEnabled val="1"/>
        </dgm:presLayoutVars>
      </dgm:prSet>
      <dgm:spPr/>
    </dgm:pt>
  </dgm:ptLst>
  <dgm:cxnLst>
    <dgm:cxn modelId="{7541040A-3F25-435F-826F-F51EACBB8774}" srcId="{B80D2013-6AB1-4D27-BDEF-5ED743D13123}" destId="{70A0AEFB-081C-4D95-A6B1-663E56614546}" srcOrd="0" destOrd="0" parTransId="{450F67C8-5506-4C1D-BBE0-4416392B7C73}" sibTransId="{91628F8F-4B0B-4C86-833D-893157D1AEC9}"/>
    <dgm:cxn modelId="{2E50580F-140C-4D5D-9C57-A69AB4FBA02A}" srcId="{D8F3D79F-4FD5-479B-9298-6E377923F578}" destId="{B80D2013-6AB1-4D27-BDEF-5ED743D13123}" srcOrd="0" destOrd="0" parTransId="{F402244E-B0A9-498D-8416-1E7BB0561909}" sibTransId="{42C0E238-7560-4D26-83BA-299293E7AA33}"/>
    <dgm:cxn modelId="{272AF013-B08E-4D3D-A42F-4C784F30F0A3}" type="presOf" srcId="{FEE0AFE5-0A38-47F8-B630-AEEB3A25DFCC}" destId="{1FB46550-092E-4A09-8DB6-6796DBB07F9B}" srcOrd="0" destOrd="0" presId="urn:microsoft.com/office/officeart/2005/8/layout/hierarchy3"/>
    <dgm:cxn modelId="{22C94817-25E5-487E-BE11-EDB62C2574D5}" type="presOf" srcId="{70A0AEFB-081C-4D95-A6B1-663E56614546}" destId="{2DD44735-432A-4BBA-A43D-88618111B723}" srcOrd="0" destOrd="0" presId="urn:microsoft.com/office/officeart/2005/8/layout/hierarchy3"/>
    <dgm:cxn modelId="{1DAC3339-A456-4193-BE1D-E7FFDE149EFB}" type="presOf" srcId="{513064FB-0FF5-4BC6-9177-751572A5D623}" destId="{45C971DB-AB16-497A-9414-A1D1E4B77540}" srcOrd="0" destOrd="0" presId="urn:microsoft.com/office/officeart/2005/8/layout/hierarchy3"/>
    <dgm:cxn modelId="{F0550861-FC27-4609-A298-9C6D7E9B21E9}" type="presOf" srcId="{FE5661D4-A25C-4650-9DE6-08580FCCFC4B}" destId="{21C0EAAC-CE6D-4504-B6B6-4063060D3B46}" srcOrd="0" destOrd="0" presId="urn:microsoft.com/office/officeart/2005/8/layout/hierarchy3"/>
    <dgm:cxn modelId="{ABD47071-53D8-4818-980A-280176A86D53}" type="presOf" srcId="{B80D2013-6AB1-4D27-BDEF-5ED743D13123}" destId="{4632EF80-0FAD-4DA6-A446-5CB2EF8991EF}" srcOrd="1" destOrd="0" presId="urn:microsoft.com/office/officeart/2005/8/layout/hierarchy3"/>
    <dgm:cxn modelId="{14A09653-5C58-4F76-885B-A0D6DAAFB0CF}" type="presOf" srcId="{B80D2013-6AB1-4D27-BDEF-5ED743D13123}" destId="{68AFBF84-9E53-49B5-B6C5-CE6C4EEBD199}" srcOrd="0" destOrd="0" presId="urn:microsoft.com/office/officeart/2005/8/layout/hierarchy3"/>
    <dgm:cxn modelId="{C8659F76-C433-4DCC-A56A-BC7D26DE57BD}" srcId="{B80D2013-6AB1-4D27-BDEF-5ED743D13123}" destId="{B2D27C39-9346-4629-A4CA-AEED48AC879B}" srcOrd="4" destOrd="0" parTransId="{FEE0AFE5-0A38-47F8-B630-AEEB3A25DFCC}" sibTransId="{8CA5FA19-EA1D-4E4A-B4F9-057266821639}"/>
    <dgm:cxn modelId="{7BA7348E-D2C5-46D2-AA78-17A99A47CCC1}" type="presOf" srcId="{B2D27C39-9346-4629-A4CA-AEED48AC879B}" destId="{FDE7CE4B-9A31-4AB2-8958-6B9A1B6A3997}" srcOrd="0" destOrd="0" presId="urn:microsoft.com/office/officeart/2005/8/layout/hierarchy3"/>
    <dgm:cxn modelId="{325D2598-4D86-4406-BBC8-8010450F1D7E}" type="presOf" srcId="{76E5EFD4-3A84-4CF7-9885-0510CD3CD010}" destId="{8FAA9AED-DF29-47E6-B94E-CAD2052FAE09}" srcOrd="0" destOrd="0" presId="urn:microsoft.com/office/officeart/2005/8/layout/hierarchy3"/>
    <dgm:cxn modelId="{D546F4AC-9D39-4581-997B-26EB7ED5051A}" type="presOf" srcId="{5A0F40AA-CEAD-4B25-9D25-DE64468709B7}" destId="{B1573CBD-ABD2-4DD8-B60D-3260EC58A2B5}" srcOrd="0" destOrd="0" presId="urn:microsoft.com/office/officeart/2005/8/layout/hierarchy3"/>
    <dgm:cxn modelId="{7F0385BD-1E19-4084-A081-68F9E06BE6D8}" type="presOf" srcId="{450F67C8-5506-4C1D-BBE0-4416392B7C73}" destId="{5B8D6AE8-A65D-4F6C-8565-2A208B6742C4}" srcOrd="0" destOrd="0" presId="urn:microsoft.com/office/officeart/2005/8/layout/hierarchy3"/>
    <dgm:cxn modelId="{AF0534C5-10A6-424F-9892-0A8C22E9FF77}" srcId="{B80D2013-6AB1-4D27-BDEF-5ED743D13123}" destId="{513064FB-0FF5-4BC6-9177-751572A5D623}" srcOrd="1" destOrd="0" parTransId="{837EBC33-5541-48D9-BB48-3AA2A2FCEAB8}" sibTransId="{14922D0F-8C2B-4EC5-B68A-F0C37FE26D49}"/>
    <dgm:cxn modelId="{34DBC2D0-56C6-42FE-BE24-06079BCE8704}" srcId="{B80D2013-6AB1-4D27-BDEF-5ED743D13123}" destId="{5A0F40AA-CEAD-4B25-9D25-DE64468709B7}" srcOrd="3" destOrd="0" parTransId="{76E5EFD4-3A84-4CF7-9885-0510CD3CD010}" sibTransId="{62462247-1B84-47E8-86CF-365F2317488C}"/>
    <dgm:cxn modelId="{D5A9E2D4-4CEA-40A1-9F87-902DB13B1288}" type="presOf" srcId="{837EBC33-5541-48D9-BB48-3AA2A2FCEAB8}" destId="{304CCCA9-C428-4CFB-B21D-ED008B60F9DF}" srcOrd="0" destOrd="0" presId="urn:microsoft.com/office/officeart/2005/8/layout/hierarchy3"/>
    <dgm:cxn modelId="{7F5657DE-BC2F-4F92-BB4F-753E7E875613}" type="presOf" srcId="{D8F3D79F-4FD5-479B-9298-6E377923F578}" destId="{7DC271FA-C4F0-4568-9E14-9C69EAEE1948}" srcOrd="0" destOrd="0" presId="urn:microsoft.com/office/officeart/2005/8/layout/hierarchy3"/>
    <dgm:cxn modelId="{4896CDE3-241C-43D8-B6F4-98F1559FDEEE}" srcId="{B80D2013-6AB1-4D27-BDEF-5ED743D13123}" destId="{FE5661D4-A25C-4650-9DE6-08580FCCFC4B}" srcOrd="2" destOrd="0" parTransId="{CED390E4-A81D-4D04-A04E-7A26E5BB7454}" sibTransId="{FA65BF54-6117-4C8C-AB6C-9D4E813E0970}"/>
    <dgm:cxn modelId="{48AB21E8-CD63-46FC-BD85-25831D9C51A4}" type="presOf" srcId="{CED390E4-A81D-4D04-A04E-7A26E5BB7454}" destId="{9D74271A-9A16-482B-AE82-F46A3D66C0B2}" srcOrd="0" destOrd="0" presId="urn:microsoft.com/office/officeart/2005/8/layout/hierarchy3"/>
    <dgm:cxn modelId="{4E007335-AD84-4A84-A3F2-BA5A06A89CC4}" type="presParOf" srcId="{7DC271FA-C4F0-4568-9E14-9C69EAEE1948}" destId="{49BB464C-FFE8-4865-BE96-02A118A4D6B3}" srcOrd="0" destOrd="0" presId="urn:microsoft.com/office/officeart/2005/8/layout/hierarchy3"/>
    <dgm:cxn modelId="{6D2C98FA-7643-40AB-ABFB-0DD40B28C310}" type="presParOf" srcId="{49BB464C-FFE8-4865-BE96-02A118A4D6B3}" destId="{F658FC81-1A68-424A-AEBB-CEBB7A4D8B6F}" srcOrd="0" destOrd="0" presId="urn:microsoft.com/office/officeart/2005/8/layout/hierarchy3"/>
    <dgm:cxn modelId="{476B2B62-63F8-4420-97A6-E9CC1B4B2737}" type="presParOf" srcId="{F658FC81-1A68-424A-AEBB-CEBB7A4D8B6F}" destId="{68AFBF84-9E53-49B5-B6C5-CE6C4EEBD199}" srcOrd="0" destOrd="0" presId="urn:microsoft.com/office/officeart/2005/8/layout/hierarchy3"/>
    <dgm:cxn modelId="{CB025EF8-A42C-4799-8AF3-0841D3B275A6}" type="presParOf" srcId="{F658FC81-1A68-424A-AEBB-CEBB7A4D8B6F}" destId="{4632EF80-0FAD-4DA6-A446-5CB2EF8991EF}" srcOrd="1" destOrd="0" presId="urn:microsoft.com/office/officeart/2005/8/layout/hierarchy3"/>
    <dgm:cxn modelId="{BF63E19B-0D2A-4839-A932-9F55310F9283}" type="presParOf" srcId="{49BB464C-FFE8-4865-BE96-02A118A4D6B3}" destId="{14FB2DBE-63D3-48EE-B908-03D803E65D06}" srcOrd="1" destOrd="0" presId="urn:microsoft.com/office/officeart/2005/8/layout/hierarchy3"/>
    <dgm:cxn modelId="{C81F3DE9-4FFC-431A-AB3B-C9E51501FFCD}" type="presParOf" srcId="{14FB2DBE-63D3-48EE-B908-03D803E65D06}" destId="{5B8D6AE8-A65D-4F6C-8565-2A208B6742C4}" srcOrd="0" destOrd="0" presId="urn:microsoft.com/office/officeart/2005/8/layout/hierarchy3"/>
    <dgm:cxn modelId="{635BD8BA-EB69-4223-A287-ED8D9C1BFFF3}" type="presParOf" srcId="{14FB2DBE-63D3-48EE-B908-03D803E65D06}" destId="{2DD44735-432A-4BBA-A43D-88618111B723}" srcOrd="1" destOrd="0" presId="urn:microsoft.com/office/officeart/2005/8/layout/hierarchy3"/>
    <dgm:cxn modelId="{DC9EF2C5-EA94-4123-83CE-F37D4BEF05A7}" type="presParOf" srcId="{14FB2DBE-63D3-48EE-B908-03D803E65D06}" destId="{304CCCA9-C428-4CFB-B21D-ED008B60F9DF}" srcOrd="2" destOrd="0" presId="urn:microsoft.com/office/officeart/2005/8/layout/hierarchy3"/>
    <dgm:cxn modelId="{C57415B5-FBB1-4371-A6BE-EDD48CA65825}" type="presParOf" srcId="{14FB2DBE-63D3-48EE-B908-03D803E65D06}" destId="{45C971DB-AB16-497A-9414-A1D1E4B77540}" srcOrd="3" destOrd="0" presId="urn:microsoft.com/office/officeart/2005/8/layout/hierarchy3"/>
    <dgm:cxn modelId="{F8E89B05-BCC7-456D-BC4D-805C088D5EDA}" type="presParOf" srcId="{14FB2DBE-63D3-48EE-B908-03D803E65D06}" destId="{9D74271A-9A16-482B-AE82-F46A3D66C0B2}" srcOrd="4" destOrd="0" presId="urn:microsoft.com/office/officeart/2005/8/layout/hierarchy3"/>
    <dgm:cxn modelId="{8DA71A9C-AB8C-4BF9-BE03-9AA49722F37B}" type="presParOf" srcId="{14FB2DBE-63D3-48EE-B908-03D803E65D06}" destId="{21C0EAAC-CE6D-4504-B6B6-4063060D3B46}" srcOrd="5" destOrd="0" presId="urn:microsoft.com/office/officeart/2005/8/layout/hierarchy3"/>
    <dgm:cxn modelId="{93F0825D-02A7-46F8-8CFE-283AEA4C1FF2}" type="presParOf" srcId="{14FB2DBE-63D3-48EE-B908-03D803E65D06}" destId="{8FAA9AED-DF29-47E6-B94E-CAD2052FAE09}" srcOrd="6" destOrd="0" presId="urn:microsoft.com/office/officeart/2005/8/layout/hierarchy3"/>
    <dgm:cxn modelId="{9662D10C-5366-483C-834C-487DC19F74F6}" type="presParOf" srcId="{14FB2DBE-63D3-48EE-B908-03D803E65D06}" destId="{B1573CBD-ABD2-4DD8-B60D-3260EC58A2B5}" srcOrd="7" destOrd="0" presId="urn:microsoft.com/office/officeart/2005/8/layout/hierarchy3"/>
    <dgm:cxn modelId="{7EDA16BF-C305-4271-B6AD-D356DB7B3075}" type="presParOf" srcId="{14FB2DBE-63D3-48EE-B908-03D803E65D06}" destId="{1FB46550-092E-4A09-8DB6-6796DBB07F9B}" srcOrd="8" destOrd="0" presId="urn:microsoft.com/office/officeart/2005/8/layout/hierarchy3"/>
    <dgm:cxn modelId="{8B2F2FBF-F05E-4AE2-BC41-226E49B29F10}" type="presParOf" srcId="{14FB2DBE-63D3-48EE-B908-03D803E65D06}" destId="{FDE7CE4B-9A31-4AB2-8958-6B9A1B6A3997}" srcOrd="9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8F3D79F-4FD5-479B-9298-6E377923F578}" type="doc">
      <dgm:prSet loTypeId="urn:microsoft.com/office/officeart/2005/8/layout/hierarchy3" loCatId="relationship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80D2013-6AB1-4D27-BDEF-5ED743D13123}">
      <dgm:prSet phldrT="[Text]" custT="1"/>
      <dgm:spPr/>
      <dgm:t>
        <a:bodyPr/>
        <a:lstStyle/>
        <a:p>
          <a:r>
            <a:rPr lang="en-US" sz="3200" dirty="0"/>
            <a:t>Unit-4</a:t>
          </a:r>
        </a:p>
      </dgm:t>
    </dgm:pt>
    <dgm:pt modelId="{F402244E-B0A9-498D-8416-1E7BB0561909}" type="parTrans" cxnId="{2E50580F-140C-4D5D-9C57-A69AB4FBA02A}">
      <dgm:prSet/>
      <dgm:spPr/>
      <dgm:t>
        <a:bodyPr/>
        <a:lstStyle/>
        <a:p>
          <a:endParaRPr lang="en-US" sz="2000"/>
        </a:p>
      </dgm:t>
    </dgm:pt>
    <dgm:pt modelId="{42C0E238-7560-4D26-83BA-299293E7AA33}" type="sibTrans" cxnId="{2E50580F-140C-4D5D-9C57-A69AB4FBA02A}">
      <dgm:prSet/>
      <dgm:spPr/>
      <dgm:t>
        <a:bodyPr/>
        <a:lstStyle/>
        <a:p>
          <a:endParaRPr lang="en-US" sz="2000"/>
        </a:p>
      </dgm:t>
    </dgm:pt>
    <dgm:pt modelId="{70A0AEFB-081C-4D95-A6B1-663E56614546}">
      <dgm:prSet phldrT="[Text]" custT="1"/>
      <dgm:spPr/>
      <dgm:t>
        <a:bodyPr/>
        <a:lstStyle/>
        <a:p>
          <a:r>
            <a:rPr lang="en-US" sz="1600" b="1" dirty="0"/>
            <a:t>Realization of Discrete Time  Systems:</a:t>
          </a:r>
          <a:r>
            <a:rPr lang="en-US" sz="1600" dirty="0"/>
            <a:t> FIR systems – Direct form, cascaded, parallel and lattice structures</a:t>
          </a:r>
        </a:p>
      </dgm:t>
    </dgm:pt>
    <dgm:pt modelId="{450F67C8-5506-4C1D-BBE0-4416392B7C73}" type="parTrans" cxnId="{7541040A-3F25-435F-826F-F51EACBB8774}">
      <dgm:prSet/>
      <dgm:spPr/>
      <dgm:t>
        <a:bodyPr/>
        <a:lstStyle/>
        <a:p>
          <a:endParaRPr lang="en-US" sz="2000"/>
        </a:p>
      </dgm:t>
    </dgm:pt>
    <dgm:pt modelId="{91628F8F-4B0B-4C86-833D-893157D1AEC9}" type="sibTrans" cxnId="{7541040A-3F25-435F-826F-F51EACBB8774}">
      <dgm:prSet/>
      <dgm:spPr/>
      <dgm:t>
        <a:bodyPr/>
        <a:lstStyle/>
        <a:p>
          <a:endParaRPr lang="en-US" sz="2000"/>
        </a:p>
      </dgm:t>
    </dgm:pt>
    <dgm:pt modelId="{5A0F40AA-CEAD-4B25-9D25-DE64468709B7}">
      <dgm:prSet custT="1"/>
      <dgm:spPr/>
      <dgm:t>
        <a:bodyPr/>
        <a:lstStyle/>
        <a:p>
          <a:r>
            <a:rPr lang="en-US" sz="1600" b="1" dirty="0"/>
            <a:t>Finite Word length Effects: </a:t>
          </a:r>
          <a:r>
            <a:rPr lang="en-US" sz="1600" dirty="0"/>
            <a:t>Quantization effect in filter coefficients</a:t>
          </a:r>
        </a:p>
      </dgm:t>
    </dgm:pt>
    <dgm:pt modelId="{76E5EFD4-3A84-4CF7-9885-0510CD3CD010}" type="parTrans" cxnId="{34DBC2D0-56C6-42FE-BE24-06079BCE8704}">
      <dgm:prSet/>
      <dgm:spPr/>
      <dgm:t>
        <a:bodyPr/>
        <a:lstStyle/>
        <a:p>
          <a:endParaRPr lang="en-US" sz="2000"/>
        </a:p>
      </dgm:t>
    </dgm:pt>
    <dgm:pt modelId="{62462247-1B84-47E8-86CF-365F2317488C}" type="sibTrans" cxnId="{34DBC2D0-56C6-42FE-BE24-06079BCE8704}">
      <dgm:prSet/>
      <dgm:spPr/>
      <dgm:t>
        <a:bodyPr/>
        <a:lstStyle/>
        <a:p>
          <a:endParaRPr lang="en-US" sz="2000"/>
        </a:p>
      </dgm:t>
    </dgm:pt>
    <dgm:pt modelId="{37646640-983B-4678-8A91-BA5CEA591EDF}">
      <dgm:prSet custT="1"/>
      <dgm:spPr/>
      <dgm:t>
        <a:bodyPr/>
        <a:lstStyle/>
        <a:p>
          <a:r>
            <a:rPr lang="en-US" sz="1600" dirty="0"/>
            <a:t>Round-off effect in digital filters</a:t>
          </a:r>
        </a:p>
      </dgm:t>
    </dgm:pt>
    <dgm:pt modelId="{5FFEA82C-C389-4151-AE11-8A22C3F86EF5}" type="sibTrans" cxnId="{BE4917F6-0F2F-4FCF-8CA4-A01FC5437298}">
      <dgm:prSet/>
      <dgm:spPr/>
      <dgm:t>
        <a:bodyPr/>
        <a:lstStyle/>
        <a:p>
          <a:endParaRPr lang="en-IN"/>
        </a:p>
      </dgm:t>
    </dgm:pt>
    <dgm:pt modelId="{173BD53F-8EDD-4E81-8E4F-078AC91C41BD}" type="parTrans" cxnId="{BE4917F6-0F2F-4FCF-8CA4-A01FC5437298}">
      <dgm:prSet/>
      <dgm:spPr/>
      <dgm:t>
        <a:bodyPr/>
        <a:lstStyle/>
        <a:p>
          <a:endParaRPr lang="en-IN"/>
        </a:p>
      </dgm:t>
    </dgm:pt>
    <dgm:pt modelId="{DC89C0AB-BF1A-402C-860B-3BB1D5F34A1D}">
      <dgm:prSet phldrT="[Text]" custT="1"/>
      <dgm:spPr/>
      <dgm:t>
        <a:bodyPr/>
        <a:lstStyle/>
        <a:p>
          <a:r>
            <a:rPr lang="en-US" sz="1600" dirty="0"/>
            <a:t>IIR systems – Direct form, cascaded, parallel, lattice and lattice ladder structures</a:t>
          </a:r>
        </a:p>
      </dgm:t>
    </dgm:pt>
    <dgm:pt modelId="{36558CA3-C765-4145-AE12-931F3978ACE9}" type="parTrans" cxnId="{E9E3F338-7A09-4160-85D4-333E0053E634}">
      <dgm:prSet/>
      <dgm:spPr/>
      <dgm:t>
        <a:bodyPr/>
        <a:lstStyle/>
        <a:p>
          <a:endParaRPr lang="en-IN"/>
        </a:p>
      </dgm:t>
    </dgm:pt>
    <dgm:pt modelId="{D0C597A8-D2AB-4DD4-9393-E7341ECC4C9E}" type="sibTrans" cxnId="{E9E3F338-7A09-4160-85D4-333E0053E634}">
      <dgm:prSet/>
      <dgm:spPr/>
      <dgm:t>
        <a:bodyPr/>
        <a:lstStyle/>
        <a:p>
          <a:endParaRPr lang="en-IN"/>
        </a:p>
      </dgm:t>
    </dgm:pt>
    <dgm:pt modelId="{7DC271FA-C4F0-4568-9E14-9C69EAEE1948}" type="pres">
      <dgm:prSet presAssocID="{D8F3D79F-4FD5-479B-9298-6E377923F578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9BB464C-FFE8-4865-BE96-02A118A4D6B3}" type="pres">
      <dgm:prSet presAssocID="{B80D2013-6AB1-4D27-BDEF-5ED743D13123}" presName="root" presStyleCnt="0"/>
      <dgm:spPr/>
    </dgm:pt>
    <dgm:pt modelId="{F658FC81-1A68-424A-AEBB-CEBB7A4D8B6F}" type="pres">
      <dgm:prSet presAssocID="{B80D2013-6AB1-4D27-BDEF-5ED743D13123}" presName="rootComposite" presStyleCnt="0"/>
      <dgm:spPr/>
    </dgm:pt>
    <dgm:pt modelId="{68AFBF84-9E53-49B5-B6C5-CE6C4EEBD199}" type="pres">
      <dgm:prSet presAssocID="{B80D2013-6AB1-4D27-BDEF-5ED743D13123}" presName="rootText" presStyleLbl="node1" presStyleIdx="0" presStyleCnt="1" custScaleX="214583"/>
      <dgm:spPr/>
    </dgm:pt>
    <dgm:pt modelId="{4632EF80-0FAD-4DA6-A446-5CB2EF8991EF}" type="pres">
      <dgm:prSet presAssocID="{B80D2013-6AB1-4D27-BDEF-5ED743D13123}" presName="rootConnector" presStyleLbl="node1" presStyleIdx="0" presStyleCnt="1"/>
      <dgm:spPr/>
    </dgm:pt>
    <dgm:pt modelId="{14FB2DBE-63D3-48EE-B908-03D803E65D06}" type="pres">
      <dgm:prSet presAssocID="{B80D2013-6AB1-4D27-BDEF-5ED743D13123}" presName="childShape" presStyleCnt="0"/>
      <dgm:spPr/>
    </dgm:pt>
    <dgm:pt modelId="{5B8D6AE8-A65D-4F6C-8565-2A208B6742C4}" type="pres">
      <dgm:prSet presAssocID="{450F67C8-5506-4C1D-BBE0-4416392B7C73}" presName="Name13" presStyleLbl="parChTrans1D2" presStyleIdx="0" presStyleCnt="4"/>
      <dgm:spPr/>
    </dgm:pt>
    <dgm:pt modelId="{2DD44735-432A-4BBA-A43D-88618111B723}" type="pres">
      <dgm:prSet presAssocID="{70A0AEFB-081C-4D95-A6B1-663E56614546}" presName="childText" presStyleLbl="bgAcc1" presStyleIdx="0" presStyleCnt="4" custScaleX="816587">
        <dgm:presLayoutVars>
          <dgm:bulletEnabled val="1"/>
        </dgm:presLayoutVars>
      </dgm:prSet>
      <dgm:spPr/>
    </dgm:pt>
    <dgm:pt modelId="{10FEC1CE-CE3C-4125-8358-A0094CF1D762}" type="pres">
      <dgm:prSet presAssocID="{36558CA3-C765-4145-AE12-931F3978ACE9}" presName="Name13" presStyleLbl="parChTrans1D2" presStyleIdx="1" presStyleCnt="4"/>
      <dgm:spPr/>
    </dgm:pt>
    <dgm:pt modelId="{3E0F95ED-5432-4E40-AC69-67187B818653}" type="pres">
      <dgm:prSet presAssocID="{DC89C0AB-BF1A-402C-860B-3BB1D5F34A1D}" presName="childText" presStyleLbl="bgAcc1" presStyleIdx="1" presStyleCnt="4" custScaleX="816587">
        <dgm:presLayoutVars>
          <dgm:bulletEnabled val="1"/>
        </dgm:presLayoutVars>
      </dgm:prSet>
      <dgm:spPr/>
    </dgm:pt>
    <dgm:pt modelId="{8FAA9AED-DF29-47E6-B94E-CAD2052FAE09}" type="pres">
      <dgm:prSet presAssocID="{76E5EFD4-3A84-4CF7-9885-0510CD3CD010}" presName="Name13" presStyleLbl="parChTrans1D2" presStyleIdx="2" presStyleCnt="4"/>
      <dgm:spPr/>
    </dgm:pt>
    <dgm:pt modelId="{B1573CBD-ABD2-4DD8-B60D-3260EC58A2B5}" type="pres">
      <dgm:prSet presAssocID="{5A0F40AA-CEAD-4B25-9D25-DE64468709B7}" presName="childText" presStyleLbl="bgAcc1" presStyleIdx="2" presStyleCnt="4" custScaleX="816587">
        <dgm:presLayoutVars>
          <dgm:bulletEnabled val="1"/>
        </dgm:presLayoutVars>
      </dgm:prSet>
      <dgm:spPr/>
    </dgm:pt>
    <dgm:pt modelId="{FF64BACF-841C-4575-B2BB-27934A00F677}" type="pres">
      <dgm:prSet presAssocID="{173BD53F-8EDD-4E81-8E4F-078AC91C41BD}" presName="Name13" presStyleLbl="parChTrans1D2" presStyleIdx="3" presStyleCnt="4"/>
      <dgm:spPr/>
    </dgm:pt>
    <dgm:pt modelId="{0F32FCE7-90A5-4035-B77F-BFFA03E9CAC0}" type="pres">
      <dgm:prSet presAssocID="{37646640-983B-4678-8A91-BA5CEA591EDF}" presName="childText" presStyleLbl="bgAcc1" presStyleIdx="3" presStyleCnt="4" custScaleX="816587">
        <dgm:presLayoutVars>
          <dgm:bulletEnabled val="1"/>
        </dgm:presLayoutVars>
      </dgm:prSet>
      <dgm:spPr/>
    </dgm:pt>
  </dgm:ptLst>
  <dgm:cxnLst>
    <dgm:cxn modelId="{69109409-D4EE-492C-9B74-C484EE8EF37D}" type="presOf" srcId="{36558CA3-C765-4145-AE12-931F3978ACE9}" destId="{10FEC1CE-CE3C-4125-8358-A0094CF1D762}" srcOrd="0" destOrd="0" presId="urn:microsoft.com/office/officeart/2005/8/layout/hierarchy3"/>
    <dgm:cxn modelId="{7541040A-3F25-435F-826F-F51EACBB8774}" srcId="{B80D2013-6AB1-4D27-BDEF-5ED743D13123}" destId="{70A0AEFB-081C-4D95-A6B1-663E56614546}" srcOrd="0" destOrd="0" parTransId="{450F67C8-5506-4C1D-BBE0-4416392B7C73}" sibTransId="{91628F8F-4B0B-4C86-833D-893157D1AEC9}"/>
    <dgm:cxn modelId="{2E50580F-140C-4D5D-9C57-A69AB4FBA02A}" srcId="{D8F3D79F-4FD5-479B-9298-6E377923F578}" destId="{B80D2013-6AB1-4D27-BDEF-5ED743D13123}" srcOrd="0" destOrd="0" parTransId="{F402244E-B0A9-498D-8416-1E7BB0561909}" sibTransId="{42C0E238-7560-4D26-83BA-299293E7AA33}"/>
    <dgm:cxn modelId="{22C94817-25E5-487E-BE11-EDB62C2574D5}" type="presOf" srcId="{70A0AEFB-081C-4D95-A6B1-663E56614546}" destId="{2DD44735-432A-4BBA-A43D-88618111B723}" srcOrd="0" destOrd="0" presId="urn:microsoft.com/office/officeart/2005/8/layout/hierarchy3"/>
    <dgm:cxn modelId="{FB58361C-80C4-401A-B6FD-37951D746E3C}" type="presOf" srcId="{37646640-983B-4678-8A91-BA5CEA591EDF}" destId="{0F32FCE7-90A5-4035-B77F-BFFA03E9CAC0}" srcOrd="0" destOrd="0" presId="urn:microsoft.com/office/officeart/2005/8/layout/hierarchy3"/>
    <dgm:cxn modelId="{E9E3F338-7A09-4160-85D4-333E0053E634}" srcId="{B80D2013-6AB1-4D27-BDEF-5ED743D13123}" destId="{DC89C0AB-BF1A-402C-860B-3BB1D5F34A1D}" srcOrd="1" destOrd="0" parTransId="{36558CA3-C765-4145-AE12-931F3978ACE9}" sibTransId="{D0C597A8-D2AB-4DD4-9393-E7341ECC4C9E}"/>
    <dgm:cxn modelId="{ABD47071-53D8-4818-980A-280176A86D53}" type="presOf" srcId="{B80D2013-6AB1-4D27-BDEF-5ED743D13123}" destId="{4632EF80-0FAD-4DA6-A446-5CB2EF8991EF}" srcOrd="1" destOrd="0" presId="urn:microsoft.com/office/officeart/2005/8/layout/hierarchy3"/>
    <dgm:cxn modelId="{14A09653-5C58-4F76-885B-A0D6DAAFB0CF}" type="presOf" srcId="{B80D2013-6AB1-4D27-BDEF-5ED743D13123}" destId="{68AFBF84-9E53-49B5-B6C5-CE6C4EEBD199}" srcOrd="0" destOrd="0" presId="urn:microsoft.com/office/officeart/2005/8/layout/hierarchy3"/>
    <dgm:cxn modelId="{325D2598-4D86-4406-BBC8-8010450F1D7E}" type="presOf" srcId="{76E5EFD4-3A84-4CF7-9885-0510CD3CD010}" destId="{8FAA9AED-DF29-47E6-B94E-CAD2052FAE09}" srcOrd="0" destOrd="0" presId="urn:microsoft.com/office/officeart/2005/8/layout/hierarchy3"/>
    <dgm:cxn modelId="{D546F4AC-9D39-4581-997B-26EB7ED5051A}" type="presOf" srcId="{5A0F40AA-CEAD-4B25-9D25-DE64468709B7}" destId="{B1573CBD-ABD2-4DD8-B60D-3260EC58A2B5}" srcOrd="0" destOrd="0" presId="urn:microsoft.com/office/officeart/2005/8/layout/hierarchy3"/>
    <dgm:cxn modelId="{7F0385BD-1E19-4084-A081-68F9E06BE6D8}" type="presOf" srcId="{450F67C8-5506-4C1D-BBE0-4416392B7C73}" destId="{5B8D6AE8-A65D-4F6C-8565-2A208B6742C4}" srcOrd="0" destOrd="0" presId="urn:microsoft.com/office/officeart/2005/8/layout/hierarchy3"/>
    <dgm:cxn modelId="{C18750CF-CF72-4140-94AD-32D985D57A74}" type="presOf" srcId="{173BD53F-8EDD-4E81-8E4F-078AC91C41BD}" destId="{FF64BACF-841C-4575-B2BB-27934A00F677}" srcOrd="0" destOrd="0" presId="urn:microsoft.com/office/officeart/2005/8/layout/hierarchy3"/>
    <dgm:cxn modelId="{34DBC2D0-56C6-42FE-BE24-06079BCE8704}" srcId="{B80D2013-6AB1-4D27-BDEF-5ED743D13123}" destId="{5A0F40AA-CEAD-4B25-9D25-DE64468709B7}" srcOrd="2" destOrd="0" parTransId="{76E5EFD4-3A84-4CF7-9885-0510CD3CD010}" sibTransId="{62462247-1B84-47E8-86CF-365F2317488C}"/>
    <dgm:cxn modelId="{7F5657DE-BC2F-4F92-BB4F-753E7E875613}" type="presOf" srcId="{D8F3D79F-4FD5-479B-9298-6E377923F578}" destId="{7DC271FA-C4F0-4568-9E14-9C69EAEE1948}" srcOrd="0" destOrd="0" presId="urn:microsoft.com/office/officeart/2005/8/layout/hierarchy3"/>
    <dgm:cxn modelId="{281E01E3-37D1-4A5F-928C-EC1FEA3B5DED}" type="presOf" srcId="{DC89C0AB-BF1A-402C-860B-3BB1D5F34A1D}" destId="{3E0F95ED-5432-4E40-AC69-67187B818653}" srcOrd="0" destOrd="0" presId="urn:microsoft.com/office/officeart/2005/8/layout/hierarchy3"/>
    <dgm:cxn modelId="{BE4917F6-0F2F-4FCF-8CA4-A01FC5437298}" srcId="{B80D2013-6AB1-4D27-BDEF-5ED743D13123}" destId="{37646640-983B-4678-8A91-BA5CEA591EDF}" srcOrd="3" destOrd="0" parTransId="{173BD53F-8EDD-4E81-8E4F-078AC91C41BD}" sibTransId="{5FFEA82C-C389-4151-AE11-8A22C3F86EF5}"/>
    <dgm:cxn modelId="{4E007335-AD84-4A84-A3F2-BA5A06A89CC4}" type="presParOf" srcId="{7DC271FA-C4F0-4568-9E14-9C69EAEE1948}" destId="{49BB464C-FFE8-4865-BE96-02A118A4D6B3}" srcOrd="0" destOrd="0" presId="urn:microsoft.com/office/officeart/2005/8/layout/hierarchy3"/>
    <dgm:cxn modelId="{6D2C98FA-7643-40AB-ABFB-0DD40B28C310}" type="presParOf" srcId="{49BB464C-FFE8-4865-BE96-02A118A4D6B3}" destId="{F658FC81-1A68-424A-AEBB-CEBB7A4D8B6F}" srcOrd="0" destOrd="0" presId="urn:microsoft.com/office/officeart/2005/8/layout/hierarchy3"/>
    <dgm:cxn modelId="{476B2B62-63F8-4420-97A6-E9CC1B4B2737}" type="presParOf" srcId="{F658FC81-1A68-424A-AEBB-CEBB7A4D8B6F}" destId="{68AFBF84-9E53-49B5-B6C5-CE6C4EEBD199}" srcOrd="0" destOrd="0" presId="urn:microsoft.com/office/officeart/2005/8/layout/hierarchy3"/>
    <dgm:cxn modelId="{CB025EF8-A42C-4799-8AF3-0841D3B275A6}" type="presParOf" srcId="{F658FC81-1A68-424A-AEBB-CEBB7A4D8B6F}" destId="{4632EF80-0FAD-4DA6-A446-5CB2EF8991EF}" srcOrd="1" destOrd="0" presId="urn:microsoft.com/office/officeart/2005/8/layout/hierarchy3"/>
    <dgm:cxn modelId="{BF63E19B-0D2A-4839-A932-9F55310F9283}" type="presParOf" srcId="{49BB464C-FFE8-4865-BE96-02A118A4D6B3}" destId="{14FB2DBE-63D3-48EE-B908-03D803E65D06}" srcOrd="1" destOrd="0" presId="urn:microsoft.com/office/officeart/2005/8/layout/hierarchy3"/>
    <dgm:cxn modelId="{C81F3DE9-4FFC-431A-AB3B-C9E51501FFCD}" type="presParOf" srcId="{14FB2DBE-63D3-48EE-B908-03D803E65D06}" destId="{5B8D6AE8-A65D-4F6C-8565-2A208B6742C4}" srcOrd="0" destOrd="0" presId="urn:microsoft.com/office/officeart/2005/8/layout/hierarchy3"/>
    <dgm:cxn modelId="{635BD8BA-EB69-4223-A287-ED8D9C1BFFF3}" type="presParOf" srcId="{14FB2DBE-63D3-48EE-B908-03D803E65D06}" destId="{2DD44735-432A-4BBA-A43D-88618111B723}" srcOrd="1" destOrd="0" presId="urn:microsoft.com/office/officeart/2005/8/layout/hierarchy3"/>
    <dgm:cxn modelId="{936ED475-1412-48D5-A14B-3152821055E0}" type="presParOf" srcId="{14FB2DBE-63D3-48EE-B908-03D803E65D06}" destId="{10FEC1CE-CE3C-4125-8358-A0094CF1D762}" srcOrd="2" destOrd="0" presId="urn:microsoft.com/office/officeart/2005/8/layout/hierarchy3"/>
    <dgm:cxn modelId="{D04C6C2C-E1D5-4EBE-966E-AB688447E5DB}" type="presParOf" srcId="{14FB2DBE-63D3-48EE-B908-03D803E65D06}" destId="{3E0F95ED-5432-4E40-AC69-67187B818653}" srcOrd="3" destOrd="0" presId="urn:microsoft.com/office/officeart/2005/8/layout/hierarchy3"/>
    <dgm:cxn modelId="{93F0825D-02A7-46F8-8CFE-283AEA4C1FF2}" type="presParOf" srcId="{14FB2DBE-63D3-48EE-B908-03D803E65D06}" destId="{8FAA9AED-DF29-47E6-B94E-CAD2052FAE09}" srcOrd="4" destOrd="0" presId="urn:microsoft.com/office/officeart/2005/8/layout/hierarchy3"/>
    <dgm:cxn modelId="{9662D10C-5366-483C-834C-487DC19F74F6}" type="presParOf" srcId="{14FB2DBE-63D3-48EE-B908-03D803E65D06}" destId="{B1573CBD-ABD2-4DD8-B60D-3260EC58A2B5}" srcOrd="5" destOrd="0" presId="urn:microsoft.com/office/officeart/2005/8/layout/hierarchy3"/>
    <dgm:cxn modelId="{04591AC7-2EFE-4FD9-BC3D-B636002FE334}" type="presParOf" srcId="{14FB2DBE-63D3-48EE-B908-03D803E65D06}" destId="{FF64BACF-841C-4575-B2BB-27934A00F677}" srcOrd="6" destOrd="0" presId="urn:microsoft.com/office/officeart/2005/8/layout/hierarchy3"/>
    <dgm:cxn modelId="{3D90D786-5392-4E96-B9A7-8D9969EDA3E2}" type="presParOf" srcId="{14FB2DBE-63D3-48EE-B908-03D803E65D06}" destId="{0F32FCE7-90A5-4035-B77F-BFFA03E9CAC0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AFBF84-9E53-49B5-B6C5-CE6C4EEBD199}">
      <dsp:nvSpPr>
        <dsp:cNvPr id="0" name=""/>
        <dsp:cNvSpPr/>
      </dsp:nvSpPr>
      <dsp:spPr>
        <a:xfrm>
          <a:off x="2323" y="97800"/>
          <a:ext cx="2417713" cy="56335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Unit-1</a:t>
          </a:r>
        </a:p>
      </dsp:txBody>
      <dsp:txXfrm>
        <a:off x="18823" y="114300"/>
        <a:ext cx="2384713" cy="530351"/>
      </dsp:txXfrm>
    </dsp:sp>
    <dsp:sp modelId="{5B8D6AE8-A65D-4F6C-8565-2A208B6742C4}">
      <dsp:nvSpPr>
        <dsp:cNvPr id="0" name=""/>
        <dsp:cNvSpPr/>
      </dsp:nvSpPr>
      <dsp:spPr>
        <a:xfrm>
          <a:off x="244094" y="661151"/>
          <a:ext cx="241771" cy="4225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2513"/>
              </a:lnTo>
              <a:lnTo>
                <a:pt x="241771" y="422513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D44735-432A-4BBA-A43D-88618111B723}">
      <dsp:nvSpPr>
        <dsp:cNvPr id="0" name=""/>
        <dsp:cNvSpPr/>
      </dsp:nvSpPr>
      <dsp:spPr>
        <a:xfrm>
          <a:off x="485866" y="801989"/>
          <a:ext cx="7360410" cy="5633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Discrete Fourier Transforms:</a:t>
          </a:r>
          <a:r>
            <a:rPr lang="en-US" sz="1600" kern="1200" dirty="0"/>
            <a:t> Definitions, Properties of the DFT</a:t>
          </a:r>
        </a:p>
      </dsp:txBody>
      <dsp:txXfrm>
        <a:off x="502366" y="818489"/>
        <a:ext cx="7327410" cy="530351"/>
      </dsp:txXfrm>
    </dsp:sp>
    <dsp:sp modelId="{4317F73E-1091-4344-8ACC-B18C251A63C9}">
      <dsp:nvSpPr>
        <dsp:cNvPr id="0" name=""/>
        <dsp:cNvSpPr/>
      </dsp:nvSpPr>
      <dsp:spPr>
        <a:xfrm>
          <a:off x="244094" y="661151"/>
          <a:ext cx="241771" cy="11267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26703"/>
              </a:lnTo>
              <a:lnTo>
                <a:pt x="241771" y="1126703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0CDB96-84A4-40D4-8A33-63F5B7A2E12D}">
      <dsp:nvSpPr>
        <dsp:cNvPr id="0" name=""/>
        <dsp:cNvSpPr/>
      </dsp:nvSpPr>
      <dsp:spPr>
        <a:xfrm>
          <a:off x="485866" y="1506179"/>
          <a:ext cx="7360410" cy="5633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1285709"/>
              <a:satOff val="2937"/>
              <a:lumOff val="-813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Circular Convolution, Linear Convolution</a:t>
          </a:r>
        </a:p>
      </dsp:txBody>
      <dsp:txXfrm>
        <a:off x="502366" y="1522679"/>
        <a:ext cx="7327410" cy="530351"/>
      </dsp:txXfrm>
    </dsp:sp>
    <dsp:sp modelId="{960087D8-7858-449D-A4C5-77FDB7168322}">
      <dsp:nvSpPr>
        <dsp:cNvPr id="0" name=""/>
        <dsp:cNvSpPr/>
      </dsp:nvSpPr>
      <dsp:spPr>
        <a:xfrm>
          <a:off x="244094" y="661151"/>
          <a:ext cx="241771" cy="18308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30892"/>
              </a:lnTo>
              <a:lnTo>
                <a:pt x="241771" y="1830892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8FE7E2-DE9A-43F7-9B09-225F921C1B3B}">
      <dsp:nvSpPr>
        <dsp:cNvPr id="0" name=""/>
        <dsp:cNvSpPr/>
      </dsp:nvSpPr>
      <dsp:spPr>
        <a:xfrm>
          <a:off x="485866" y="2210368"/>
          <a:ext cx="7360410" cy="5633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2571418"/>
              <a:satOff val="5874"/>
              <a:lumOff val="-1627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Fast Fourier Transform Algorithms:</a:t>
          </a:r>
          <a:r>
            <a:rPr lang="en-US" sz="1600" kern="1200" dirty="0"/>
            <a:t> Introduction</a:t>
          </a:r>
        </a:p>
      </dsp:txBody>
      <dsp:txXfrm>
        <a:off x="502366" y="2226868"/>
        <a:ext cx="7327410" cy="530351"/>
      </dsp:txXfrm>
    </dsp:sp>
    <dsp:sp modelId="{9D74271A-9A16-482B-AE82-F46A3D66C0B2}">
      <dsp:nvSpPr>
        <dsp:cNvPr id="0" name=""/>
        <dsp:cNvSpPr/>
      </dsp:nvSpPr>
      <dsp:spPr>
        <a:xfrm>
          <a:off x="244094" y="661151"/>
          <a:ext cx="241771" cy="25350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35082"/>
              </a:lnTo>
              <a:lnTo>
                <a:pt x="241771" y="2535082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C0EAAC-CE6D-4504-B6B6-4063060D3B46}">
      <dsp:nvSpPr>
        <dsp:cNvPr id="0" name=""/>
        <dsp:cNvSpPr/>
      </dsp:nvSpPr>
      <dsp:spPr>
        <a:xfrm>
          <a:off x="485866" y="2914558"/>
          <a:ext cx="7360410" cy="5633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3857127"/>
              <a:satOff val="8811"/>
              <a:lumOff val="-2441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Decimation in Time (DIT) Algorithm, Computational Efficiency</a:t>
          </a:r>
        </a:p>
      </dsp:txBody>
      <dsp:txXfrm>
        <a:off x="502366" y="2931058"/>
        <a:ext cx="7327410" cy="530351"/>
      </dsp:txXfrm>
    </dsp:sp>
    <dsp:sp modelId="{8FAA9AED-DF29-47E6-B94E-CAD2052FAE09}">
      <dsp:nvSpPr>
        <dsp:cNvPr id="0" name=""/>
        <dsp:cNvSpPr/>
      </dsp:nvSpPr>
      <dsp:spPr>
        <a:xfrm>
          <a:off x="244094" y="661151"/>
          <a:ext cx="241771" cy="32392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39272"/>
              </a:lnTo>
              <a:lnTo>
                <a:pt x="241771" y="3239272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573CBD-ABD2-4DD8-B60D-3260EC58A2B5}">
      <dsp:nvSpPr>
        <dsp:cNvPr id="0" name=""/>
        <dsp:cNvSpPr/>
      </dsp:nvSpPr>
      <dsp:spPr>
        <a:xfrm>
          <a:off x="485866" y="3618748"/>
          <a:ext cx="7360410" cy="5633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5142836"/>
              <a:satOff val="11748"/>
              <a:lumOff val="-3254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Decimation in Frequency (DIF) Algorithm</a:t>
          </a:r>
        </a:p>
      </dsp:txBody>
      <dsp:txXfrm>
        <a:off x="502366" y="3635248"/>
        <a:ext cx="7327410" cy="53035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AFBF84-9E53-49B5-B6C5-CE6C4EEBD199}">
      <dsp:nvSpPr>
        <dsp:cNvPr id="0" name=""/>
        <dsp:cNvSpPr/>
      </dsp:nvSpPr>
      <dsp:spPr>
        <a:xfrm>
          <a:off x="2323" y="97800"/>
          <a:ext cx="2417713" cy="56335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Unit-2</a:t>
          </a:r>
        </a:p>
      </dsp:txBody>
      <dsp:txXfrm>
        <a:off x="18823" y="114300"/>
        <a:ext cx="2384713" cy="530351"/>
      </dsp:txXfrm>
    </dsp:sp>
    <dsp:sp modelId="{5B8D6AE8-A65D-4F6C-8565-2A208B6742C4}">
      <dsp:nvSpPr>
        <dsp:cNvPr id="0" name=""/>
        <dsp:cNvSpPr/>
      </dsp:nvSpPr>
      <dsp:spPr>
        <a:xfrm>
          <a:off x="244094" y="661151"/>
          <a:ext cx="241771" cy="4225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2513"/>
              </a:lnTo>
              <a:lnTo>
                <a:pt x="241771" y="422513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D44735-432A-4BBA-A43D-88618111B723}">
      <dsp:nvSpPr>
        <dsp:cNvPr id="0" name=""/>
        <dsp:cNvSpPr/>
      </dsp:nvSpPr>
      <dsp:spPr>
        <a:xfrm>
          <a:off x="485866" y="801989"/>
          <a:ext cx="7360410" cy="5633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IIR Filter Design:</a:t>
          </a:r>
          <a:r>
            <a:rPr lang="en-US" sz="1600" kern="1200" dirty="0"/>
            <a:t> Structures of IIR, Analog filter design</a:t>
          </a:r>
        </a:p>
      </dsp:txBody>
      <dsp:txXfrm>
        <a:off x="502366" y="818489"/>
        <a:ext cx="7327410" cy="530351"/>
      </dsp:txXfrm>
    </dsp:sp>
    <dsp:sp modelId="{4317F73E-1091-4344-8ACC-B18C251A63C9}">
      <dsp:nvSpPr>
        <dsp:cNvPr id="0" name=""/>
        <dsp:cNvSpPr/>
      </dsp:nvSpPr>
      <dsp:spPr>
        <a:xfrm>
          <a:off x="244094" y="661151"/>
          <a:ext cx="241771" cy="11267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26703"/>
              </a:lnTo>
              <a:lnTo>
                <a:pt x="241771" y="1126703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0CDB96-84A4-40D4-8A33-63F5B7A2E12D}">
      <dsp:nvSpPr>
        <dsp:cNvPr id="0" name=""/>
        <dsp:cNvSpPr/>
      </dsp:nvSpPr>
      <dsp:spPr>
        <a:xfrm>
          <a:off x="485866" y="1506179"/>
          <a:ext cx="7360410" cy="5633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1285709"/>
              <a:satOff val="2937"/>
              <a:lumOff val="-813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Discrete time IIR filter from analog filter: IIR filter design by Impulse Invariance</a:t>
          </a:r>
        </a:p>
      </dsp:txBody>
      <dsp:txXfrm>
        <a:off x="502366" y="1522679"/>
        <a:ext cx="7327410" cy="530351"/>
      </dsp:txXfrm>
    </dsp:sp>
    <dsp:sp modelId="{960087D8-7858-449D-A4C5-77FDB7168322}">
      <dsp:nvSpPr>
        <dsp:cNvPr id="0" name=""/>
        <dsp:cNvSpPr/>
      </dsp:nvSpPr>
      <dsp:spPr>
        <a:xfrm>
          <a:off x="244094" y="661151"/>
          <a:ext cx="241771" cy="18308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30892"/>
              </a:lnTo>
              <a:lnTo>
                <a:pt x="241771" y="1830892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8FE7E2-DE9A-43F7-9B09-225F921C1B3B}">
      <dsp:nvSpPr>
        <dsp:cNvPr id="0" name=""/>
        <dsp:cNvSpPr/>
      </dsp:nvSpPr>
      <dsp:spPr>
        <a:xfrm>
          <a:off x="485866" y="2210368"/>
          <a:ext cx="7360410" cy="5633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2571418"/>
              <a:satOff val="5874"/>
              <a:lumOff val="-1627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Bilinear transformation</a:t>
          </a:r>
        </a:p>
      </dsp:txBody>
      <dsp:txXfrm>
        <a:off x="502366" y="2226868"/>
        <a:ext cx="7327410" cy="530351"/>
      </dsp:txXfrm>
    </dsp:sp>
    <dsp:sp modelId="{9D74271A-9A16-482B-AE82-F46A3D66C0B2}">
      <dsp:nvSpPr>
        <dsp:cNvPr id="0" name=""/>
        <dsp:cNvSpPr/>
      </dsp:nvSpPr>
      <dsp:spPr>
        <a:xfrm>
          <a:off x="244094" y="661151"/>
          <a:ext cx="241771" cy="25350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35082"/>
              </a:lnTo>
              <a:lnTo>
                <a:pt x="241771" y="2535082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C0EAAC-CE6D-4504-B6B6-4063060D3B46}">
      <dsp:nvSpPr>
        <dsp:cNvPr id="0" name=""/>
        <dsp:cNvSpPr/>
      </dsp:nvSpPr>
      <dsp:spPr>
        <a:xfrm>
          <a:off x="485866" y="2914558"/>
          <a:ext cx="7360410" cy="5633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3857127"/>
              <a:satOff val="8811"/>
              <a:lumOff val="-2441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Approximation of derivatives </a:t>
          </a:r>
        </a:p>
      </dsp:txBody>
      <dsp:txXfrm>
        <a:off x="502366" y="2931058"/>
        <a:ext cx="7327410" cy="530351"/>
      </dsp:txXfrm>
    </dsp:sp>
    <dsp:sp modelId="{8FAA9AED-DF29-47E6-B94E-CAD2052FAE09}">
      <dsp:nvSpPr>
        <dsp:cNvPr id="0" name=""/>
        <dsp:cNvSpPr/>
      </dsp:nvSpPr>
      <dsp:spPr>
        <a:xfrm>
          <a:off x="244094" y="661151"/>
          <a:ext cx="241771" cy="32392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39272"/>
              </a:lnTo>
              <a:lnTo>
                <a:pt x="241771" y="3239272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573CBD-ABD2-4DD8-B60D-3260EC58A2B5}">
      <dsp:nvSpPr>
        <dsp:cNvPr id="0" name=""/>
        <dsp:cNvSpPr/>
      </dsp:nvSpPr>
      <dsp:spPr>
        <a:xfrm>
          <a:off x="485866" y="3618748"/>
          <a:ext cx="7360410" cy="5633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5142836"/>
              <a:satOff val="11748"/>
              <a:lumOff val="-3254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LPF, HPF, BPF, BRF filter design using frequency translation</a:t>
          </a:r>
        </a:p>
      </dsp:txBody>
      <dsp:txXfrm>
        <a:off x="502366" y="3635248"/>
        <a:ext cx="7327410" cy="53035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AFBF84-9E53-49B5-B6C5-CE6C4EEBD199}">
      <dsp:nvSpPr>
        <dsp:cNvPr id="0" name=""/>
        <dsp:cNvSpPr/>
      </dsp:nvSpPr>
      <dsp:spPr>
        <a:xfrm>
          <a:off x="2323" y="97800"/>
          <a:ext cx="2417713" cy="56335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Unit-3</a:t>
          </a:r>
        </a:p>
      </dsp:txBody>
      <dsp:txXfrm>
        <a:off x="18823" y="114300"/>
        <a:ext cx="2384713" cy="530351"/>
      </dsp:txXfrm>
    </dsp:sp>
    <dsp:sp modelId="{5B8D6AE8-A65D-4F6C-8565-2A208B6742C4}">
      <dsp:nvSpPr>
        <dsp:cNvPr id="0" name=""/>
        <dsp:cNvSpPr/>
      </dsp:nvSpPr>
      <dsp:spPr>
        <a:xfrm>
          <a:off x="244094" y="661151"/>
          <a:ext cx="241771" cy="4225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2513"/>
              </a:lnTo>
              <a:lnTo>
                <a:pt x="241771" y="422513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D44735-432A-4BBA-A43D-88618111B723}">
      <dsp:nvSpPr>
        <dsp:cNvPr id="0" name=""/>
        <dsp:cNvSpPr/>
      </dsp:nvSpPr>
      <dsp:spPr>
        <a:xfrm>
          <a:off x="485866" y="801989"/>
          <a:ext cx="7360410" cy="5633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FIR Filter Design:</a:t>
          </a:r>
          <a:r>
            <a:rPr lang="en-US" sz="1600" kern="1200" dirty="0"/>
            <a:t> Filter design using windowing techniques: Rectangular Window</a:t>
          </a:r>
        </a:p>
      </dsp:txBody>
      <dsp:txXfrm>
        <a:off x="502366" y="818489"/>
        <a:ext cx="7327410" cy="530351"/>
      </dsp:txXfrm>
    </dsp:sp>
    <dsp:sp modelId="{304CCCA9-C428-4CFB-B21D-ED008B60F9DF}">
      <dsp:nvSpPr>
        <dsp:cNvPr id="0" name=""/>
        <dsp:cNvSpPr/>
      </dsp:nvSpPr>
      <dsp:spPr>
        <a:xfrm>
          <a:off x="244094" y="661151"/>
          <a:ext cx="241771" cy="11267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26703"/>
              </a:lnTo>
              <a:lnTo>
                <a:pt x="241771" y="1126703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C971DB-AB16-497A-9414-A1D1E4B77540}">
      <dsp:nvSpPr>
        <dsp:cNvPr id="0" name=""/>
        <dsp:cNvSpPr/>
      </dsp:nvSpPr>
      <dsp:spPr>
        <a:xfrm>
          <a:off x="485866" y="1506179"/>
          <a:ext cx="7360410" cy="5633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1285709"/>
              <a:satOff val="2937"/>
              <a:lumOff val="-813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Hamming Window and  </a:t>
          </a:r>
          <a:r>
            <a:rPr lang="en-US" sz="1600" kern="1200" dirty="0" err="1"/>
            <a:t>Hanning</a:t>
          </a:r>
          <a:r>
            <a:rPr lang="en-US" sz="1600" kern="1200" dirty="0"/>
            <a:t> Window</a:t>
          </a:r>
        </a:p>
      </dsp:txBody>
      <dsp:txXfrm>
        <a:off x="502366" y="1522679"/>
        <a:ext cx="7327410" cy="530351"/>
      </dsp:txXfrm>
    </dsp:sp>
    <dsp:sp modelId="{9D74271A-9A16-482B-AE82-F46A3D66C0B2}">
      <dsp:nvSpPr>
        <dsp:cNvPr id="0" name=""/>
        <dsp:cNvSpPr/>
      </dsp:nvSpPr>
      <dsp:spPr>
        <a:xfrm>
          <a:off x="244094" y="661151"/>
          <a:ext cx="241771" cy="18308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30892"/>
              </a:lnTo>
              <a:lnTo>
                <a:pt x="241771" y="1830892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C0EAAC-CE6D-4504-B6B6-4063060D3B46}">
      <dsp:nvSpPr>
        <dsp:cNvPr id="0" name=""/>
        <dsp:cNvSpPr/>
      </dsp:nvSpPr>
      <dsp:spPr>
        <a:xfrm>
          <a:off x="485866" y="2210368"/>
          <a:ext cx="7360410" cy="5633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2571418"/>
              <a:satOff val="5874"/>
              <a:lumOff val="-1627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Blackman Window</a:t>
          </a:r>
        </a:p>
      </dsp:txBody>
      <dsp:txXfrm>
        <a:off x="502366" y="2226868"/>
        <a:ext cx="7327410" cy="530351"/>
      </dsp:txXfrm>
    </dsp:sp>
    <dsp:sp modelId="{8FAA9AED-DF29-47E6-B94E-CAD2052FAE09}">
      <dsp:nvSpPr>
        <dsp:cNvPr id="0" name=""/>
        <dsp:cNvSpPr/>
      </dsp:nvSpPr>
      <dsp:spPr>
        <a:xfrm>
          <a:off x="244094" y="661151"/>
          <a:ext cx="241771" cy="25350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35082"/>
              </a:lnTo>
              <a:lnTo>
                <a:pt x="241771" y="2535082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573CBD-ABD2-4DD8-B60D-3260EC58A2B5}">
      <dsp:nvSpPr>
        <dsp:cNvPr id="0" name=""/>
        <dsp:cNvSpPr/>
      </dsp:nvSpPr>
      <dsp:spPr>
        <a:xfrm>
          <a:off x="485866" y="2914558"/>
          <a:ext cx="7360410" cy="5633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3857127"/>
              <a:satOff val="8811"/>
              <a:lumOff val="-2441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Kaiser Window</a:t>
          </a:r>
        </a:p>
      </dsp:txBody>
      <dsp:txXfrm>
        <a:off x="502366" y="2931058"/>
        <a:ext cx="7327410" cy="530351"/>
      </dsp:txXfrm>
    </dsp:sp>
    <dsp:sp modelId="{1FB46550-092E-4A09-8DB6-6796DBB07F9B}">
      <dsp:nvSpPr>
        <dsp:cNvPr id="0" name=""/>
        <dsp:cNvSpPr/>
      </dsp:nvSpPr>
      <dsp:spPr>
        <a:xfrm>
          <a:off x="244094" y="661151"/>
          <a:ext cx="241771" cy="32392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39272"/>
              </a:lnTo>
              <a:lnTo>
                <a:pt x="241771" y="3239272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E7CE4B-9A31-4AB2-8958-6B9A1B6A3997}">
      <dsp:nvSpPr>
        <dsp:cNvPr id="0" name=""/>
        <dsp:cNvSpPr/>
      </dsp:nvSpPr>
      <dsp:spPr>
        <a:xfrm>
          <a:off x="485866" y="3618748"/>
          <a:ext cx="7360410" cy="5633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5142836"/>
              <a:satOff val="11748"/>
              <a:lumOff val="-3254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Frequency sampling technique</a:t>
          </a:r>
        </a:p>
      </dsp:txBody>
      <dsp:txXfrm>
        <a:off x="502366" y="3635248"/>
        <a:ext cx="7327410" cy="53035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AFBF84-9E53-49B5-B6C5-CE6C4EEBD199}">
      <dsp:nvSpPr>
        <dsp:cNvPr id="0" name=""/>
        <dsp:cNvSpPr/>
      </dsp:nvSpPr>
      <dsp:spPr>
        <a:xfrm>
          <a:off x="2323" y="449895"/>
          <a:ext cx="2417713" cy="56335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Unit-4</a:t>
          </a:r>
        </a:p>
      </dsp:txBody>
      <dsp:txXfrm>
        <a:off x="18823" y="466395"/>
        <a:ext cx="2384713" cy="530351"/>
      </dsp:txXfrm>
    </dsp:sp>
    <dsp:sp modelId="{5B8D6AE8-A65D-4F6C-8565-2A208B6742C4}">
      <dsp:nvSpPr>
        <dsp:cNvPr id="0" name=""/>
        <dsp:cNvSpPr/>
      </dsp:nvSpPr>
      <dsp:spPr>
        <a:xfrm>
          <a:off x="244094" y="1013246"/>
          <a:ext cx="241771" cy="4225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2513"/>
              </a:lnTo>
              <a:lnTo>
                <a:pt x="241771" y="422513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D44735-432A-4BBA-A43D-88618111B723}">
      <dsp:nvSpPr>
        <dsp:cNvPr id="0" name=""/>
        <dsp:cNvSpPr/>
      </dsp:nvSpPr>
      <dsp:spPr>
        <a:xfrm>
          <a:off x="485866" y="1154084"/>
          <a:ext cx="7360410" cy="5633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Realization of Discrete Time  Systems:</a:t>
          </a:r>
          <a:r>
            <a:rPr lang="en-US" sz="1600" kern="1200" dirty="0"/>
            <a:t> FIR systems – Direct form, cascaded, parallel and lattice structures</a:t>
          </a:r>
        </a:p>
      </dsp:txBody>
      <dsp:txXfrm>
        <a:off x="502366" y="1170584"/>
        <a:ext cx="7327410" cy="530351"/>
      </dsp:txXfrm>
    </dsp:sp>
    <dsp:sp modelId="{10FEC1CE-CE3C-4125-8358-A0094CF1D762}">
      <dsp:nvSpPr>
        <dsp:cNvPr id="0" name=""/>
        <dsp:cNvSpPr/>
      </dsp:nvSpPr>
      <dsp:spPr>
        <a:xfrm>
          <a:off x="244094" y="1013246"/>
          <a:ext cx="241771" cy="11267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26703"/>
              </a:lnTo>
              <a:lnTo>
                <a:pt x="241771" y="1126703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0F95ED-5432-4E40-AC69-67187B818653}">
      <dsp:nvSpPr>
        <dsp:cNvPr id="0" name=""/>
        <dsp:cNvSpPr/>
      </dsp:nvSpPr>
      <dsp:spPr>
        <a:xfrm>
          <a:off x="485866" y="1858274"/>
          <a:ext cx="7360410" cy="5633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1714279"/>
              <a:satOff val="3916"/>
              <a:lumOff val="-1085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IIR systems – Direct form, cascaded, parallel, lattice and lattice ladder structures</a:t>
          </a:r>
        </a:p>
      </dsp:txBody>
      <dsp:txXfrm>
        <a:off x="502366" y="1874774"/>
        <a:ext cx="7327410" cy="530351"/>
      </dsp:txXfrm>
    </dsp:sp>
    <dsp:sp modelId="{8FAA9AED-DF29-47E6-B94E-CAD2052FAE09}">
      <dsp:nvSpPr>
        <dsp:cNvPr id="0" name=""/>
        <dsp:cNvSpPr/>
      </dsp:nvSpPr>
      <dsp:spPr>
        <a:xfrm>
          <a:off x="244094" y="1013246"/>
          <a:ext cx="241771" cy="18308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30892"/>
              </a:lnTo>
              <a:lnTo>
                <a:pt x="241771" y="1830892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573CBD-ABD2-4DD8-B60D-3260EC58A2B5}">
      <dsp:nvSpPr>
        <dsp:cNvPr id="0" name=""/>
        <dsp:cNvSpPr/>
      </dsp:nvSpPr>
      <dsp:spPr>
        <a:xfrm>
          <a:off x="485866" y="2562463"/>
          <a:ext cx="7360410" cy="5633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3428557"/>
              <a:satOff val="7832"/>
              <a:lumOff val="-2169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Finite Word length Effects: </a:t>
          </a:r>
          <a:r>
            <a:rPr lang="en-US" sz="1600" kern="1200" dirty="0"/>
            <a:t>Quantization effect in filter coefficients</a:t>
          </a:r>
        </a:p>
      </dsp:txBody>
      <dsp:txXfrm>
        <a:off x="502366" y="2578963"/>
        <a:ext cx="7327410" cy="530351"/>
      </dsp:txXfrm>
    </dsp:sp>
    <dsp:sp modelId="{FF64BACF-841C-4575-B2BB-27934A00F677}">
      <dsp:nvSpPr>
        <dsp:cNvPr id="0" name=""/>
        <dsp:cNvSpPr/>
      </dsp:nvSpPr>
      <dsp:spPr>
        <a:xfrm>
          <a:off x="244094" y="1013246"/>
          <a:ext cx="241771" cy="25350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35082"/>
              </a:lnTo>
              <a:lnTo>
                <a:pt x="241771" y="2535082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32FCE7-90A5-4035-B77F-BFFA03E9CAC0}">
      <dsp:nvSpPr>
        <dsp:cNvPr id="0" name=""/>
        <dsp:cNvSpPr/>
      </dsp:nvSpPr>
      <dsp:spPr>
        <a:xfrm>
          <a:off x="485866" y="3266653"/>
          <a:ext cx="7360410" cy="5633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5142836"/>
              <a:satOff val="11748"/>
              <a:lumOff val="-3254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Round-off effect in digital filters</a:t>
          </a:r>
        </a:p>
      </dsp:txBody>
      <dsp:txXfrm>
        <a:off x="502366" y="3283153"/>
        <a:ext cx="7327410" cy="5303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160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510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1600" y="651510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266CB99-304C-45F4-99D9-A7EF26FB7F1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160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19200" y="3257550"/>
            <a:ext cx="67056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510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1600" y="651510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D7898693-AB0E-4C77-9C99-210A9C6C65A8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8BF816-DE6E-47F2-891D-697B53E9FA0A}" type="slidenum">
              <a:rPr lang="en-US"/>
              <a:pPr/>
              <a:t>9</a:t>
            </a:fld>
            <a:endParaRPr lang="en-US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FB19BC-B686-4500-B873-30C9F5C84BE6}" type="slidenum">
              <a:rPr lang="en-US"/>
              <a:pPr/>
              <a:t>10</a:t>
            </a:fld>
            <a:endParaRPr lang="en-US"/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18B284-6D98-4CC2-9FEC-34453EBEF80B}" type="slidenum">
              <a:rPr lang="en-US"/>
              <a:pPr/>
              <a:t>15</a:t>
            </a:fld>
            <a:endParaRPr lang="en-US"/>
          </a:p>
        </p:txBody>
      </p:sp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18B284-6D98-4CC2-9FEC-34453EBEF80B}" type="slidenum">
              <a:rPr lang="en-US"/>
              <a:pPr/>
              <a:t>16</a:t>
            </a:fld>
            <a:endParaRPr lang="en-US"/>
          </a:p>
        </p:txBody>
      </p:sp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557137-421D-4458-A194-28FAA80EBB2C}" type="slidenum">
              <a:rPr lang="en-US"/>
              <a:pPr/>
              <a:t>17</a:t>
            </a:fld>
            <a:endParaRPr lang="en-US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6ED8FE-7647-4D6C-AFD0-E55C4283C7C9}" type="slidenum">
              <a:rPr lang="en-US"/>
              <a:pPr/>
              <a:t>18</a:t>
            </a:fld>
            <a:endParaRPr lang="en-US"/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05D267-8A0D-4EE4-BBEC-F24C2701BCCA}" type="slidenum">
              <a:rPr lang="en-US"/>
              <a:pPr/>
              <a:t>19</a:t>
            </a:fld>
            <a:endParaRPr lang="en-US"/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05D267-8A0D-4EE4-BBEC-F24C2701BCCA}" type="slidenum">
              <a:rPr lang="en-US"/>
              <a:pPr/>
              <a:t>20</a:t>
            </a:fld>
            <a:endParaRPr lang="en-US"/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March 05, 2002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Digital Signal Processing(BEC-42)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B912E7-5A2F-4DCE-8CAD-0035FAFC67E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March 05, 2002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Digital Signal Processing(BEC-42)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248E93-9DC9-4F17-B15B-ED806E30E90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March 05, 2002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Digital Signal Processing(BEC-42)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787795-AFF3-49BC-96E0-469C81F4452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March 05, 2002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Digital Signal Processing(BEC-42)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07054C-9CFD-4CA8-A1BA-77390F25483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March 05, 2002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Digital Signal Processing(BEC-42)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62DFCA-09B0-494B-BC6F-F6699768C2C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March 05, 2002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Digital Signal Processing(BEC-42)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D1B8EA-0D85-4A8D-9CA1-D545CF71CE2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March 05, 2002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Digital Signal Processing(BEC-42)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E8B976-73B0-4AEC-87D6-5C0698BCE5C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March 05, 2002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Digital Signal Processing(BEC-42)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6FE5C7-63CB-4A9A-A857-3E9B64BBAFE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March 05, 2002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Digital Signal Processing(BEC-42)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D676F7-5BD7-46E1-9F0A-7C8B4239C87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March 05, 2002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Digital Signal Processing(BEC-42)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0D7280-8A5B-4120-97E0-1295CEC8EF2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March 05, 2002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Digital Signal Processing(BEC-42)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D16CA6-5D7B-4F61-8180-4DB37DC84BA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r>
              <a:rPr lang="en-US"/>
              <a:t>March 05, 2002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r>
              <a:rPr lang="en-US"/>
              <a:t>Digital Signal Processing(BEC-42)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FE3041D9-0DAC-430C-90A2-6954DAB0110B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2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nptel.ac.in/courses/117/102/117102060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38200"/>
            <a:ext cx="8458200" cy="4495800"/>
          </a:xfrm>
        </p:spPr>
        <p:txBody>
          <a:bodyPr/>
          <a:lstStyle/>
          <a:p>
            <a:pPr algn="ctr">
              <a:buNone/>
            </a:pPr>
            <a:r>
              <a:rPr lang="en-US" sz="4000" b="1" dirty="0"/>
              <a:t>Digital Signal Processing(BEC-303)</a:t>
            </a:r>
            <a:endParaRPr lang="en-US" sz="3800" b="1" dirty="0"/>
          </a:p>
          <a:p>
            <a:pPr algn="ctr">
              <a:buNone/>
            </a:pPr>
            <a:endParaRPr lang="en-US" sz="3800" dirty="0"/>
          </a:p>
          <a:p>
            <a:pPr algn="ctr">
              <a:buNone/>
            </a:pPr>
            <a:r>
              <a:rPr lang="en-US" sz="3800" dirty="0"/>
              <a:t>Unit-1</a:t>
            </a:r>
          </a:p>
          <a:p>
            <a:pPr algn="ctr">
              <a:buNone/>
            </a:pPr>
            <a:r>
              <a:rPr lang="en-US" sz="3800" dirty="0"/>
              <a:t>Lecture-1</a:t>
            </a:r>
          </a:p>
          <a:p>
            <a:pPr algn="ctr">
              <a:buNone/>
            </a:pPr>
            <a:r>
              <a:rPr lang="en-US" sz="3800" dirty="0"/>
              <a:t>(Basic Concepts of Signal and System)</a:t>
            </a:r>
          </a:p>
          <a:p>
            <a:pPr algn="ctr">
              <a:buNone/>
            </a:pPr>
            <a:endParaRPr lang="en-US" sz="3800" dirty="0"/>
          </a:p>
          <a:p>
            <a:pPr algn="ctr">
              <a:buNone/>
            </a:pPr>
            <a:r>
              <a:rPr lang="en-US" sz="3800" dirty="0"/>
              <a:t>Presented By:</a:t>
            </a:r>
          </a:p>
          <a:p>
            <a:pPr algn="ctr">
              <a:buNone/>
            </a:pPr>
            <a:r>
              <a:rPr lang="en-US" sz="3800" dirty="0">
                <a:solidFill>
                  <a:srgbClr val="FF0000"/>
                </a:solidFill>
              </a:rPr>
              <a:t>Dr. Dr. Ishwar Chandra Yadav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0"/>
            <a:ext cx="8458200" cy="5638800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Discrete Time Sinusoidal Signals</a:t>
            </a:r>
          </a:p>
          <a:p>
            <a:pPr algn="ctr">
              <a:buFontTx/>
              <a:buNone/>
            </a:pPr>
            <a:endParaRPr lang="en-US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ctr">
              <a:buFontTx/>
              <a:buNone/>
            </a:pPr>
            <a:endParaRPr lang="en-US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609600" y="762000"/>
            <a:ext cx="8534400" cy="1138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vl="1" algn="just"/>
            <a:r>
              <a:rPr lang="en-US" sz="2200" b="0" dirty="0"/>
              <a:t>A discrete time sinusoidal signal may be expressed as </a:t>
            </a:r>
          </a:p>
          <a:p>
            <a:pPr lvl="1" algn="just"/>
            <a:r>
              <a:rPr lang="en-US" sz="2200" b="0" dirty="0"/>
              <a:t>x[n] = A Sin (</a:t>
            </a:r>
            <a:r>
              <a:rPr lang="el-GR" sz="2200" b="0" dirty="0"/>
              <a:t>ω</a:t>
            </a:r>
            <a:r>
              <a:rPr lang="en-US" sz="2200" b="0" dirty="0"/>
              <a:t>n + </a:t>
            </a:r>
            <a:r>
              <a:rPr lang="en-US" sz="2200" b="0" dirty="0">
                <a:sym typeface="Symbol" pitchFamily="18" charset="2"/>
              </a:rPr>
              <a:t>)               - &lt; n &lt; </a:t>
            </a:r>
          </a:p>
          <a:p>
            <a:pPr lvl="1" algn="just"/>
            <a:endParaRPr lang="en-US" dirty="0"/>
          </a:p>
        </p:txBody>
      </p:sp>
      <p:sp>
        <p:nvSpPr>
          <p:cNvPr id="24594" name="Rectangle 18"/>
          <p:cNvSpPr>
            <a:spLocks noChangeArrowheads="1"/>
          </p:cNvSpPr>
          <p:nvPr/>
        </p:nvSpPr>
        <p:spPr bwMode="auto">
          <a:xfrm>
            <a:off x="0" y="1600200"/>
            <a:ext cx="8229600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vl="1" algn="just">
              <a:lnSpc>
                <a:spcPct val="90000"/>
              </a:lnSpc>
            </a:pPr>
            <a:r>
              <a:rPr lang="en-US" sz="2200" dirty="0"/>
              <a:t>Properties:</a:t>
            </a:r>
            <a:r>
              <a:rPr lang="en-US" dirty="0">
                <a:solidFill>
                  <a:srgbClr val="336600"/>
                </a:solidFill>
              </a:rPr>
              <a:t> </a:t>
            </a:r>
          </a:p>
        </p:txBody>
      </p:sp>
      <p:sp>
        <p:nvSpPr>
          <p:cNvPr id="24595" name="Rectangle 19"/>
          <p:cNvSpPr>
            <a:spLocks noChangeArrowheads="1"/>
          </p:cNvSpPr>
          <p:nvPr/>
        </p:nvSpPr>
        <p:spPr bwMode="auto">
          <a:xfrm>
            <a:off x="0" y="1981200"/>
            <a:ext cx="9144000" cy="3444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200" b="0" dirty="0"/>
              <a:t>A discrete time sinusoid is periodic only if its frequency is a rational number.</a:t>
            </a:r>
          </a:p>
          <a:p>
            <a:pPr algn="just">
              <a:lnSpc>
                <a:spcPct val="90000"/>
              </a:lnSpc>
              <a:buFont typeface="Wingdings" pitchFamily="2" charset="2"/>
              <a:buChar char="Ø"/>
            </a:pPr>
            <a:endParaRPr lang="en-US" sz="2200" b="0" dirty="0"/>
          </a:p>
          <a:p>
            <a:pPr algn="just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200" b="0" dirty="0"/>
              <a:t>Discrete time sinusoids whose frequencies are separated by an integer multiple of 2</a:t>
            </a:r>
            <a:r>
              <a:rPr lang="en-US" sz="2200" b="0" dirty="0">
                <a:sym typeface="Symbol" pitchFamily="18" charset="2"/>
              </a:rPr>
              <a:t>  are identical.</a:t>
            </a:r>
          </a:p>
          <a:p>
            <a:pPr algn="just">
              <a:lnSpc>
                <a:spcPct val="90000"/>
              </a:lnSpc>
              <a:buFont typeface="Wingdings" pitchFamily="2" charset="2"/>
              <a:buChar char="Ø"/>
            </a:pPr>
            <a:endParaRPr lang="en-US" sz="2200" b="0" dirty="0">
              <a:sym typeface="Symbol" pitchFamily="18" charset="2"/>
            </a:endParaRPr>
          </a:p>
          <a:p>
            <a:pPr algn="just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200" b="0" dirty="0"/>
              <a:t>The highest rate of oscillation in a discrete time sinusoid is attained when </a:t>
            </a:r>
            <a:r>
              <a:rPr lang="el-GR" sz="2200" b="0" dirty="0"/>
              <a:t>ω</a:t>
            </a:r>
            <a:r>
              <a:rPr lang="en-US" sz="2200" b="0" dirty="0"/>
              <a:t> = </a:t>
            </a:r>
            <a:r>
              <a:rPr lang="en-US" sz="2200" b="0" dirty="0">
                <a:sym typeface="Symbol" pitchFamily="18" charset="2"/>
              </a:rPr>
              <a:t> ( or </a:t>
            </a:r>
            <a:r>
              <a:rPr lang="el-GR" sz="2200" b="0" dirty="0"/>
              <a:t>ω</a:t>
            </a:r>
            <a:r>
              <a:rPr lang="en-US" sz="2200" b="0" dirty="0">
                <a:sym typeface="Symbol" pitchFamily="18" charset="2"/>
              </a:rPr>
              <a:t> = - ), or equivalently f = 1/2 (or f = -1/2).</a:t>
            </a:r>
          </a:p>
          <a:p>
            <a:pPr algn="just">
              <a:lnSpc>
                <a:spcPct val="90000"/>
              </a:lnSpc>
              <a:buFont typeface="Wingdings" pitchFamily="2" charset="2"/>
              <a:buChar char="Ø"/>
            </a:pPr>
            <a:endParaRPr lang="en-US" sz="2200" b="0" dirty="0">
              <a:sym typeface="Symbol" pitchFamily="18" charset="2"/>
            </a:endParaRPr>
          </a:p>
          <a:p>
            <a:pPr algn="just">
              <a:lnSpc>
                <a:spcPct val="90000"/>
              </a:lnSpc>
              <a:buFont typeface="Wingdings" pitchFamily="2" charset="2"/>
              <a:buChar char="Ø"/>
            </a:pPr>
            <a:endParaRPr lang="en-US" sz="2200" b="0" dirty="0">
              <a:sym typeface="Symbol" pitchFamily="18" charset="2"/>
            </a:endParaRPr>
          </a:p>
          <a:p>
            <a:pPr algn="just">
              <a:lnSpc>
                <a:spcPct val="90000"/>
              </a:lnSpc>
              <a:buFont typeface="Wingdings" pitchFamily="2" charset="2"/>
              <a:buChar char="Ø"/>
            </a:pPr>
            <a:endParaRPr lang="en-US" sz="2200" b="0" dirty="0">
              <a:sym typeface="Symbol" pitchFamily="18" charset="2"/>
            </a:endParaRPr>
          </a:p>
          <a:p>
            <a:pPr algn="just">
              <a:lnSpc>
                <a:spcPct val="90000"/>
              </a:lnSpc>
              <a:buFont typeface="Wingdings" pitchFamily="2" charset="2"/>
              <a:buChar char="Ø"/>
            </a:pPr>
            <a:endParaRPr lang="en-US" sz="2200" b="0" dirty="0"/>
          </a:p>
        </p:txBody>
      </p:sp>
      <p:grpSp>
        <p:nvGrpSpPr>
          <p:cNvPr id="2" name="Group 465"/>
          <p:cNvGrpSpPr>
            <a:grpSpLocks/>
          </p:cNvGrpSpPr>
          <p:nvPr/>
        </p:nvGrpSpPr>
        <p:grpSpPr bwMode="auto">
          <a:xfrm>
            <a:off x="533400" y="4648200"/>
            <a:ext cx="8181975" cy="1812925"/>
            <a:chOff x="336" y="3024"/>
            <a:chExt cx="5154" cy="1142"/>
          </a:xfrm>
        </p:grpSpPr>
        <p:sp>
          <p:nvSpPr>
            <p:cNvPr id="24841" name="Rectangle 265"/>
            <p:cNvSpPr>
              <a:spLocks noChangeArrowheads="1"/>
            </p:cNvSpPr>
            <p:nvPr/>
          </p:nvSpPr>
          <p:spPr bwMode="auto">
            <a:xfrm>
              <a:off x="336" y="3024"/>
              <a:ext cx="5154" cy="107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4842" name="Rectangle 266"/>
            <p:cNvSpPr>
              <a:spLocks noChangeArrowheads="1"/>
            </p:cNvSpPr>
            <p:nvPr/>
          </p:nvSpPr>
          <p:spPr bwMode="auto">
            <a:xfrm>
              <a:off x="1006" y="3102"/>
              <a:ext cx="3971" cy="85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4843" name="Rectangle 267"/>
            <p:cNvSpPr>
              <a:spLocks noChangeArrowheads="1"/>
            </p:cNvSpPr>
            <p:nvPr/>
          </p:nvSpPr>
          <p:spPr bwMode="auto">
            <a:xfrm>
              <a:off x="1006" y="3102"/>
              <a:ext cx="3971" cy="857"/>
            </a:xfrm>
            <a:prstGeom prst="rect">
              <a:avLst/>
            </a:prstGeom>
            <a:noFill/>
            <a:ln w="0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4844" name="Line 268"/>
            <p:cNvSpPr>
              <a:spLocks noChangeShapeType="1"/>
            </p:cNvSpPr>
            <p:nvPr/>
          </p:nvSpPr>
          <p:spPr bwMode="auto">
            <a:xfrm>
              <a:off x="1006" y="3102"/>
              <a:ext cx="397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4845" name="Freeform 269"/>
            <p:cNvSpPr>
              <a:spLocks/>
            </p:cNvSpPr>
            <p:nvPr/>
          </p:nvSpPr>
          <p:spPr bwMode="auto">
            <a:xfrm>
              <a:off x="1006" y="3102"/>
              <a:ext cx="3971" cy="857"/>
            </a:xfrm>
            <a:custGeom>
              <a:avLst/>
              <a:gdLst/>
              <a:ahLst/>
              <a:cxnLst>
                <a:cxn ang="0">
                  <a:pos x="0" y="99"/>
                </a:cxn>
                <a:cxn ang="0">
                  <a:pos x="433" y="99"/>
                </a:cxn>
                <a:cxn ang="0">
                  <a:pos x="433" y="0"/>
                </a:cxn>
              </a:cxnLst>
              <a:rect l="0" t="0" r="r" b="b"/>
              <a:pathLst>
                <a:path w="433" h="99">
                  <a:moveTo>
                    <a:pt x="0" y="99"/>
                  </a:moveTo>
                  <a:lnTo>
                    <a:pt x="433" y="99"/>
                  </a:lnTo>
                  <a:lnTo>
                    <a:pt x="433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4846" name="Line 270"/>
            <p:cNvSpPr>
              <a:spLocks noChangeShapeType="1"/>
            </p:cNvSpPr>
            <p:nvPr/>
          </p:nvSpPr>
          <p:spPr bwMode="auto">
            <a:xfrm flipV="1">
              <a:off x="1006" y="3102"/>
              <a:ext cx="1" cy="85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4847" name="Line 271"/>
            <p:cNvSpPr>
              <a:spLocks noChangeShapeType="1"/>
            </p:cNvSpPr>
            <p:nvPr/>
          </p:nvSpPr>
          <p:spPr bwMode="auto">
            <a:xfrm>
              <a:off x="1006" y="3959"/>
              <a:ext cx="397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4848" name="Line 272"/>
            <p:cNvSpPr>
              <a:spLocks noChangeShapeType="1"/>
            </p:cNvSpPr>
            <p:nvPr/>
          </p:nvSpPr>
          <p:spPr bwMode="auto">
            <a:xfrm flipV="1">
              <a:off x="1006" y="3102"/>
              <a:ext cx="1" cy="85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4849" name="Line 273"/>
            <p:cNvSpPr>
              <a:spLocks noChangeShapeType="1"/>
            </p:cNvSpPr>
            <p:nvPr/>
          </p:nvSpPr>
          <p:spPr bwMode="auto">
            <a:xfrm flipV="1">
              <a:off x="1006" y="3924"/>
              <a:ext cx="1" cy="3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4850" name="Line 274"/>
            <p:cNvSpPr>
              <a:spLocks noChangeShapeType="1"/>
            </p:cNvSpPr>
            <p:nvPr/>
          </p:nvSpPr>
          <p:spPr bwMode="auto">
            <a:xfrm>
              <a:off x="1006" y="3102"/>
              <a:ext cx="1" cy="3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4851" name="Rectangle 275"/>
            <p:cNvSpPr>
              <a:spLocks noChangeArrowheads="1"/>
            </p:cNvSpPr>
            <p:nvPr/>
          </p:nvSpPr>
          <p:spPr bwMode="auto">
            <a:xfrm>
              <a:off x="969" y="3993"/>
              <a:ext cx="13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 b="0">
                  <a:solidFill>
                    <a:srgbClr val="000000"/>
                  </a:solidFill>
                  <a:latin typeface="Helvetica" pitchFamily="34" charset="0"/>
                </a:rPr>
                <a:t>0</a:t>
              </a:r>
              <a:endParaRPr lang="en-US"/>
            </a:p>
          </p:txBody>
        </p:sp>
        <p:sp>
          <p:nvSpPr>
            <p:cNvPr id="24852" name="Line 276"/>
            <p:cNvSpPr>
              <a:spLocks noChangeShapeType="1"/>
            </p:cNvSpPr>
            <p:nvPr/>
          </p:nvSpPr>
          <p:spPr bwMode="auto">
            <a:xfrm flipV="1">
              <a:off x="1803" y="3924"/>
              <a:ext cx="1" cy="3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4853" name="Line 277"/>
            <p:cNvSpPr>
              <a:spLocks noChangeShapeType="1"/>
            </p:cNvSpPr>
            <p:nvPr/>
          </p:nvSpPr>
          <p:spPr bwMode="auto">
            <a:xfrm>
              <a:off x="1803" y="3102"/>
              <a:ext cx="1" cy="3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4854" name="Rectangle 278"/>
            <p:cNvSpPr>
              <a:spLocks noChangeArrowheads="1"/>
            </p:cNvSpPr>
            <p:nvPr/>
          </p:nvSpPr>
          <p:spPr bwMode="auto">
            <a:xfrm>
              <a:off x="1767" y="3993"/>
              <a:ext cx="13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 b="0">
                  <a:solidFill>
                    <a:srgbClr val="000000"/>
                  </a:solidFill>
                  <a:latin typeface="Helvetica" pitchFamily="34" charset="0"/>
                </a:rPr>
                <a:t>2</a:t>
              </a:r>
              <a:endParaRPr lang="en-US"/>
            </a:p>
          </p:txBody>
        </p:sp>
        <p:sp>
          <p:nvSpPr>
            <p:cNvPr id="24855" name="Line 279"/>
            <p:cNvSpPr>
              <a:spLocks noChangeShapeType="1"/>
            </p:cNvSpPr>
            <p:nvPr/>
          </p:nvSpPr>
          <p:spPr bwMode="auto">
            <a:xfrm flipV="1">
              <a:off x="2592" y="3924"/>
              <a:ext cx="1" cy="3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4856" name="Line 280"/>
            <p:cNvSpPr>
              <a:spLocks noChangeShapeType="1"/>
            </p:cNvSpPr>
            <p:nvPr/>
          </p:nvSpPr>
          <p:spPr bwMode="auto">
            <a:xfrm>
              <a:off x="2592" y="3102"/>
              <a:ext cx="1" cy="3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4857" name="Rectangle 281"/>
            <p:cNvSpPr>
              <a:spLocks noChangeArrowheads="1"/>
            </p:cNvSpPr>
            <p:nvPr/>
          </p:nvSpPr>
          <p:spPr bwMode="auto">
            <a:xfrm>
              <a:off x="2555" y="3993"/>
              <a:ext cx="13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 b="0">
                  <a:solidFill>
                    <a:srgbClr val="000000"/>
                  </a:solidFill>
                  <a:latin typeface="Helvetica" pitchFamily="34" charset="0"/>
                </a:rPr>
                <a:t>4</a:t>
              </a:r>
              <a:endParaRPr lang="en-US"/>
            </a:p>
          </p:txBody>
        </p:sp>
        <p:sp>
          <p:nvSpPr>
            <p:cNvPr id="24858" name="Line 282"/>
            <p:cNvSpPr>
              <a:spLocks noChangeShapeType="1"/>
            </p:cNvSpPr>
            <p:nvPr/>
          </p:nvSpPr>
          <p:spPr bwMode="auto">
            <a:xfrm flipV="1">
              <a:off x="3390" y="3924"/>
              <a:ext cx="1" cy="3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4859" name="Line 283"/>
            <p:cNvSpPr>
              <a:spLocks noChangeShapeType="1"/>
            </p:cNvSpPr>
            <p:nvPr/>
          </p:nvSpPr>
          <p:spPr bwMode="auto">
            <a:xfrm>
              <a:off x="3390" y="3102"/>
              <a:ext cx="1" cy="3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4860" name="Rectangle 284"/>
            <p:cNvSpPr>
              <a:spLocks noChangeArrowheads="1"/>
            </p:cNvSpPr>
            <p:nvPr/>
          </p:nvSpPr>
          <p:spPr bwMode="auto">
            <a:xfrm>
              <a:off x="3353" y="3993"/>
              <a:ext cx="13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 b="0">
                  <a:solidFill>
                    <a:srgbClr val="000000"/>
                  </a:solidFill>
                  <a:latin typeface="Helvetica" pitchFamily="34" charset="0"/>
                </a:rPr>
                <a:t>6</a:t>
              </a:r>
              <a:endParaRPr lang="en-US"/>
            </a:p>
          </p:txBody>
        </p:sp>
        <p:sp>
          <p:nvSpPr>
            <p:cNvPr id="24861" name="Line 285"/>
            <p:cNvSpPr>
              <a:spLocks noChangeShapeType="1"/>
            </p:cNvSpPr>
            <p:nvPr/>
          </p:nvSpPr>
          <p:spPr bwMode="auto">
            <a:xfrm flipV="1">
              <a:off x="4179" y="3924"/>
              <a:ext cx="1" cy="3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4862" name="Line 286"/>
            <p:cNvSpPr>
              <a:spLocks noChangeShapeType="1"/>
            </p:cNvSpPr>
            <p:nvPr/>
          </p:nvSpPr>
          <p:spPr bwMode="auto">
            <a:xfrm>
              <a:off x="4179" y="3102"/>
              <a:ext cx="1" cy="3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4863" name="Rectangle 287"/>
            <p:cNvSpPr>
              <a:spLocks noChangeArrowheads="1"/>
            </p:cNvSpPr>
            <p:nvPr/>
          </p:nvSpPr>
          <p:spPr bwMode="auto">
            <a:xfrm>
              <a:off x="4142" y="3993"/>
              <a:ext cx="13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 b="0">
                  <a:solidFill>
                    <a:srgbClr val="000000"/>
                  </a:solidFill>
                  <a:latin typeface="Helvetica" pitchFamily="34" charset="0"/>
                </a:rPr>
                <a:t>8</a:t>
              </a:r>
              <a:endParaRPr lang="en-US"/>
            </a:p>
          </p:txBody>
        </p:sp>
        <p:sp>
          <p:nvSpPr>
            <p:cNvPr id="24864" name="Line 288"/>
            <p:cNvSpPr>
              <a:spLocks noChangeShapeType="1"/>
            </p:cNvSpPr>
            <p:nvPr/>
          </p:nvSpPr>
          <p:spPr bwMode="auto">
            <a:xfrm flipV="1">
              <a:off x="4977" y="3924"/>
              <a:ext cx="1" cy="3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4865" name="Line 289"/>
            <p:cNvSpPr>
              <a:spLocks noChangeShapeType="1"/>
            </p:cNvSpPr>
            <p:nvPr/>
          </p:nvSpPr>
          <p:spPr bwMode="auto">
            <a:xfrm>
              <a:off x="4977" y="3102"/>
              <a:ext cx="1" cy="3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4866" name="Rectangle 290"/>
            <p:cNvSpPr>
              <a:spLocks noChangeArrowheads="1"/>
            </p:cNvSpPr>
            <p:nvPr/>
          </p:nvSpPr>
          <p:spPr bwMode="auto">
            <a:xfrm>
              <a:off x="4903" y="3993"/>
              <a:ext cx="211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 b="0">
                  <a:solidFill>
                    <a:srgbClr val="000000"/>
                  </a:solidFill>
                  <a:latin typeface="Helvetica" pitchFamily="34" charset="0"/>
                </a:rPr>
                <a:t>10</a:t>
              </a:r>
              <a:endParaRPr lang="en-US"/>
            </a:p>
          </p:txBody>
        </p:sp>
        <p:sp>
          <p:nvSpPr>
            <p:cNvPr id="24867" name="Line 291"/>
            <p:cNvSpPr>
              <a:spLocks noChangeShapeType="1"/>
            </p:cNvSpPr>
            <p:nvPr/>
          </p:nvSpPr>
          <p:spPr bwMode="auto">
            <a:xfrm>
              <a:off x="1006" y="3959"/>
              <a:ext cx="3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4868" name="Line 292"/>
            <p:cNvSpPr>
              <a:spLocks noChangeShapeType="1"/>
            </p:cNvSpPr>
            <p:nvPr/>
          </p:nvSpPr>
          <p:spPr bwMode="auto">
            <a:xfrm flipH="1">
              <a:off x="4940" y="3959"/>
              <a:ext cx="3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4869" name="Rectangle 293"/>
            <p:cNvSpPr>
              <a:spLocks noChangeArrowheads="1"/>
            </p:cNvSpPr>
            <p:nvPr/>
          </p:nvSpPr>
          <p:spPr bwMode="auto">
            <a:xfrm>
              <a:off x="850" y="3890"/>
              <a:ext cx="183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 b="0">
                  <a:solidFill>
                    <a:srgbClr val="000000"/>
                  </a:solidFill>
                  <a:latin typeface="Helvetica" pitchFamily="34" charset="0"/>
                </a:rPr>
                <a:t>-1</a:t>
              </a:r>
              <a:endParaRPr lang="en-US"/>
            </a:p>
          </p:txBody>
        </p:sp>
        <p:sp>
          <p:nvSpPr>
            <p:cNvPr id="24870" name="Line 294"/>
            <p:cNvSpPr>
              <a:spLocks noChangeShapeType="1"/>
            </p:cNvSpPr>
            <p:nvPr/>
          </p:nvSpPr>
          <p:spPr bwMode="auto">
            <a:xfrm>
              <a:off x="1006" y="3535"/>
              <a:ext cx="3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4871" name="Line 295"/>
            <p:cNvSpPr>
              <a:spLocks noChangeShapeType="1"/>
            </p:cNvSpPr>
            <p:nvPr/>
          </p:nvSpPr>
          <p:spPr bwMode="auto">
            <a:xfrm flipH="1">
              <a:off x="4940" y="3535"/>
              <a:ext cx="3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4872" name="Rectangle 296"/>
            <p:cNvSpPr>
              <a:spLocks noChangeArrowheads="1"/>
            </p:cNvSpPr>
            <p:nvPr/>
          </p:nvSpPr>
          <p:spPr bwMode="auto">
            <a:xfrm>
              <a:off x="895" y="3465"/>
              <a:ext cx="13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 b="0">
                  <a:solidFill>
                    <a:srgbClr val="000000"/>
                  </a:solidFill>
                  <a:latin typeface="Helvetica" pitchFamily="34" charset="0"/>
                </a:rPr>
                <a:t>0</a:t>
              </a:r>
              <a:endParaRPr lang="en-US"/>
            </a:p>
          </p:txBody>
        </p:sp>
        <p:sp>
          <p:nvSpPr>
            <p:cNvPr id="24873" name="Line 297"/>
            <p:cNvSpPr>
              <a:spLocks noChangeShapeType="1"/>
            </p:cNvSpPr>
            <p:nvPr/>
          </p:nvSpPr>
          <p:spPr bwMode="auto">
            <a:xfrm>
              <a:off x="1006" y="3102"/>
              <a:ext cx="3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4874" name="Line 298"/>
            <p:cNvSpPr>
              <a:spLocks noChangeShapeType="1"/>
            </p:cNvSpPr>
            <p:nvPr/>
          </p:nvSpPr>
          <p:spPr bwMode="auto">
            <a:xfrm flipH="1">
              <a:off x="4940" y="3102"/>
              <a:ext cx="3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4875" name="Rectangle 299"/>
            <p:cNvSpPr>
              <a:spLocks noChangeArrowheads="1"/>
            </p:cNvSpPr>
            <p:nvPr/>
          </p:nvSpPr>
          <p:spPr bwMode="auto">
            <a:xfrm>
              <a:off x="895" y="3033"/>
              <a:ext cx="13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 b="0">
                  <a:solidFill>
                    <a:srgbClr val="000000"/>
                  </a:solidFill>
                  <a:latin typeface="Helvetica" pitchFamily="34" charset="0"/>
                </a:rPr>
                <a:t>1</a:t>
              </a:r>
              <a:endParaRPr lang="en-US"/>
            </a:p>
          </p:txBody>
        </p:sp>
        <p:sp>
          <p:nvSpPr>
            <p:cNvPr id="24876" name="Line 300"/>
            <p:cNvSpPr>
              <a:spLocks noChangeShapeType="1"/>
            </p:cNvSpPr>
            <p:nvPr/>
          </p:nvSpPr>
          <p:spPr bwMode="auto">
            <a:xfrm>
              <a:off x="1006" y="3102"/>
              <a:ext cx="397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4877" name="Freeform 301"/>
            <p:cNvSpPr>
              <a:spLocks/>
            </p:cNvSpPr>
            <p:nvPr/>
          </p:nvSpPr>
          <p:spPr bwMode="auto">
            <a:xfrm>
              <a:off x="1006" y="3102"/>
              <a:ext cx="3971" cy="857"/>
            </a:xfrm>
            <a:custGeom>
              <a:avLst/>
              <a:gdLst/>
              <a:ahLst/>
              <a:cxnLst>
                <a:cxn ang="0">
                  <a:pos x="0" y="99"/>
                </a:cxn>
                <a:cxn ang="0">
                  <a:pos x="433" y="99"/>
                </a:cxn>
                <a:cxn ang="0">
                  <a:pos x="433" y="0"/>
                </a:cxn>
              </a:cxnLst>
              <a:rect l="0" t="0" r="r" b="b"/>
              <a:pathLst>
                <a:path w="433" h="99">
                  <a:moveTo>
                    <a:pt x="0" y="99"/>
                  </a:moveTo>
                  <a:lnTo>
                    <a:pt x="433" y="99"/>
                  </a:lnTo>
                  <a:lnTo>
                    <a:pt x="433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4878" name="Line 302"/>
            <p:cNvSpPr>
              <a:spLocks noChangeShapeType="1"/>
            </p:cNvSpPr>
            <p:nvPr/>
          </p:nvSpPr>
          <p:spPr bwMode="auto">
            <a:xfrm flipV="1">
              <a:off x="1006" y="3102"/>
              <a:ext cx="1" cy="85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4879" name="Oval 303"/>
            <p:cNvSpPr>
              <a:spLocks noChangeArrowheads="1"/>
            </p:cNvSpPr>
            <p:nvPr/>
          </p:nvSpPr>
          <p:spPr bwMode="auto">
            <a:xfrm>
              <a:off x="969" y="3500"/>
              <a:ext cx="82" cy="78"/>
            </a:xfrm>
            <a:prstGeom prst="ellips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4880" name="Oval 304"/>
            <p:cNvSpPr>
              <a:spLocks noChangeArrowheads="1"/>
            </p:cNvSpPr>
            <p:nvPr/>
          </p:nvSpPr>
          <p:spPr bwMode="auto">
            <a:xfrm>
              <a:off x="1006" y="3457"/>
              <a:ext cx="82" cy="78"/>
            </a:xfrm>
            <a:prstGeom prst="ellips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4881" name="Oval 305"/>
            <p:cNvSpPr>
              <a:spLocks noChangeArrowheads="1"/>
            </p:cNvSpPr>
            <p:nvPr/>
          </p:nvSpPr>
          <p:spPr bwMode="auto">
            <a:xfrm>
              <a:off x="1051" y="3414"/>
              <a:ext cx="83" cy="77"/>
            </a:xfrm>
            <a:prstGeom prst="ellips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4882" name="Oval 306"/>
            <p:cNvSpPr>
              <a:spLocks noChangeArrowheads="1"/>
            </p:cNvSpPr>
            <p:nvPr/>
          </p:nvSpPr>
          <p:spPr bwMode="auto">
            <a:xfrm>
              <a:off x="1088" y="3370"/>
              <a:ext cx="83" cy="78"/>
            </a:xfrm>
            <a:prstGeom prst="ellips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4883" name="Oval 307"/>
            <p:cNvSpPr>
              <a:spLocks noChangeArrowheads="1"/>
            </p:cNvSpPr>
            <p:nvPr/>
          </p:nvSpPr>
          <p:spPr bwMode="auto">
            <a:xfrm>
              <a:off x="1125" y="3327"/>
              <a:ext cx="82" cy="78"/>
            </a:xfrm>
            <a:prstGeom prst="ellips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4884" name="Oval 308"/>
            <p:cNvSpPr>
              <a:spLocks noChangeArrowheads="1"/>
            </p:cNvSpPr>
            <p:nvPr/>
          </p:nvSpPr>
          <p:spPr bwMode="auto">
            <a:xfrm>
              <a:off x="1171" y="3292"/>
              <a:ext cx="82" cy="78"/>
            </a:xfrm>
            <a:prstGeom prst="ellips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4885" name="Oval 309"/>
            <p:cNvSpPr>
              <a:spLocks noChangeArrowheads="1"/>
            </p:cNvSpPr>
            <p:nvPr/>
          </p:nvSpPr>
          <p:spPr bwMode="auto">
            <a:xfrm>
              <a:off x="1207" y="3258"/>
              <a:ext cx="83" cy="78"/>
            </a:xfrm>
            <a:prstGeom prst="ellips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4886" name="Oval 310"/>
            <p:cNvSpPr>
              <a:spLocks noChangeArrowheads="1"/>
            </p:cNvSpPr>
            <p:nvPr/>
          </p:nvSpPr>
          <p:spPr bwMode="auto">
            <a:xfrm>
              <a:off x="1244" y="3223"/>
              <a:ext cx="83" cy="78"/>
            </a:xfrm>
            <a:prstGeom prst="ellips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4887" name="Oval 311"/>
            <p:cNvSpPr>
              <a:spLocks noChangeArrowheads="1"/>
            </p:cNvSpPr>
            <p:nvPr/>
          </p:nvSpPr>
          <p:spPr bwMode="auto">
            <a:xfrm>
              <a:off x="1290" y="3188"/>
              <a:ext cx="82" cy="78"/>
            </a:xfrm>
            <a:prstGeom prst="ellips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4888" name="Oval 312"/>
            <p:cNvSpPr>
              <a:spLocks noChangeArrowheads="1"/>
            </p:cNvSpPr>
            <p:nvPr/>
          </p:nvSpPr>
          <p:spPr bwMode="auto">
            <a:xfrm>
              <a:off x="1327" y="3162"/>
              <a:ext cx="82" cy="78"/>
            </a:xfrm>
            <a:prstGeom prst="ellips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4889" name="Oval 313"/>
            <p:cNvSpPr>
              <a:spLocks noChangeArrowheads="1"/>
            </p:cNvSpPr>
            <p:nvPr/>
          </p:nvSpPr>
          <p:spPr bwMode="auto">
            <a:xfrm>
              <a:off x="1363" y="3137"/>
              <a:ext cx="83" cy="77"/>
            </a:xfrm>
            <a:prstGeom prst="ellips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4890" name="Oval 314"/>
            <p:cNvSpPr>
              <a:spLocks noChangeArrowheads="1"/>
            </p:cNvSpPr>
            <p:nvPr/>
          </p:nvSpPr>
          <p:spPr bwMode="auto">
            <a:xfrm>
              <a:off x="1409" y="3111"/>
              <a:ext cx="83" cy="77"/>
            </a:xfrm>
            <a:prstGeom prst="ellips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4891" name="Oval 315"/>
            <p:cNvSpPr>
              <a:spLocks noChangeArrowheads="1"/>
            </p:cNvSpPr>
            <p:nvPr/>
          </p:nvSpPr>
          <p:spPr bwMode="auto">
            <a:xfrm>
              <a:off x="1446" y="3093"/>
              <a:ext cx="82" cy="78"/>
            </a:xfrm>
            <a:prstGeom prst="ellips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4892" name="Oval 316"/>
            <p:cNvSpPr>
              <a:spLocks noChangeArrowheads="1"/>
            </p:cNvSpPr>
            <p:nvPr/>
          </p:nvSpPr>
          <p:spPr bwMode="auto">
            <a:xfrm>
              <a:off x="1482" y="3085"/>
              <a:ext cx="83" cy="77"/>
            </a:xfrm>
            <a:prstGeom prst="ellips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4893" name="Oval 317"/>
            <p:cNvSpPr>
              <a:spLocks noChangeArrowheads="1"/>
            </p:cNvSpPr>
            <p:nvPr/>
          </p:nvSpPr>
          <p:spPr bwMode="auto">
            <a:xfrm>
              <a:off x="1528" y="3076"/>
              <a:ext cx="83" cy="78"/>
            </a:xfrm>
            <a:prstGeom prst="ellips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4894" name="Oval 318"/>
            <p:cNvSpPr>
              <a:spLocks noChangeArrowheads="1"/>
            </p:cNvSpPr>
            <p:nvPr/>
          </p:nvSpPr>
          <p:spPr bwMode="auto">
            <a:xfrm>
              <a:off x="1565" y="3067"/>
              <a:ext cx="83" cy="78"/>
            </a:xfrm>
            <a:prstGeom prst="ellips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4895" name="Oval 319"/>
            <p:cNvSpPr>
              <a:spLocks noChangeArrowheads="1"/>
            </p:cNvSpPr>
            <p:nvPr/>
          </p:nvSpPr>
          <p:spPr bwMode="auto">
            <a:xfrm>
              <a:off x="1602" y="3067"/>
              <a:ext cx="82" cy="78"/>
            </a:xfrm>
            <a:prstGeom prst="ellips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4896" name="Oval 320"/>
            <p:cNvSpPr>
              <a:spLocks noChangeArrowheads="1"/>
            </p:cNvSpPr>
            <p:nvPr/>
          </p:nvSpPr>
          <p:spPr bwMode="auto">
            <a:xfrm>
              <a:off x="1648" y="3067"/>
              <a:ext cx="82" cy="78"/>
            </a:xfrm>
            <a:prstGeom prst="ellips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4897" name="Oval 321"/>
            <p:cNvSpPr>
              <a:spLocks noChangeArrowheads="1"/>
            </p:cNvSpPr>
            <p:nvPr/>
          </p:nvSpPr>
          <p:spPr bwMode="auto">
            <a:xfrm>
              <a:off x="1684" y="3076"/>
              <a:ext cx="83" cy="78"/>
            </a:xfrm>
            <a:prstGeom prst="ellips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4898" name="Oval 322"/>
            <p:cNvSpPr>
              <a:spLocks noChangeArrowheads="1"/>
            </p:cNvSpPr>
            <p:nvPr/>
          </p:nvSpPr>
          <p:spPr bwMode="auto">
            <a:xfrm>
              <a:off x="1721" y="3093"/>
              <a:ext cx="82" cy="78"/>
            </a:xfrm>
            <a:prstGeom prst="ellips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4899" name="Oval 323"/>
            <p:cNvSpPr>
              <a:spLocks noChangeArrowheads="1"/>
            </p:cNvSpPr>
            <p:nvPr/>
          </p:nvSpPr>
          <p:spPr bwMode="auto">
            <a:xfrm>
              <a:off x="1767" y="3102"/>
              <a:ext cx="82" cy="78"/>
            </a:xfrm>
            <a:prstGeom prst="ellips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4900" name="Oval 324"/>
            <p:cNvSpPr>
              <a:spLocks noChangeArrowheads="1"/>
            </p:cNvSpPr>
            <p:nvPr/>
          </p:nvSpPr>
          <p:spPr bwMode="auto">
            <a:xfrm>
              <a:off x="1803" y="3128"/>
              <a:ext cx="83" cy="78"/>
            </a:xfrm>
            <a:prstGeom prst="ellips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4901" name="Oval 325"/>
            <p:cNvSpPr>
              <a:spLocks noChangeArrowheads="1"/>
            </p:cNvSpPr>
            <p:nvPr/>
          </p:nvSpPr>
          <p:spPr bwMode="auto">
            <a:xfrm>
              <a:off x="1840" y="3145"/>
              <a:ext cx="83" cy="78"/>
            </a:xfrm>
            <a:prstGeom prst="ellips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4902" name="Oval 326"/>
            <p:cNvSpPr>
              <a:spLocks noChangeArrowheads="1"/>
            </p:cNvSpPr>
            <p:nvPr/>
          </p:nvSpPr>
          <p:spPr bwMode="auto">
            <a:xfrm>
              <a:off x="1886" y="3180"/>
              <a:ext cx="83" cy="78"/>
            </a:xfrm>
            <a:prstGeom prst="ellips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4903" name="Oval 327"/>
            <p:cNvSpPr>
              <a:spLocks noChangeArrowheads="1"/>
            </p:cNvSpPr>
            <p:nvPr/>
          </p:nvSpPr>
          <p:spPr bwMode="auto">
            <a:xfrm>
              <a:off x="1923" y="3206"/>
              <a:ext cx="82" cy="78"/>
            </a:xfrm>
            <a:prstGeom prst="ellips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4904" name="Oval 328"/>
            <p:cNvSpPr>
              <a:spLocks noChangeArrowheads="1"/>
            </p:cNvSpPr>
            <p:nvPr/>
          </p:nvSpPr>
          <p:spPr bwMode="auto">
            <a:xfrm>
              <a:off x="1959" y="3240"/>
              <a:ext cx="83" cy="78"/>
            </a:xfrm>
            <a:prstGeom prst="ellips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4905" name="Oval 329"/>
            <p:cNvSpPr>
              <a:spLocks noChangeArrowheads="1"/>
            </p:cNvSpPr>
            <p:nvPr/>
          </p:nvSpPr>
          <p:spPr bwMode="auto">
            <a:xfrm>
              <a:off x="2005" y="3275"/>
              <a:ext cx="83" cy="78"/>
            </a:xfrm>
            <a:prstGeom prst="ellips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4906" name="Oval 330"/>
            <p:cNvSpPr>
              <a:spLocks noChangeArrowheads="1"/>
            </p:cNvSpPr>
            <p:nvPr/>
          </p:nvSpPr>
          <p:spPr bwMode="auto">
            <a:xfrm>
              <a:off x="2042" y="3310"/>
              <a:ext cx="82" cy="78"/>
            </a:xfrm>
            <a:prstGeom prst="ellips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4907" name="Oval 331"/>
            <p:cNvSpPr>
              <a:spLocks noChangeArrowheads="1"/>
            </p:cNvSpPr>
            <p:nvPr/>
          </p:nvSpPr>
          <p:spPr bwMode="auto">
            <a:xfrm>
              <a:off x="2079" y="3353"/>
              <a:ext cx="82" cy="78"/>
            </a:xfrm>
            <a:prstGeom prst="ellips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4908" name="Oval 332"/>
            <p:cNvSpPr>
              <a:spLocks noChangeArrowheads="1"/>
            </p:cNvSpPr>
            <p:nvPr/>
          </p:nvSpPr>
          <p:spPr bwMode="auto">
            <a:xfrm>
              <a:off x="2124" y="3396"/>
              <a:ext cx="83" cy="78"/>
            </a:xfrm>
            <a:prstGeom prst="ellips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4909" name="Oval 333"/>
            <p:cNvSpPr>
              <a:spLocks noChangeArrowheads="1"/>
            </p:cNvSpPr>
            <p:nvPr/>
          </p:nvSpPr>
          <p:spPr bwMode="auto">
            <a:xfrm>
              <a:off x="2161" y="3439"/>
              <a:ext cx="83" cy="78"/>
            </a:xfrm>
            <a:prstGeom prst="ellips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4910" name="Oval 334"/>
            <p:cNvSpPr>
              <a:spLocks noChangeArrowheads="1"/>
            </p:cNvSpPr>
            <p:nvPr/>
          </p:nvSpPr>
          <p:spPr bwMode="auto">
            <a:xfrm>
              <a:off x="2198" y="3474"/>
              <a:ext cx="82" cy="78"/>
            </a:xfrm>
            <a:prstGeom prst="ellips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4911" name="Oval 335"/>
            <p:cNvSpPr>
              <a:spLocks noChangeArrowheads="1"/>
            </p:cNvSpPr>
            <p:nvPr/>
          </p:nvSpPr>
          <p:spPr bwMode="auto">
            <a:xfrm>
              <a:off x="2244" y="3517"/>
              <a:ext cx="82" cy="78"/>
            </a:xfrm>
            <a:prstGeom prst="ellips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4912" name="Oval 336"/>
            <p:cNvSpPr>
              <a:spLocks noChangeArrowheads="1"/>
            </p:cNvSpPr>
            <p:nvPr/>
          </p:nvSpPr>
          <p:spPr bwMode="auto">
            <a:xfrm>
              <a:off x="2280" y="3561"/>
              <a:ext cx="83" cy="78"/>
            </a:xfrm>
            <a:prstGeom prst="ellips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4913" name="Oval 337"/>
            <p:cNvSpPr>
              <a:spLocks noChangeArrowheads="1"/>
            </p:cNvSpPr>
            <p:nvPr/>
          </p:nvSpPr>
          <p:spPr bwMode="auto">
            <a:xfrm>
              <a:off x="2317" y="3604"/>
              <a:ext cx="83" cy="78"/>
            </a:xfrm>
            <a:prstGeom prst="ellips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4914" name="Oval 338"/>
            <p:cNvSpPr>
              <a:spLocks noChangeArrowheads="1"/>
            </p:cNvSpPr>
            <p:nvPr/>
          </p:nvSpPr>
          <p:spPr bwMode="auto">
            <a:xfrm>
              <a:off x="2363" y="3647"/>
              <a:ext cx="82" cy="78"/>
            </a:xfrm>
            <a:prstGeom prst="ellips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4915" name="Oval 339"/>
            <p:cNvSpPr>
              <a:spLocks noChangeArrowheads="1"/>
            </p:cNvSpPr>
            <p:nvPr/>
          </p:nvSpPr>
          <p:spPr bwMode="auto">
            <a:xfrm>
              <a:off x="2400" y="3682"/>
              <a:ext cx="82" cy="78"/>
            </a:xfrm>
            <a:prstGeom prst="ellips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4916" name="Oval 340"/>
            <p:cNvSpPr>
              <a:spLocks noChangeArrowheads="1"/>
            </p:cNvSpPr>
            <p:nvPr/>
          </p:nvSpPr>
          <p:spPr bwMode="auto">
            <a:xfrm>
              <a:off x="2436" y="3725"/>
              <a:ext cx="83" cy="78"/>
            </a:xfrm>
            <a:prstGeom prst="ellips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4917" name="Oval 341"/>
            <p:cNvSpPr>
              <a:spLocks noChangeArrowheads="1"/>
            </p:cNvSpPr>
            <p:nvPr/>
          </p:nvSpPr>
          <p:spPr bwMode="auto">
            <a:xfrm>
              <a:off x="2482" y="3760"/>
              <a:ext cx="83" cy="78"/>
            </a:xfrm>
            <a:prstGeom prst="ellips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4918" name="Oval 342"/>
            <p:cNvSpPr>
              <a:spLocks noChangeArrowheads="1"/>
            </p:cNvSpPr>
            <p:nvPr/>
          </p:nvSpPr>
          <p:spPr bwMode="auto">
            <a:xfrm>
              <a:off x="2519" y="3794"/>
              <a:ext cx="82" cy="78"/>
            </a:xfrm>
            <a:prstGeom prst="ellips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4919" name="Oval 343"/>
            <p:cNvSpPr>
              <a:spLocks noChangeArrowheads="1"/>
            </p:cNvSpPr>
            <p:nvPr/>
          </p:nvSpPr>
          <p:spPr bwMode="auto">
            <a:xfrm>
              <a:off x="2555" y="3820"/>
              <a:ext cx="83" cy="78"/>
            </a:xfrm>
            <a:prstGeom prst="ellips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4920" name="Oval 344"/>
            <p:cNvSpPr>
              <a:spLocks noChangeArrowheads="1"/>
            </p:cNvSpPr>
            <p:nvPr/>
          </p:nvSpPr>
          <p:spPr bwMode="auto">
            <a:xfrm>
              <a:off x="2601" y="3846"/>
              <a:ext cx="83" cy="78"/>
            </a:xfrm>
            <a:prstGeom prst="ellips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4921" name="Oval 345"/>
            <p:cNvSpPr>
              <a:spLocks noChangeArrowheads="1"/>
            </p:cNvSpPr>
            <p:nvPr/>
          </p:nvSpPr>
          <p:spPr bwMode="auto">
            <a:xfrm>
              <a:off x="2638" y="3872"/>
              <a:ext cx="83" cy="78"/>
            </a:xfrm>
            <a:prstGeom prst="ellips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4922" name="Oval 346"/>
            <p:cNvSpPr>
              <a:spLocks noChangeArrowheads="1"/>
            </p:cNvSpPr>
            <p:nvPr/>
          </p:nvSpPr>
          <p:spPr bwMode="auto">
            <a:xfrm>
              <a:off x="2675" y="3890"/>
              <a:ext cx="82" cy="77"/>
            </a:xfrm>
            <a:prstGeom prst="ellips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4923" name="Oval 347"/>
            <p:cNvSpPr>
              <a:spLocks noChangeArrowheads="1"/>
            </p:cNvSpPr>
            <p:nvPr/>
          </p:nvSpPr>
          <p:spPr bwMode="auto">
            <a:xfrm>
              <a:off x="2721" y="3907"/>
              <a:ext cx="82" cy="78"/>
            </a:xfrm>
            <a:prstGeom prst="ellips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4924" name="Oval 348"/>
            <p:cNvSpPr>
              <a:spLocks noChangeArrowheads="1"/>
            </p:cNvSpPr>
            <p:nvPr/>
          </p:nvSpPr>
          <p:spPr bwMode="auto">
            <a:xfrm>
              <a:off x="2757" y="3916"/>
              <a:ext cx="83" cy="77"/>
            </a:xfrm>
            <a:prstGeom prst="ellips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4925" name="Oval 349"/>
            <p:cNvSpPr>
              <a:spLocks noChangeArrowheads="1"/>
            </p:cNvSpPr>
            <p:nvPr/>
          </p:nvSpPr>
          <p:spPr bwMode="auto">
            <a:xfrm>
              <a:off x="2794" y="3924"/>
              <a:ext cx="82" cy="78"/>
            </a:xfrm>
            <a:prstGeom prst="ellips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4926" name="Oval 350"/>
            <p:cNvSpPr>
              <a:spLocks noChangeArrowheads="1"/>
            </p:cNvSpPr>
            <p:nvPr/>
          </p:nvSpPr>
          <p:spPr bwMode="auto">
            <a:xfrm>
              <a:off x="2840" y="3924"/>
              <a:ext cx="82" cy="78"/>
            </a:xfrm>
            <a:prstGeom prst="ellips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4927" name="Oval 351"/>
            <p:cNvSpPr>
              <a:spLocks noChangeArrowheads="1"/>
            </p:cNvSpPr>
            <p:nvPr/>
          </p:nvSpPr>
          <p:spPr bwMode="auto">
            <a:xfrm>
              <a:off x="2876" y="3924"/>
              <a:ext cx="83" cy="78"/>
            </a:xfrm>
            <a:prstGeom prst="ellips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4928" name="Oval 352"/>
            <p:cNvSpPr>
              <a:spLocks noChangeArrowheads="1"/>
            </p:cNvSpPr>
            <p:nvPr/>
          </p:nvSpPr>
          <p:spPr bwMode="auto">
            <a:xfrm>
              <a:off x="2913" y="3916"/>
              <a:ext cx="83" cy="77"/>
            </a:xfrm>
            <a:prstGeom prst="ellips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4929" name="Oval 353"/>
            <p:cNvSpPr>
              <a:spLocks noChangeArrowheads="1"/>
            </p:cNvSpPr>
            <p:nvPr/>
          </p:nvSpPr>
          <p:spPr bwMode="auto">
            <a:xfrm>
              <a:off x="2959" y="3907"/>
              <a:ext cx="83" cy="78"/>
            </a:xfrm>
            <a:prstGeom prst="ellips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4930" name="Oval 354"/>
            <p:cNvSpPr>
              <a:spLocks noChangeArrowheads="1"/>
            </p:cNvSpPr>
            <p:nvPr/>
          </p:nvSpPr>
          <p:spPr bwMode="auto">
            <a:xfrm>
              <a:off x="2996" y="3890"/>
              <a:ext cx="82" cy="77"/>
            </a:xfrm>
            <a:prstGeom prst="ellips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4931" name="Oval 355"/>
            <p:cNvSpPr>
              <a:spLocks noChangeArrowheads="1"/>
            </p:cNvSpPr>
            <p:nvPr/>
          </p:nvSpPr>
          <p:spPr bwMode="auto">
            <a:xfrm>
              <a:off x="3032" y="3872"/>
              <a:ext cx="83" cy="78"/>
            </a:xfrm>
            <a:prstGeom prst="ellips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4932" name="Oval 356"/>
            <p:cNvSpPr>
              <a:spLocks noChangeArrowheads="1"/>
            </p:cNvSpPr>
            <p:nvPr/>
          </p:nvSpPr>
          <p:spPr bwMode="auto">
            <a:xfrm>
              <a:off x="3069" y="3855"/>
              <a:ext cx="83" cy="78"/>
            </a:xfrm>
            <a:prstGeom prst="ellips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4933" name="Oval 357"/>
            <p:cNvSpPr>
              <a:spLocks noChangeArrowheads="1"/>
            </p:cNvSpPr>
            <p:nvPr/>
          </p:nvSpPr>
          <p:spPr bwMode="auto">
            <a:xfrm>
              <a:off x="3115" y="3829"/>
              <a:ext cx="82" cy="78"/>
            </a:xfrm>
            <a:prstGeom prst="ellips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4934" name="Oval 358"/>
            <p:cNvSpPr>
              <a:spLocks noChangeArrowheads="1"/>
            </p:cNvSpPr>
            <p:nvPr/>
          </p:nvSpPr>
          <p:spPr bwMode="auto">
            <a:xfrm>
              <a:off x="3152" y="3794"/>
              <a:ext cx="82" cy="78"/>
            </a:xfrm>
            <a:prstGeom prst="ellips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4935" name="Oval 359"/>
            <p:cNvSpPr>
              <a:spLocks noChangeArrowheads="1"/>
            </p:cNvSpPr>
            <p:nvPr/>
          </p:nvSpPr>
          <p:spPr bwMode="auto">
            <a:xfrm>
              <a:off x="3188" y="3768"/>
              <a:ext cx="83" cy="78"/>
            </a:xfrm>
            <a:prstGeom prst="ellips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4936" name="Oval 360"/>
            <p:cNvSpPr>
              <a:spLocks noChangeArrowheads="1"/>
            </p:cNvSpPr>
            <p:nvPr/>
          </p:nvSpPr>
          <p:spPr bwMode="auto">
            <a:xfrm>
              <a:off x="3234" y="3734"/>
              <a:ext cx="83" cy="78"/>
            </a:xfrm>
            <a:prstGeom prst="ellips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4937" name="Oval 361"/>
            <p:cNvSpPr>
              <a:spLocks noChangeArrowheads="1"/>
            </p:cNvSpPr>
            <p:nvPr/>
          </p:nvSpPr>
          <p:spPr bwMode="auto">
            <a:xfrm>
              <a:off x="3271" y="3690"/>
              <a:ext cx="82" cy="78"/>
            </a:xfrm>
            <a:prstGeom prst="ellips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4938" name="Oval 362"/>
            <p:cNvSpPr>
              <a:spLocks noChangeArrowheads="1"/>
            </p:cNvSpPr>
            <p:nvPr/>
          </p:nvSpPr>
          <p:spPr bwMode="auto">
            <a:xfrm>
              <a:off x="3308" y="3656"/>
              <a:ext cx="82" cy="78"/>
            </a:xfrm>
            <a:prstGeom prst="ellips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4939" name="Oval 363"/>
            <p:cNvSpPr>
              <a:spLocks noChangeArrowheads="1"/>
            </p:cNvSpPr>
            <p:nvPr/>
          </p:nvSpPr>
          <p:spPr bwMode="auto">
            <a:xfrm>
              <a:off x="3353" y="3613"/>
              <a:ext cx="83" cy="77"/>
            </a:xfrm>
            <a:prstGeom prst="ellips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4940" name="Oval 364"/>
            <p:cNvSpPr>
              <a:spLocks noChangeArrowheads="1"/>
            </p:cNvSpPr>
            <p:nvPr/>
          </p:nvSpPr>
          <p:spPr bwMode="auto">
            <a:xfrm>
              <a:off x="3390" y="3578"/>
              <a:ext cx="83" cy="78"/>
            </a:xfrm>
            <a:prstGeom prst="ellips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4941" name="Oval 365"/>
            <p:cNvSpPr>
              <a:spLocks noChangeArrowheads="1"/>
            </p:cNvSpPr>
            <p:nvPr/>
          </p:nvSpPr>
          <p:spPr bwMode="auto">
            <a:xfrm>
              <a:off x="3427" y="3535"/>
              <a:ext cx="82" cy="78"/>
            </a:xfrm>
            <a:prstGeom prst="ellips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4942" name="Oval 366"/>
            <p:cNvSpPr>
              <a:spLocks noChangeArrowheads="1"/>
            </p:cNvSpPr>
            <p:nvPr/>
          </p:nvSpPr>
          <p:spPr bwMode="auto">
            <a:xfrm>
              <a:off x="3473" y="3491"/>
              <a:ext cx="82" cy="78"/>
            </a:xfrm>
            <a:prstGeom prst="ellips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4943" name="Oval 367"/>
            <p:cNvSpPr>
              <a:spLocks noChangeArrowheads="1"/>
            </p:cNvSpPr>
            <p:nvPr/>
          </p:nvSpPr>
          <p:spPr bwMode="auto">
            <a:xfrm>
              <a:off x="3509" y="3448"/>
              <a:ext cx="83" cy="78"/>
            </a:xfrm>
            <a:prstGeom prst="ellips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4944" name="Oval 368"/>
            <p:cNvSpPr>
              <a:spLocks noChangeArrowheads="1"/>
            </p:cNvSpPr>
            <p:nvPr/>
          </p:nvSpPr>
          <p:spPr bwMode="auto">
            <a:xfrm>
              <a:off x="3546" y="3405"/>
              <a:ext cx="83" cy="78"/>
            </a:xfrm>
            <a:prstGeom prst="ellips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4945" name="Oval 369"/>
            <p:cNvSpPr>
              <a:spLocks noChangeArrowheads="1"/>
            </p:cNvSpPr>
            <p:nvPr/>
          </p:nvSpPr>
          <p:spPr bwMode="auto">
            <a:xfrm>
              <a:off x="3592" y="3362"/>
              <a:ext cx="82" cy="77"/>
            </a:xfrm>
            <a:prstGeom prst="ellips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4946" name="Oval 370"/>
            <p:cNvSpPr>
              <a:spLocks noChangeArrowheads="1"/>
            </p:cNvSpPr>
            <p:nvPr/>
          </p:nvSpPr>
          <p:spPr bwMode="auto">
            <a:xfrm>
              <a:off x="3629" y="3318"/>
              <a:ext cx="82" cy="78"/>
            </a:xfrm>
            <a:prstGeom prst="ellips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4947" name="Oval 371"/>
            <p:cNvSpPr>
              <a:spLocks noChangeArrowheads="1"/>
            </p:cNvSpPr>
            <p:nvPr/>
          </p:nvSpPr>
          <p:spPr bwMode="auto">
            <a:xfrm>
              <a:off x="3665" y="3284"/>
              <a:ext cx="83" cy="78"/>
            </a:xfrm>
            <a:prstGeom prst="ellips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4948" name="Oval 372"/>
            <p:cNvSpPr>
              <a:spLocks noChangeArrowheads="1"/>
            </p:cNvSpPr>
            <p:nvPr/>
          </p:nvSpPr>
          <p:spPr bwMode="auto">
            <a:xfrm>
              <a:off x="3711" y="3249"/>
              <a:ext cx="83" cy="78"/>
            </a:xfrm>
            <a:prstGeom prst="ellips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4949" name="Oval 373"/>
            <p:cNvSpPr>
              <a:spLocks noChangeArrowheads="1"/>
            </p:cNvSpPr>
            <p:nvPr/>
          </p:nvSpPr>
          <p:spPr bwMode="auto">
            <a:xfrm>
              <a:off x="3748" y="3214"/>
              <a:ext cx="82" cy="78"/>
            </a:xfrm>
            <a:prstGeom prst="ellips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4950" name="Oval 374"/>
            <p:cNvSpPr>
              <a:spLocks noChangeArrowheads="1"/>
            </p:cNvSpPr>
            <p:nvPr/>
          </p:nvSpPr>
          <p:spPr bwMode="auto">
            <a:xfrm>
              <a:off x="3784" y="3180"/>
              <a:ext cx="83" cy="78"/>
            </a:xfrm>
            <a:prstGeom prst="ellips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4951" name="Oval 375"/>
            <p:cNvSpPr>
              <a:spLocks noChangeArrowheads="1"/>
            </p:cNvSpPr>
            <p:nvPr/>
          </p:nvSpPr>
          <p:spPr bwMode="auto">
            <a:xfrm>
              <a:off x="3830" y="3154"/>
              <a:ext cx="83" cy="78"/>
            </a:xfrm>
            <a:prstGeom prst="ellips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4952" name="Oval 376"/>
            <p:cNvSpPr>
              <a:spLocks noChangeArrowheads="1"/>
            </p:cNvSpPr>
            <p:nvPr/>
          </p:nvSpPr>
          <p:spPr bwMode="auto">
            <a:xfrm>
              <a:off x="3867" y="3128"/>
              <a:ext cx="83" cy="78"/>
            </a:xfrm>
            <a:prstGeom prst="ellips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4953" name="Oval 377"/>
            <p:cNvSpPr>
              <a:spLocks noChangeArrowheads="1"/>
            </p:cNvSpPr>
            <p:nvPr/>
          </p:nvSpPr>
          <p:spPr bwMode="auto">
            <a:xfrm>
              <a:off x="3904" y="3111"/>
              <a:ext cx="82" cy="77"/>
            </a:xfrm>
            <a:prstGeom prst="ellips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4954" name="Oval 378"/>
            <p:cNvSpPr>
              <a:spLocks noChangeArrowheads="1"/>
            </p:cNvSpPr>
            <p:nvPr/>
          </p:nvSpPr>
          <p:spPr bwMode="auto">
            <a:xfrm>
              <a:off x="3950" y="3093"/>
              <a:ext cx="82" cy="78"/>
            </a:xfrm>
            <a:prstGeom prst="ellips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4955" name="Oval 379"/>
            <p:cNvSpPr>
              <a:spLocks noChangeArrowheads="1"/>
            </p:cNvSpPr>
            <p:nvPr/>
          </p:nvSpPr>
          <p:spPr bwMode="auto">
            <a:xfrm>
              <a:off x="3986" y="3085"/>
              <a:ext cx="83" cy="77"/>
            </a:xfrm>
            <a:prstGeom prst="ellips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4956" name="Oval 380"/>
            <p:cNvSpPr>
              <a:spLocks noChangeArrowheads="1"/>
            </p:cNvSpPr>
            <p:nvPr/>
          </p:nvSpPr>
          <p:spPr bwMode="auto">
            <a:xfrm>
              <a:off x="4023" y="3076"/>
              <a:ext cx="82" cy="78"/>
            </a:xfrm>
            <a:prstGeom prst="ellips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4957" name="Oval 381"/>
            <p:cNvSpPr>
              <a:spLocks noChangeArrowheads="1"/>
            </p:cNvSpPr>
            <p:nvPr/>
          </p:nvSpPr>
          <p:spPr bwMode="auto">
            <a:xfrm>
              <a:off x="4069" y="3067"/>
              <a:ext cx="82" cy="78"/>
            </a:xfrm>
            <a:prstGeom prst="ellips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4958" name="Oval 382"/>
            <p:cNvSpPr>
              <a:spLocks noChangeArrowheads="1"/>
            </p:cNvSpPr>
            <p:nvPr/>
          </p:nvSpPr>
          <p:spPr bwMode="auto">
            <a:xfrm>
              <a:off x="4105" y="3067"/>
              <a:ext cx="83" cy="78"/>
            </a:xfrm>
            <a:prstGeom prst="ellips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4959" name="Oval 383"/>
            <p:cNvSpPr>
              <a:spLocks noChangeArrowheads="1"/>
            </p:cNvSpPr>
            <p:nvPr/>
          </p:nvSpPr>
          <p:spPr bwMode="auto">
            <a:xfrm>
              <a:off x="4142" y="3076"/>
              <a:ext cx="83" cy="78"/>
            </a:xfrm>
            <a:prstGeom prst="ellips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4960" name="Oval 384"/>
            <p:cNvSpPr>
              <a:spLocks noChangeArrowheads="1"/>
            </p:cNvSpPr>
            <p:nvPr/>
          </p:nvSpPr>
          <p:spPr bwMode="auto">
            <a:xfrm>
              <a:off x="4188" y="3076"/>
              <a:ext cx="83" cy="78"/>
            </a:xfrm>
            <a:prstGeom prst="ellips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4961" name="Oval 385"/>
            <p:cNvSpPr>
              <a:spLocks noChangeArrowheads="1"/>
            </p:cNvSpPr>
            <p:nvPr/>
          </p:nvSpPr>
          <p:spPr bwMode="auto">
            <a:xfrm>
              <a:off x="4225" y="3093"/>
              <a:ext cx="82" cy="78"/>
            </a:xfrm>
            <a:prstGeom prst="ellips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4962" name="Oval 386"/>
            <p:cNvSpPr>
              <a:spLocks noChangeArrowheads="1"/>
            </p:cNvSpPr>
            <p:nvPr/>
          </p:nvSpPr>
          <p:spPr bwMode="auto">
            <a:xfrm>
              <a:off x="4261" y="3111"/>
              <a:ext cx="83" cy="77"/>
            </a:xfrm>
            <a:prstGeom prst="ellips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4963" name="Oval 387"/>
            <p:cNvSpPr>
              <a:spLocks noChangeArrowheads="1"/>
            </p:cNvSpPr>
            <p:nvPr/>
          </p:nvSpPr>
          <p:spPr bwMode="auto">
            <a:xfrm>
              <a:off x="4307" y="3128"/>
              <a:ext cx="83" cy="78"/>
            </a:xfrm>
            <a:prstGeom prst="ellips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4964" name="Oval 388"/>
            <p:cNvSpPr>
              <a:spLocks noChangeArrowheads="1"/>
            </p:cNvSpPr>
            <p:nvPr/>
          </p:nvSpPr>
          <p:spPr bwMode="auto">
            <a:xfrm>
              <a:off x="4344" y="3154"/>
              <a:ext cx="82" cy="78"/>
            </a:xfrm>
            <a:prstGeom prst="ellips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4965" name="Oval 389"/>
            <p:cNvSpPr>
              <a:spLocks noChangeArrowheads="1"/>
            </p:cNvSpPr>
            <p:nvPr/>
          </p:nvSpPr>
          <p:spPr bwMode="auto">
            <a:xfrm>
              <a:off x="4381" y="3180"/>
              <a:ext cx="82" cy="78"/>
            </a:xfrm>
            <a:prstGeom prst="ellips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4966" name="Oval 390"/>
            <p:cNvSpPr>
              <a:spLocks noChangeArrowheads="1"/>
            </p:cNvSpPr>
            <p:nvPr/>
          </p:nvSpPr>
          <p:spPr bwMode="auto">
            <a:xfrm>
              <a:off x="4426" y="3214"/>
              <a:ext cx="83" cy="78"/>
            </a:xfrm>
            <a:prstGeom prst="ellips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4967" name="Oval 391"/>
            <p:cNvSpPr>
              <a:spLocks noChangeArrowheads="1"/>
            </p:cNvSpPr>
            <p:nvPr/>
          </p:nvSpPr>
          <p:spPr bwMode="auto">
            <a:xfrm>
              <a:off x="4463" y="3249"/>
              <a:ext cx="83" cy="78"/>
            </a:xfrm>
            <a:prstGeom prst="ellips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4968" name="Oval 392"/>
            <p:cNvSpPr>
              <a:spLocks noChangeArrowheads="1"/>
            </p:cNvSpPr>
            <p:nvPr/>
          </p:nvSpPr>
          <p:spPr bwMode="auto">
            <a:xfrm>
              <a:off x="4500" y="3284"/>
              <a:ext cx="82" cy="78"/>
            </a:xfrm>
            <a:prstGeom prst="ellips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4969" name="Oval 393"/>
            <p:cNvSpPr>
              <a:spLocks noChangeArrowheads="1"/>
            </p:cNvSpPr>
            <p:nvPr/>
          </p:nvSpPr>
          <p:spPr bwMode="auto">
            <a:xfrm>
              <a:off x="4546" y="3318"/>
              <a:ext cx="82" cy="78"/>
            </a:xfrm>
            <a:prstGeom prst="ellips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4970" name="Oval 394"/>
            <p:cNvSpPr>
              <a:spLocks noChangeArrowheads="1"/>
            </p:cNvSpPr>
            <p:nvPr/>
          </p:nvSpPr>
          <p:spPr bwMode="auto">
            <a:xfrm>
              <a:off x="4582" y="3362"/>
              <a:ext cx="83" cy="77"/>
            </a:xfrm>
            <a:prstGeom prst="ellips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4971" name="Oval 395"/>
            <p:cNvSpPr>
              <a:spLocks noChangeArrowheads="1"/>
            </p:cNvSpPr>
            <p:nvPr/>
          </p:nvSpPr>
          <p:spPr bwMode="auto">
            <a:xfrm>
              <a:off x="4619" y="3396"/>
              <a:ext cx="83" cy="78"/>
            </a:xfrm>
            <a:prstGeom prst="ellips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4972" name="Oval 396"/>
            <p:cNvSpPr>
              <a:spLocks noChangeArrowheads="1"/>
            </p:cNvSpPr>
            <p:nvPr/>
          </p:nvSpPr>
          <p:spPr bwMode="auto">
            <a:xfrm>
              <a:off x="4665" y="3439"/>
              <a:ext cx="82" cy="78"/>
            </a:xfrm>
            <a:prstGeom prst="ellips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4973" name="Oval 397"/>
            <p:cNvSpPr>
              <a:spLocks noChangeArrowheads="1"/>
            </p:cNvSpPr>
            <p:nvPr/>
          </p:nvSpPr>
          <p:spPr bwMode="auto">
            <a:xfrm>
              <a:off x="4702" y="3483"/>
              <a:ext cx="82" cy="78"/>
            </a:xfrm>
            <a:prstGeom prst="ellips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4974" name="Oval 398"/>
            <p:cNvSpPr>
              <a:spLocks noChangeArrowheads="1"/>
            </p:cNvSpPr>
            <p:nvPr/>
          </p:nvSpPr>
          <p:spPr bwMode="auto">
            <a:xfrm>
              <a:off x="4738" y="3526"/>
              <a:ext cx="83" cy="78"/>
            </a:xfrm>
            <a:prstGeom prst="ellips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4975" name="Oval 399"/>
            <p:cNvSpPr>
              <a:spLocks noChangeArrowheads="1"/>
            </p:cNvSpPr>
            <p:nvPr/>
          </p:nvSpPr>
          <p:spPr bwMode="auto">
            <a:xfrm>
              <a:off x="4784" y="3569"/>
              <a:ext cx="83" cy="78"/>
            </a:xfrm>
            <a:prstGeom prst="ellips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4976" name="Oval 400"/>
            <p:cNvSpPr>
              <a:spLocks noChangeArrowheads="1"/>
            </p:cNvSpPr>
            <p:nvPr/>
          </p:nvSpPr>
          <p:spPr bwMode="auto">
            <a:xfrm>
              <a:off x="4821" y="3613"/>
              <a:ext cx="82" cy="77"/>
            </a:xfrm>
            <a:prstGeom prst="ellips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4977" name="Oval 401"/>
            <p:cNvSpPr>
              <a:spLocks noChangeArrowheads="1"/>
            </p:cNvSpPr>
            <p:nvPr/>
          </p:nvSpPr>
          <p:spPr bwMode="auto">
            <a:xfrm>
              <a:off x="4858" y="3656"/>
              <a:ext cx="82" cy="78"/>
            </a:xfrm>
            <a:prstGeom prst="ellips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4978" name="Oval 402"/>
            <p:cNvSpPr>
              <a:spLocks noChangeArrowheads="1"/>
            </p:cNvSpPr>
            <p:nvPr/>
          </p:nvSpPr>
          <p:spPr bwMode="auto">
            <a:xfrm>
              <a:off x="4903" y="3690"/>
              <a:ext cx="83" cy="78"/>
            </a:xfrm>
            <a:prstGeom prst="ellips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4979" name="Oval 403"/>
            <p:cNvSpPr>
              <a:spLocks noChangeArrowheads="1"/>
            </p:cNvSpPr>
            <p:nvPr/>
          </p:nvSpPr>
          <p:spPr bwMode="auto">
            <a:xfrm>
              <a:off x="4940" y="3725"/>
              <a:ext cx="83" cy="78"/>
            </a:xfrm>
            <a:prstGeom prst="ellips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4980" name="Line 404"/>
            <p:cNvSpPr>
              <a:spLocks noChangeShapeType="1"/>
            </p:cNvSpPr>
            <p:nvPr/>
          </p:nvSpPr>
          <p:spPr bwMode="auto">
            <a:xfrm>
              <a:off x="1006" y="3535"/>
              <a:ext cx="1" cy="1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4981" name="Line 405"/>
            <p:cNvSpPr>
              <a:spLocks noChangeShapeType="1"/>
            </p:cNvSpPr>
            <p:nvPr/>
          </p:nvSpPr>
          <p:spPr bwMode="auto">
            <a:xfrm flipV="1">
              <a:off x="1042" y="3491"/>
              <a:ext cx="1" cy="44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4982" name="Line 406"/>
            <p:cNvSpPr>
              <a:spLocks noChangeShapeType="1"/>
            </p:cNvSpPr>
            <p:nvPr/>
          </p:nvSpPr>
          <p:spPr bwMode="auto">
            <a:xfrm flipV="1">
              <a:off x="1088" y="3448"/>
              <a:ext cx="1" cy="87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4983" name="Line 407"/>
            <p:cNvSpPr>
              <a:spLocks noChangeShapeType="1"/>
            </p:cNvSpPr>
            <p:nvPr/>
          </p:nvSpPr>
          <p:spPr bwMode="auto">
            <a:xfrm flipV="1">
              <a:off x="1125" y="3405"/>
              <a:ext cx="1" cy="130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4984" name="Line 408"/>
            <p:cNvSpPr>
              <a:spLocks noChangeShapeType="1"/>
            </p:cNvSpPr>
            <p:nvPr/>
          </p:nvSpPr>
          <p:spPr bwMode="auto">
            <a:xfrm flipV="1">
              <a:off x="1161" y="3362"/>
              <a:ext cx="1" cy="173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4985" name="Line 409"/>
            <p:cNvSpPr>
              <a:spLocks noChangeShapeType="1"/>
            </p:cNvSpPr>
            <p:nvPr/>
          </p:nvSpPr>
          <p:spPr bwMode="auto">
            <a:xfrm flipV="1">
              <a:off x="1207" y="3327"/>
              <a:ext cx="1" cy="208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4986" name="Line 410"/>
            <p:cNvSpPr>
              <a:spLocks noChangeShapeType="1"/>
            </p:cNvSpPr>
            <p:nvPr/>
          </p:nvSpPr>
          <p:spPr bwMode="auto">
            <a:xfrm flipV="1">
              <a:off x="1244" y="3292"/>
              <a:ext cx="1" cy="243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4987" name="Line 411"/>
            <p:cNvSpPr>
              <a:spLocks noChangeShapeType="1"/>
            </p:cNvSpPr>
            <p:nvPr/>
          </p:nvSpPr>
          <p:spPr bwMode="auto">
            <a:xfrm flipV="1">
              <a:off x="1281" y="3258"/>
              <a:ext cx="1" cy="277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4988" name="Line 412"/>
            <p:cNvSpPr>
              <a:spLocks noChangeShapeType="1"/>
            </p:cNvSpPr>
            <p:nvPr/>
          </p:nvSpPr>
          <p:spPr bwMode="auto">
            <a:xfrm flipV="1">
              <a:off x="1327" y="3223"/>
              <a:ext cx="1" cy="312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4989" name="Line 413"/>
            <p:cNvSpPr>
              <a:spLocks noChangeShapeType="1"/>
            </p:cNvSpPr>
            <p:nvPr/>
          </p:nvSpPr>
          <p:spPr bwMode="auto">
            <a:xfrm flipV="1">
              <a:off x="1363" y="3197"/>
              <a:ext cx="1" cy="338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4990" name="Line 414"/>
            <p:cNvSpPr>
              <a:spLocks noChangeShapeType="1"/>
            </p:cNvSpPr>
            <p:nvPr/>
          </p:nvSpPr>
          <p:spPr bwMode="auto">
            <a:xfrm flipV="1">
              <a:off x="1400" y="3171"/>
              <a:ext cx="1" cy="364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4991" name="Line 415"/>
            <p:cNvSpPr>
              <a:spLocks noChangeShapeType="1"/>
            </p:cNvSpPr>
            <p:nvPr/>
          </p:nvSpPr>
          <p:spPr bwMode="auto">
            <a:xfrm flipV="1">
              <a:off x="1446" y="3145"/>
              <a:ext cx="1" cy="390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4992" name="Line 416"/>
            <p:cNvSpPr>
              <a:spLocks noChangeShapeType="1"/>
            </p:cNvSpPr>
            <p:nvPr/>
          </p:nvSpPr>
          <p:spPr bwMode="auto">
            <a:xfrm flipV="1">
              <a:off x="1482" y="3128"/>
              <a:ext cx="1" cy="407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4993" name="Line 417"/>
            <p:cNvSpPr>
              <a:spLocks noChangeShapeType="1"/>
            </p:cNvSpPr>
            <p:nvPr/>
          </p:nvSpPr>
          <p:spPr bwMode="auto">
            <a:xfrm flipV="1">
              <a:off x="1519" y="3119"/>
              <a:ext cx="1" cy="416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4994" name="Line 418"/>
            <p:cNvSpPr>
              <a:spLocks noChangeShapeType="1"/>
            </p:cNvSpPr>
            <p:nvPr/>
          </p:nvSpPr>
          <p:spPr bwMode="auto">
            <a:xfrm flipV="1">
              <a:off x="1565" y="3111"/>
              <a:ext cx="1" cy="424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4995" name="Line 419"/>
            <p:cNvSpPr>
              <a:spLocks noChangeShapeType="1"/>
            </p:cNvSpPr>
            <p:nvPr/>
          </p:nvSpPr>
          <p:spPr bwMode="auto">
            <a:xfrm flipV="1">
              <a:off x="1602" y="3102"/>
              <a:ext cx="1" cy="433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4996" name="Line 420"/>
            <p:cNvSpPr>
              <a:spLocks noChangeShapeType="1"/>
            </p:cNvSpPr>
            <p:nvPr/>
          </p:nvSpPr>
          <p:spPr bwMode="auto">
            <a:xfrm flipV="1">
              <a:off x="1638" y="3102"/>
              <a:ext cx="1" cy="433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4997" name="Line 421"/>
            <p:cNvSpPr>
              <a:spLocks noChangeShapeType="1"/>
            </p:cNvSpPr>
            <p:nvPr/>
          </p:nvSpPr>
          <p:spPr bwMode="auto">
            <a:xfrm flipV="1">
              <a:off x="1684" y="3102"/>
              <a:ext cx="1" cy="433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4998" name="Line 422"/>
            <p:cNvSpPr>
              <a:spLocks noChangeShapeType="1"/>
            </p:cNvSpPr>
            <p:nvPr/>
          </p:nvSpPr>
          <p:spPr bwMode="auto">
            <a:xfrm flipV="1">
              <a:off x="1721" y="3111"/>
              <a:ext cx="1" cy="424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4999" name="Line 423"/>
            <p:cNvSpPr>
              <a:spLocks noChangeShapeType="1"/>
            </p:cNvSpPr>
            <p:nvPr/>
          </p:nvSpPr>
          <p:spPr bwMode="auto">
            <a:xfrm flipV="1">
              <a:off x="1758" y="3128"/>
              <a:ext cx="1" cy="407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5000" name="Line 424"/>
            <p:cNvSpPr>
              <a:spLocks noChangeShapeType="1"/>
            </p:cNvSpPr>
            <p:nvPr/>
          </p:nvSpPr>
          <p:spPr bwMode="auto">
            <a:xfrm flipV="1">
              <a:off x="1803" y="3137"/>
              <a:ext cx="1" cy="398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5001" name="Line 425"/>
            <p:cNvSpPr>
              <a:spLocks noChangeShapeType="1"/>
            </p:cNvSpPr>
            <p:nvPr/>
          </p:nvSpPr>
          <p:spPr bwMode="auto">
            <a:xfrm flipV="1">
              <a:off x="1840" y="3162"/>
              <a:ext cx="1" cy="373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5002" name="Line 426"/>
            <p:cNvSpPr>
              <a:spLocks noChangeShapeType="1"/>
            </p:cNvSpPr>
            <p:nvPr/>
          </p:nvSpPr>
          <p:spPr bwMode="auto">
            <a:xfrm flipV="1">
              <a:off x="1877" y="3180"/>
              <a:ext cx="1" cy="355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5003" name="Line 427"/>
            <p:cNvSpPr>
              <a:spLocks noChangeShapeType="1"/>
            </p:cNvSpPr>
            <p:nvPr/>
          </p:nvSpPr>
          <p:spPr bwMode="auto">
            <a:xfrm flipV="1">
              <a:off x="1923" y="3214"/>
              <a:ext cx="1" cy="321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5004" name="Line 428"/>
            <p:cNvSpPr>
              <a:spLocks noChangeShapeType="1"/>
            </p:cNvSpPr>
            <p:nvPr/>
          </p:nvSpPr>
          <p:spPr bwMode="auto">
            <a:xfrm flipV="1">
              <a:off x="1959" y="3240"/>
              <a:ext cx="1" cy="295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5005" name="Line 429"/>
            <p:cNvSpPr>
              <a:spLocks noChangeShapeType="1"/>
            </p:cNvSpPr>
            <p:nvPr/>
          </p:nvSpPr>
          <p:spPr bwMode="auto">
            <a:xfrm flipV="1">
              <a:off x="1996" y="3275"/>
              <a:ext cx="1" cy="260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5006" name="Line 430"/>
            <p:cNvSpPr>
              <a:spLocks noChangeShapeType="1"/>
            </p:cNvSpPr>
            <p:nvPr/>
          </p:nvSpPr>
          <p:spPr bwMode="auto">
            <a:xfrm flipV="1">
              <a:off x="2042" y="3310"/>
              <a:ext cx="1" cy="225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5007" name="Line 431"/>
            <p:cNvSpPr>
              <a:spLocks noChangeShapeType="1"/>
            </p:cNvSpPr>
            <p:nvPr/>
          </p:nvSpPr>
          <p:spPr bwMode="auto">
            <a:xfrm flipV="1">
              <a:off x="2079" y="3344"/>
              <a:ext cx="1" cy="191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5008" name="Line 432"/>
            <p:cNvSpPr>
              <a:spLocks noChangeShapeType="1"/>
            </p:cNvSpPr>
            <p:nvPr/>
          </p:nvSpPr>
          <p:spPr bwMode="auto">
            <a:xfrm flipV="1">
              <a:off x="2115" y="3388"/>
              <a:ext cx="1" cy="147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5009" name="Line 433"/>
            <p:cNvSpPr>
              <a:spLocks noChangeShapeType="1"/>
            </p:cNvSpPr>
            <p:nvPr/>
          </p:nvSpPr>
          <p:spPr bwMode="auto">
            <a:xfrm flipV="1">
              <a:off x="2161" y="3431"/>
              <a:ext cx="1" cy="104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5010" name="Line 434"/>
            <p:cNvSpPr>
              <a:spLocks noChangeShapeType="1"/>
            </p:cNvSpPr>
            <p:nvPr/>
          </p:nvSpPr>
          <p:spPr bwMode="auto">
            <a:xfrm flipV="1">
              <a:off x="2198" y="3474"/>
              <a:ext cx="1" cy="61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5011" name="Line 435"/>
            <p:cNvSpPr>
              <a:spLocks noChangeShapeType="1"/>
            </p:cNvSpPr>
            <p:nvPr/>
          </p:nvSpPr>
          <p:spPr bwMode="auto">
            <a:xfrm flipV="1">
              <a:off x="2234" y="3509"/>
              <a:ext cx="1" cy="26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5012" name="Line 436"/>
            <p:cNvSpPr>
              <a:spLocks noChangeShapeType="1"/>
            </p:cNvSpPr>
            <p:nvPr/>
          </p:nvSpPr>
          <p:spPr bwMode="auto">
            <a:xfrm>
              <a:off x="2280" y="3535"/>
              <a:ext cx="1" cy="17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5013" name="Line 437"/>
            <p:cNvSpPr>
              <a:spLocks noChangeShapeType="1"/>
            </p:cNvSpPr>
            <p:nvPr/>
          </p:nvSpPr>
          <p:spPr bwMode="auto">
            <a:xfrm>
              <a:off x="2317" y="3535"/>
              <a:ext cx="1" cy="60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5014" name="Line 438"/>
            <p:cNvSpPr>
              <a:spLocks noChangeShapeType="1"/>
            </p:cNvSpPr>
            <p:nvPr/>
          </p:nvSpPr>
          <p:spPr bwMode="auto">
            <a:xfrm>
              <a:off x="2354" y="3535"/>
              <a:ext cx="1" cy="104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5015" name="Line 439"/>
            <p:cNvSpPr>
              <a:spLocks noChangeShapeType="1"/>
            </p:cNvSpPr>
            <p:nvPr/>
          </p:nvSpPr>
          <p:spPr bwMode="auto">
            <a:xfrm>
              <a:off x="2400" y="3535"/>
              <a:ext cx="1" cy="147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5016" name="Line 440"/>
            <p:cNvSpPr>
              <a:spLocks noChangeShapeType="1"/>
            </p:cNvSpPr>
            <p:nvPr/>
          </p:nvSpPr>
          <p:spPr bwMode="auto">
            <a:xfrm>
              <a:off x="2436" y="3535"/>
              <a:ext cx="1" cy="181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5017" name="Line 441"/>
            <p:cNvSpPr>
              <a:spLocks noChangeShapeType="1"/>
            </p:cNvSpPr>
            <p:nvPr/>
          </p:nvSpPr>
          <p:spPr bwMode="auto">
            <a:xfrm>
              <a:off x="2473" y="3535"/>
              <a:ext cx="1" cy="225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5018" name="Line 442"/>
            <p:cNvSpPr>
              <a:spLocks noChangeShapeType="1"/>
            </p:cNvSpPr>
            <p:nvPr/>
          </p:nvSpPr>
          <p:spPr bwMode="auto">
            <a:xfrm>
              <a:off x="2519" y="3535"/>
              <a:ext cx="1" cy="259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5019" name="Line 443"/>
            <p:cNvSpPr>
              <a:spLocks noChangeShapeType="1"/>
            </p:cNvSpPr>
            <p:nvPr/>
          </p:nvSpPr>
          <p:spPr bwMode="auto">
            <a:xfrm>
              <a:off x="2555" y="3535"/>
              <a:ext cx="1" cy="294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5020" name="Line 444"/>
            <p:cNvSpPr>
              <a:spLocks noChangeShapeType="1"/>
            </p:cNvSpPr>
            <p:nvPr/>
          </p:nvSpPr>
          <p:spPr bwMode="auto">
            <a:xfrm>
              <a:off x="2592" y="3535"/>
              <a:ext cx="1" cy="320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5021" name="Line 445"/>
            <p:cNvSpPr>
              <a:spLocks noChangeShapeType="1"/>
            </p:cNvSpPr>
            <p:nvPr/>
          </p:nvSpPr>
          <p:spPr bwMode="auto">
            <a:xfrm>
              <a:off x="2638" y="3535"/>
              <a:ext cx="1" cy="346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5022" name="Line 446"/>
            <p:cNvSpPr>
              <a:spLocks noChangeShapeType="1"/>
            </p:cNvSpPr>
            <p:nvPr/>
          </p:nvSpPr>
          <p:spPr bwMode="auto">
            <a:xfrm>
              <a:off x="2675" y="3535"/>
              <a:ext cx="1" cy="372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5023" name="Line 447"/>
            <p:cNvSpPr>
              <a:spLocks noChangeShapeType="1"/>
            </p:cNvSpPr>
            <p:nvPr/>
          </p:nvSpPr>
          <p:spPr bwMode="auto">
            <a:xfrm>
              <a:off x="2711" y="3535"/>
              <a:ext cx="1" cy="389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5024" name="Line 448"/>
            <p:cNvSpPr>
              <a:spLocks noChangeShapeType="1"/>
            </p:cNvSpPr>
            <p:nvPr/>
          </p:nvSpPr>
          <p:spPr bwMode="auto">
            <a:xfrm>
              <a:off x="2757" y="3535"/>
              <a:ext cx="1" cy="407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5025" name="Line 449"/>
            <p:cNvSpPr>
              <a:spLocks noChangeShapeType="1"/>
            </p:cNvSpPr>
            <p:nvPr/>
          </p:nvSpPr>
          <p:spPr bwMode="auto">
            <a:xfrm>
              <a:off x="2794" y="3535"/>
              <a:ext cx="1" cy="415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5026" name="Line 450"/>
            <p:cNvSpPr>
              <a:spLocks noChangeShapeType="1"/>
            </p:cNvSpPr>
            <p:nvPr/>
          </p:nvSpPr>
          <p:spPr bwMode="auto">
            <a:xfrm>
              <a:off x="2831" y="3535"/>
              <a:ext cx="1" cy="424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5027" name="Line 451"/>
            <p:cNvSpPr>
              <a:spLocks noChangeShapeType="1"/>
            </p:cNvSpPr>
            <p:nvPr/>
          </p:nvSpPr>
          <p:spPr bwMode="auto">
            <a:xfrm>
              <a:off x="2876" y="3535"/>
              <a:ext cx="1" cy="424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5028" name="Line 452"/>
            <p:cNvSpPr>
              <a:spLocks noChangeShapeType="1"/>
            </p:cNvSpPr>
            <p:nvPr/>
          </p:nvSpPr>
          <p:spPr bwMode="auto">
            <a:xfrm>
              <a:off x="2913" y="3535"/>
              <a:ext cx="1" cy="424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5029" name="Line 453"/>
            <p:cNvSpPr>
              <a:spLocks noChangeShapeType="1"/>
            </p:cNvSpPr>
            <p:nvPr/>
          </p:nvSpPr>
          <p:spPr bwMode="auto">
            <a:xfrm>
              <a:off x="2950" y="3535"/>
              <a:ext cx="1" cy="415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5030" name="Line 454"/>
            <p:cNvSpPr>
              <a:spLocks noChangeShapeType="1"/>
            </p:cNvSpPr>
            <p:nvPr/>
          </p:nvSpPr>
          <p:spPr bwMode="auto">
            <a:xfrm>
              <a:off x="2996" y="3535"/>
              <a:ext cx="1" cy="407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5031" name="Line 455"/>
            <p:cNvSpPr>
              <a:spLocks noChangeShapeType="1"/>
            </p:cNvSpPr>
            <p:nvPr/>
          </p:nvSpPr>
          <p:spPr bwMode="auto">
            <a:xfrm>
              <a:off x="3032" y="3535"/>
              <a:ext cx="1" cy="389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5032" name="Line 456"/>
            <p:cNvSpPr>
              <a:spLocks noChangeShapeType="1"/>
            </p:cNvSpPr>
            <p:nvPr/>
          </p:nvSpPr>
          <p:spPr bwMode="auto">
            <a:xfrm>
              <a:off x="3069" y="3535"/>
              <a:ext cx="1" cy="372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5033" name="Line 457"/>
            <p:cNvSpPr>
              <a:spLocks noChangeShapeType="1"/>
            </p:cNvSpPr>
            <p:nvPr/>
          </p:nvSpPr>
          <p:spPr bwMode="auto">
            <a:xfrm>
              <a:off x="3106" y="3535"/>
              <a:ext cx="1" cy="355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5034" name="Line 458"/>
            <p:cNvSpPr>
              <a:spLocks noChangeShapeType="1"/>
            </p:cNvSpPr>
            <p:nvPr/>
          </p:nvSpPr>
          <p:spPr bwMode="auto">
            <a:xfrm>
              <a:off x="3152" y="3535"/>
              <a:ext cx="1" cy="329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5035" name="Line 459"/>
            <p:cNvSpPr>
              <a:spLocks noChangeShapeType="1"/>
            </p:cNvSpPr>
            <p:nvPr/>
          </p:nvSpPr>
          <p:spPr bwMode="auto">
            <a:xfrm>
              <a:off x="3188" y="3535"/>
              <a:ext cx="1" cy="294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5036" name="Line 460"/>
            <p:cNvSpPr>
              <a:spLocks noChangeShapeType="1"/>
            </p:cNvSpPr>
            <p:nvPr/>
          </p:nvSpPr>
          <p:spPr bwMode="auto">
            <a:xfrm>
              <a:off x="3225" y="3535"/>
              <a:ext cx="1" cy="268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5037" name="Line 461"/>
            <p:cNvSpPr>
              <a:spLocks noChangeShapeType="1"/>
            </p:cNvSpPr>
            <p:nvPr/>
          </p:nvSpPr>
          <p:spPr bwMode="auto">
            <a:xfrm>
              <a:off x="3271" y="3535"/>
              <a:ext cx="1" cy="233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5038" name="Line 462"/>
            <p:cNvSpPr>
              <a:spLocks noChangeShapeType="1"/>
            </p:cNvSpPr>
            <p:nvPr/>
          </p:nvSpPr>
          <p:spPr bwMode="auto">
            <a:xfrm>
              <a:off x="3308" y="3535"/>
              <a:ext cx="1" cy="190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5039" name="Line 463"/>
            <p:cNvSpPr>
              <a:spLocks noChangeShapeType="1"/>
            </p:cNvSpPr>
            <p:nvPr/>
          </p:nvSpPr>
          <p:spPr bwMode="auto">
            <a:xfrm>
              <a:off x="3344" y="3535"/>
              <a:ext cx="1" cy="155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5040" name="Line 464"/>
            <p:cNvSpPr>
              <a:spLocks noChangeShapeType="1"/>
            </p:cNvSpPr>
            <p:nvPr/>
          </p:nvSpPr>
          <p:spPr bwMode="auto">
            <a:xfrm>
              <a:off x="3390" y="3535"/>
              <a:ext cx="1" cy="112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5042" name="Line 466"/>
          <p:cNvSpPr>
            <a:spLocks noChangeShapeType="1"/>
          </p:cNvSpPr>
          <p:nvPr/>
        </p:nvSpPr>
        <p:spPr bwMode="auto">
          <a:xfrm>
            <a:off x="5440363" y="5611813"/>
            <a:ext cx="1587" cy="12382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5043" name="Line 467"/>
          <p:cNvSpPr>
            <a:spLocks noChangeShapeType="1"/>
          </p:cNvSpPr>
          <p:nvPr/>
        </p:nvSpPr>
        <p:spPr bwMode="auto">
          <a:xfrm>
            <a:off x="5497513" y="5611813"/>
            <a:ext cx="1587" cy="5397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5044" name="Line 468"/>
          <p:cNvSpPr>
            <a:spLocks noChangeShapeType="1"/>
          </p:cNvSpPr>
          <p:nvPr/>
        </p:nvSpPr>
        <p:spPr bwMode="auto">
          <a:xfrm flipV="1">
            <a:off x="5570538" y="5597525"/>
            <a:ext cx="1587" cy="14288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5045" name="Line 469"/>
          <p:cNvSpPr>
            <a:spLocks noChangeShapeType="1"/>
          </p:cNvSpPr>
          <p:nvPr/>
        </p:nvSpPr>
        <p:spPr bwMode="auto">
          <a:xfrm flipV="1">
            <a:off x="5629275" y="5529263"/>
            <a:ext cx="1588" cy="8255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5046" name="Line 470"/>
          <p:cNvSpPr>
            <a:spLocks noChangeShapeType="1"/>
          </p:cNvSpPr>
          <p:nvPr/>
        </p:nvSpPr>
        <p:spPr bwMode="auto">
          <a:xfrm flipV="1">
            <a:off x="5688013" y="5459413"/>
            <a:ext cx="1587" cy="15240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5047" name="Line 471"/>
          <p:cNvSpPr>
            <a:spLocks noChangeShapeType="1"/>
          </p:cNvSpPr>
          <p:nvPr/>
        </p:nvSpPr>
        <p:spPr bwMode="auto">
          <a:xfrm flipV="1">
            <a:off x="5761038" y="5391150"/>
            <a:ext cx="1587" cy="220663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5048" name="Line 472"/>
          <p:cNvSpPr>
            <a:spLocks noChangeShapeType="1"/>
          </p:cNvSpPr>
          <p:nvPr/>
        </p:nvSpPr>
        <p:spPr bwMode="auto">
          <a:xfrm flipV="1">
            <a:off x="5818188" y="5322888"/>
            <a:ext cx="1587" cy="28892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5049" name="Line 473"/>
          <p:cNvSpPr>
            <a:spLocks noChangeShapeType="1"/>
          </p:cNvSpPr>
          <p:nvPr/>
        </p:nvSpPr>
        <p:spPr bwMode="auto">
          <a:xfrm flipV="1">
            <a:off x="5876925" y="5267325"/>
            <a:ext cx="1588" cy="344488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5050" name="Line 474"/>
          <p:cNvSpPr>
            <a:spLocks noChangeShapeType="1"/>
          </p:cNvSpPr>
          <p:nvPr/>
        </p:nvSpPr>
        <p:spPr bwMode="auto">
          <a:xfrm flipV="1">
            <a:off x="5949950" y="5213350"/>
            <a:ext cx="1588" cy="398463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5051" name="Line 475"/>
          <p:cNvSpPr>
            <a:spLocks noChangeShapeType="1"/>
          </p:cNvSpPr>
          <p:nvPr/>
        </p:nvSpPr>
        <p:spPr bwMode="auto">
          <a:xfrm flipV="1">
            <a:off x="6007100" y="5157788"/>
            <a:ext cx="1588" cy="45402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5052" name="Line 476"/>
          <p:cNvSpPr>
            <a:spLocks noChangeShapeType="1"/>
          </p:cNvSpPr>
          <p:nvPr/>
        </p:nvSpPr>
        <p:spPr bwMode="auto">
          <a:xfrm flipV="1">
            <a:off x="6065838" y="5102225"/>
            <a:ext cx="1587" cy="509588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5053" name="Line 477"/>
          <p:cNvSpPr>
            <a:spLocks noChangeShapeType="1"/>
          </p:cNvSpPr>
          <p:nvPr/>
        </p:nvSpPr>
        <p:spPr bwMode="auto">
          <a:xfrm flipV="1">
            <a:off x="6138863" y="5060950"/>
            <a:ext cx="1587" cy="550863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5054" name="Line 478"/>
          <p:cNvSpPr>
            <a:spLocks noChangeShapeType="1"/>
          </p:cNvSpPr>
          <p:nvPr/>
        </p:nvSpPr>
        <p:spPr bwMode="auto">
          <a:xfrm flipV="1">
            <a:off x="6197600" y="5019675"/>
            <a:ext cx="1588" cy="592138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5055" name="Line 479"/>
          <p:cNvSpPr>
            <a:spLocks noChangeShapeType="1"/>
          </p:cNvSpPr>
          <p:nvPr/>
        </p:nvSpPr>
        <p:spPr bwMode="auto">
          <a:xfrm flipV="1">
            <a:off x="6254750" y="4992688"/>
            <a:ext cx="1588" cy="61912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5056" name="Line 480"/>
          <p:cNvSpPr>
            <a:spLocks noChangeShapeType="1"/>
          </p:cNvSpPr>
          <p:nvPr/>
        </p:nvSpPr>
        <p:spPr bwMode="auto">
          <a:xfrm flipV="1">
            <a:off x="6327775" y="4965700"/>
            <a:ext cx="1588" cy="646113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5057" name="Line 481"/>
          <p:cNvSpPr>
            <a:spLocks noChangeShapeType="1"/>
          </p:cNvSpPr>
          <p:nvPr/>
        </p:nvSpPr>
        <p:spPr bwMode="auto">
          <a:xfrm flipV="1">
            <a:off x="6386513" y="4951413"/>
            <a:ext cx="1587" cy="66040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5058" name="Line 482"/>
          <p:cNvSpPr>
            <a:spLocks noChangeShapeType="1"/>
          </p:cNvSpPr>
          <p:nvPr/>
        </p:nvSpPr>
        <p:spPr bwMode="auto">
          <a:xfrm flipV="1">
            <a:off x="6445250" y="4938713"/>
            <a:ext cx="1588" cy="67310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5059" name="Line 483"/>
          <p:cNvSpPr>
            <a:spLocks noChangeShapeType="1"/>
          </p:cNvSpPr>
          <p:nvPr/>
        </p:nvSpPr>
        <p:spPr bwMode="auto">
          <a:xfrm flipV="1">
            <a:off x="6516688" y="4924425"/>
            <a:ext cx="1587" cy="687388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5060" name="Line 484"/>
          <p:cNvSpPr>
            <a:spLocks noChangeShapeType="1"/>
          </p:cNvSpPr>
          <p:nvPr/>
        </p:nvSpPr>
        <p:spPr bwMode="auto">
          <a:xfrm flipV="1">
            <a:off x="6575425" y="4924425"/>
            <a:ext cx="1588" cy="687388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5061" name="Line 485"/>
          <p:cNvSpPr>
            <a:spLocks noChangeShapeType="1"/>
          </p:cNvSpPr>
          <p:nvPr/>
        </p:nvSpPr>
        <p:spPr bwMode="auto">
          <a:xfrm flipV="1">
            <a:off x="6634163" y="4938713"/>
            <a:ext cx="1587" cy="67310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5062" name="Line 486"/>
          <p:cNvSpPr>
            <a:spLocks noChangeShapeType="1"/>
          </p:cNvSpPr>
          <p:nvPr/>
        </p:nvSpPr>
        <p:spPr bwMode="auto">
          <a:xfrm flipV="1">
            <a:off x="6707188" y="4938713"/>
            <a:ext cx="1587" cy="67310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5063" name="Line 487"/>
          <p:cNvSpPr>
            <a:spLocks noChangeShapeType="1"/>
          </p:cNvSpPr>
          <p:nvPr/>
        </p:nvSpPr>
        <p:spPr bwMode="auto">
          <a:xfrm flipV="1">
            <a:off x="6764338" y="4965700"/>
            <a:ext cx="1587" cy="646113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5064" name="Line 488"/>
          <p:cNvSpPr>
            <a:spLocks noChangeShapeType="1"/>
          </p:cNvSpPr>
          <p:nvPr/>
        </p:nvSpPr>
        <p:spPr bwMode="auto">
          <a:xfrm flipV="1">
            <a:off x="6823075" y="4992688"/>
            <a:ext cx="1588" cy="61912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5065" name="Line 489"/>
          <p:cNvSpPr>
            <a:spLocks noChangeShapeType="1"/>
          </p:cNvSpPr>
          <p:nvPr/>
        </p:nvSpPr>
        <p:spPr bwMode="auto">
          <a:xfrm flipV="1">
            <a:off x="6896100" y="5019675"/>
            <a:ext cx="1588" cy="592138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5066" name="Line 490"/>
          <p:cNvSpPr>
            <a:spLocks noChangeShapeType="1"/>
          </p:cNvSpPr>
          <p:nvPr/>
        </p:nvSpPr>
        <p:spPr bwMode="auto">
          <a:xfrm flipV="1">
            <a:off x="6954838" y="5060950"/>
            <a:ext cx="1587" cy="550863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5067" name="Line 491"/>
          <p:cNvSpPr>
            <a:spLocks noChangeShapeType="1"/>
          </p:cNvSpPr>
          <p:nvPr/>
        </p:nvSpPr>
        <p:spPr bwMode="auto">
          <a:xfrm flipV="1">
            <a:off x="7011988" y="5102225"/>
            <a:ext cx="1587" cy="509588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5068" name="Line 492"/>
          <p:cNvSpPr>
            <a:spLocks noChangeShapeType="1"/>
          </p:cNvSpPr>
          <p:nvPr/>
        </p:nvSpPr>
        <p:spPr bwMode="auto">
          <a:xfrm flipV="1">
            <a:off x="7085013" y="5157788"/>
            <a:ext cx="1587" cy="45402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5069" name="Line 493"/>
          <p:cNvSpPr>
            <a:spLocks noChangeShapeType="1"/>
          </p:cNvSpPr>
          <p:nvPr/>
        </p:nvSpPr>
        <p:spPr bwMode="auto">
          <a:xfrm flipV="1">
            <a:off x="7143750" y="5213350"/>
            <a:ext cx="1588" cy="398463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5070" name="Line 494"/>
          <p:cNvSpPr>
            <a:spLocks noChangeShapeType="1"/>
          </p:cNvSpPr>
          <p:nvPr/>
        </p:nvSpPr>
        <p:spPr bwMode="auto">
          <a:xfrm flipV="1">
            <a:off x="7202488" y="5267325"/>
            <a:ext cx="1587" cy="344488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5071" name="Line 495"/>
          <p:cNvSpPr>
            <a:spLocks noChangeShapeType="1"/>
          </p:cNvSpPr>
          <p:nvPr/>
        </p:nvSpPr>
        <p:spPr bwMode="auto">
          <a:xfrm flipV="1">
            <a:off x="7273925" y="5322888"/>
            <a:ext cx="1588" cy="28892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5072" name="Line 496"/>
          <p:cNvSpPr>
            <a:spLocks noChangeShapeType="1"/>
          </p:cNvSpPr>
          <p:nvPr/>
        </p:nvSpPr>
        <p:spPr bwMode="auto">
          <a:xfrm flipV="1">
            <a:off x="7332663" y="5391150"/>
            <a:ext cx="1587" cy="220663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5073" name="Line 497"/>
          <p:cNvSpPr>
            <a:spLocks noChangeShapeType="1"/>
          </p:cNvSpPr>
          <p:nvPr/>
        </p:nvSpPr>
        <p:spPr bwMode="auto">
          <a:xfrm flipV="1">
            <a:off x="7391400" y="5446713"/>
            <a:ext cx="1588" cy="16510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5074" name="Line 498"/>
          <p:cNvSpPr>
            <a:spLocks noChangeShapeType="1"/>
          </p:cNvSpPr>
          <p:nvPr/>
        </p:nvSpPr>
        <p:spPr bwMode="auto">
          <a:xfrm flipV="1">
            <a:off x="7464425" y="5514975"/>
            <a:ext cx="1588" cy="96838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5075" name="Line 499"/>
          <p:cNvSpPr>
            <a:spLocks noChangeShapeType="1"/>
          </p:cNvSpPr>
          <p:nvPr/>
        </p:nvSpPr>
        <p:spPr bwMode="auto">
          <a:xfrm flipV="1">
            <a:off x="7521575" y="5583238"/>
            <a:ext cx="1588" cy="2857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5076" name="Line 500"/>
          <p:cNvSpPr>
            <a:spLocks noChangeShapeType="1"/>
          </p:cNvSpPr>
          <p:nvPr/>
        </p:nvSpPr>
        <p:spPr bwMode="auto">
          <a:xfrm>
            <a:off x="7580313" y="5611813"/>
            <a:ext cx="1587" cy="4127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5077" name="Line 501"/>
          <p:cNvSpPr>
            <a:spLocks noChangeShapeType="1"/>
          </p:cNvSpPr>
          <p:nvPr/>
        </p:nvSpPr>
        <p:spPr bwMode="auto">
          <a:xfrm>
            <a:off x="7653338" y="5611813"/>
            <a:ext cx="1587" cy="109537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5078" name="Line 502"/>
          <p:cNvSpPr>
            <a:spLocks noChangeShapeType="1"/>
          </p:cNvSpPr>
          <p:nvPr/>
        </p:nvSpPr>
        <p:spPr bwMode="auto">
          <a:xfrm>
            <a:off x="7712075" y="5611813"/>
            <a:ext cx="1588" cy="17780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5079" name="Line 503"/>
          <p:cNvSpPr>
            <a:spLocks noChangeShapeType="1"/>
          </p:cNvSpPr>
          <p:nvPr/>
        </p:nvSpPr>
        <p:spPr bwMode="auto">
          <a:xfrm>
            <a:off x="7769225" y="5611813"/>
            <a:ext cx="1588" cy="246062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5080" name="Line 504"/>
          <p:cNvSpPr>
            <a:spLocks noChangeShapeType="1"/>
          </p:cNvSpPr>
          <p:nvPr/>
        </p:nvSpPr>
        <p:spPr bwMode="auto">
          <a:xfrm>
            <a:off x="7842250" y="5611813"/>
            <a:ext cx="1588" cy="30162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5081" name="Line 505"/>
          <p:cNvSpPr>
            <a:spLocks noChangeShapeType="1"/>
          </p:cNvSpPr>
          <p:nvPr/>
        </p:nvSpPr>
        <p:spPr bwMode="auto">
          <a:xfrm>
            <a:off x="7900988" y="5611813"/>
            <a:ext cx="1587" cy="357187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5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5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4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4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4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4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50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50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50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50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50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50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50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50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50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50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50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50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50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50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50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50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5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5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5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5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5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5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5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5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5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5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50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50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5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5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250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250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5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5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250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250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25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25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250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250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250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250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250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250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250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250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250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250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250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250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250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250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250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250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250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250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250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250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250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250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250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250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250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250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25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25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25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25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25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25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5" dur="500" fill="hold"/>
                                        <p:tgtEl>
                                          <p:spTgt spid="250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25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9" dur="500" fill="hold"/>
                                        <p:tgtEl>
                                          <p:spTgt spid="25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0" dur="500" fill="hold"/>
                                        <p:tgtEl>
                                          <p:spTgt spid="25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250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250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7" dur="500" fill="hold"/>
                                        <p:tgtEl>
                                          <p:spTgt spid="250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250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1" dur="500" fill="hold"/>
                                        <p:tgtEl>
                                          <p:spTgt spid="250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2" dur="500" fill="hold"/>
                                        <p:tgtEl>
                                          <p:spTgt spid="250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42" grpId="0" animBg="1"/>
      <p:bldP spid="25043" grpId="0" animBg="1"/>
      <p:bldP spid="25044" grpId="0" animBg="1"/>
      <p:bldP spid="25045" grpId="0" animBg="1"/>
      <p:bldP spid="25046" grpId="0" animBg="1"/>
      <p:bldP spid="25047" grpId="0" animBg="1"/>
      <p:bldP spid="25048" grpId="0" animBg="1"/>
      <p:bldP spid="25049" grpId="0" animBg="1"/>
      <p:bldP spid="25050" grpId="0" animBg="1"/>
      <p:bldP spid="25051" grpId="0" animBg="1"/>
      <p:bldP spid="25052" grpId="0" animBg="1"/>
      <p:bldP spid="25053" grpId="0" animBg="1"/>
      <p:bldP spid="25054" grpId="0" animBg="1"/>
      <p:bldP spid="25055" grpId="0" animBg="1"/>
      <p:bldP spid="25056" grpId="0" animBg="1"/>
      <p:bldP spid="25057" grpId="0" animBg="1"/>
      <p:bldP spid="25058" grpId="0" animBg="1"/>
      <p:bldP spid="25059" grpId="0" animBg="1"/>
      <p:bldP spid="25060" grpId="0" animBg="1"/>
      <p:bldP spid="25061" grpId="0" animBg="1"/>
      <p:bldP spid="25062" grpId="0" animBg="1"/>
      <p:bldP spid="25063" grpId="0" animBg="1"/>
      <p:bldP spid="25064" grpId="0" animBg="1"/>
      <p:bldP spid="25065" grpId="0" animBg="1"/>
      <p:bldP spid="25066" grpId="0" animBg="1"/>
      <p:bldP spid="25067" grpId="0" animBg="1"/>
      <p:bldP spid="25068" grpId="0" animBg="1"/>
      <p:bldP spid="25069" grpId="0" animBg="1"/>
      <p:bldP spid="25070" grpId="0" animBg="1"/>
      <p:bldP spid="25071" grpId="0" animBg="1"/>
      <p:bldP spid="25072" grpId="0" animBg="1"/>
      <p:bldP spid="25073" grpId="0" animBg="1"/>
      <p:bldP spid="25074" grpId="0" animBg="1"/>
      <p:bldP spid="25075" grpId="0" animBg="1"/>
      <p:bldP spid="25076" grpId="0" animBg="1"/>
      <p:bldP spid="25077" grpId="0" animBg="1"/>
      <p:bldP spid="25078" grpId="0" animBg="1"/>
      <p:bldP spid="25079" grpId="0" animBg="1"/>
      <p:bldP spid="25080" grpId="0" animBg="1"/>
      <p:bldP spid="2508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457200"/>
            <a:ext cx="8458200" cy="5638800"/>
          </a:xfrm>
        </p:spPr>
        <p:txBody>
          <a:bodyPr/>
          <a:lstStyle/>
          <a:p>
            <a:pPr marL="342900" lvl="1" indent="-342900" algn="just">
              <a:buNone/>
            </a:pPr>
            <a:endParaRPr lang="en-US" sz="2200" dirty="0"/>
          </a:p>
          <a:p>
            <a:pPr marL="342900" lvl="1" indent="-342900" algn="just">
              <a:buNone/>
            </a:pPr>
            <a:endParaRPr lang="en-US" sz="2200" dirty="0"/>
          </a:p>
          <a:p>
            <a:pPr marL="342900" lvl="1" indent="-342900" algn="just">
              <a:buNone/>
            </a:pPr>
            <a:r>
              <a:rPr lang="en-US" sz="2200" dirty="0"/>
              <a:t>    A system is defined as an entity that manipulates one or more signals to accomplish a function, thereby yielding new signals.</a:t>
            </a:r>
          </a:p>
        </p:txBody>
      </p:sp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381000" y="2590800"/>
            <a:ext cx="282564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Signal Processing:</a:t>
            </a:r>
            <a:endParaRPr lang="en-US" dirty="0"/>
          </a:p>
        </p:txBody>
      </p:sp>
      <p:sp>
        <p:nvSpPr>
          <p:cNvPr id="6151" name="Rectangle 7"/>
          <p:cNvSpPr>
            <a:spLocks noChangeArrowheads="1"/>
          </p:cNvSpPr>
          <p:nvPr/>
        </p:nvSpPr>
        <p:spPr bwMode="auto">
          <a:xfrm>
            <a:off x="304800" y="3429000"/>
            <a:ext cx="8229600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vl="1" algn="just"/>
            <a:r>
              <a:rPr lang="en-US" sz="2200" b="0" dirty="0"/>
              <a:t>A system characterized by the type of operation that it performs on the signal. For example, if the operation is linear, the system is called linear. If the operation is non-linear, the system is said to be non-linear, and so forth. Such operations are usually referred to as “Signal Processing”.</a:t>
            </a: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288925" y="833735"/>
            <a:ext cx="155042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System: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sz="2400" b="1" dirty="0">
                <a:solidFill>
                  <a:schemeClr val="tx1"/>
                </a:solidFill>
              </a:rPr>
              <a:t>Basic Elements of a Signal Processing System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3429000" y="1524000"/>
            <a:ext cx="2819400" cy="1143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</a:rPr>
              <a:t>Analog </a:t>
            </a:r>
          </a:p>
          <a:p>
            <a:pPr algn="ctr"/>
            <a:r>
              <a:rPr lang="en-US" sz="2200" dirty="0">
                <a:solidFill>
                  <a:schemeClr val="tx1"/>
                </a:solidFill>
              </a:rPr>
              <a:t>Signal Processor</a:t>
            </a:r>
          </a:p>
        </p:txBody>
      </p:sp>
      <p:sp>
        <p:nvSpPr>
          <p:cNvPr id="7173" name="Line 5"/>
          <p:cNvSpPr>
            <a:spLocks noChangeShapeType="1"/>
          </p:cNvSpPr>
          <p:nvPr/>
        </p:nvSpPr>
        <p:spPr bwMode="auto">
          <a:xfrm>
            <a:off x="1600200" y="2133600"/>
            <a:ext cx="1828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7174" name="Text Box 6"/>
          <p:cNvSpPr txBox="1">
            <a:spLocks noChangeArrowheads="1"/>
          </p:cNvSpPr>
          <p:nvPr/>
        </p:nvSpPr>
        <p:spPr bwMode="auto">
          <a:xfrm>
            <a:off x="1362179" y="1371600"/>
            <a:ext cx="1762021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200" dirty="0"/>
              <a:t>Analog input</a:t>
            </a:r>
          </a:p>
          <a:p>
            <a:r>
              <a:rPr lang="en-US" sz="2200" dirty="0"/>
              <a:t>signal</a:t>
            </a:r>
          </a:p>
        </p:txBody>
      </p:sp>
      <p:sp>
        <p:nvSpPr>
          <p:cNvPr id="7175" name="Text Box 7"/>
          <p:cNvSpPr txBox="1">
            <a:spLocks noChangeArrowheads="1"/>
          </p:cNvSpPr>
          <p:nvPr/>
        </p:nvSpPr>
        <p:spPr bwMode="auto">
          <a:xfrm>
            <a:off x="6553200" y="1295400"/>
            <a:ext cx="1919115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200" dirty="0"/>
              <a:t>Analog output</a:t>
            </a:r>
          </a:p>
          <a:p>
            <a:r>
              <a:rPr lang="en-US" sz="2200" dirty="0"/>
              <a:t>signal</a:t>
            </a:r>
          </a:p>
        </p:txBody>
      </p:sp>
      <p:sp>
        <p:nvSpPr>
          <p:cNvPr id="7176" name="Line 8"/>
          <p:cNvSpPr>
            <a:spLocks noChangeShapeType="1"/>
          </p:cNvSpPr>
          <p:nvPr/>
        </p:nvSpPr>
        <p:spPr bwMode="auto">
          <a:xfrm>
            <a:off x="6324600" y="2057400"/>
            <a:ext cx="1828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7177" name="Text Box 9"/>
          <p:cNvSpPr txBox="1">
            <a:spLocks noChangeArrowheads="1"/>
          </p:cNvSpPr>
          <p:nvPr/>
        </p:nvSpPr>
        <p:spPr bwMode="auto">
          <a:xfrm>
            <a:off x="3180303" y="2891135"/>
            <a:ext cx="349570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Analog Signal Processing</a:t>
            </a:r>
            <a:endParaRPr lang="en-US" b="0" dirty="0"/>
          </a:p>
        </p:txBody>
      </p:sp>
      <p:sp>
        <p:nvSpPr>
          <p:cNvPr id="7178" name="Rectangle 10"/>
          <p:cNvSpPr>
            <a:spLocks noChangeArrowheads="1"/>
          </p:cNvSpPr>
          <p:nvPr/>
        </p:nvSpPr>
        <p:spPr bwMode="auto">
          <a:xfrm>
            <a:off x="3581400" y="4648200"/>
            <a:ext cx="2133600" cy="1143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</a:rPr>
              <a:t>Digital </a:t>
            </a:r>
          </a:p>
          <a:p>
            <a:pPr algn="ctr"/>
            <a:r>
              <a:rPr lang="en-US" sz="2200" dirty="0">
                <a:solidFill>
                  <a:schemeClr val="tx1"/>
                </a:solidFill>
              </a:rPr>
              <a:t>Signal Processor</a:t>
            </a:r>
          </a:p>
        </p:txBody>
      </p:sp>
      <p:sp>
        <p:nvSpPr>
          <p:cNvPr id="7179" name="Rectangle 11"/>
          <p:cNvSpPr>
            <a:spLocks noChangeArrowheads="1"/>
          </p:cNvSpPr>
          <p:nvPr/>
        </p:nvSpPr>
        <p:spPr bwMode="auto">
          <a:xfrm>
            <a:off x="1524000" y="4648200"/>
            <a:ext cx="1447800" cy="1143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</a:rPr>
              <a:t>A/D</a:t>
            </a:r>
          </a:p>
          <a:p>
            <a:pPr algn="ctr"/>
            <a:r>
              <a:rPr lang="en-US" sz="2200" dirty="0">
                <a:solidFill>
                  <a:schemeClr val="tx1"/>
                </a:solidFill>
              </a:rPr>
              <a:t>converter</a:t>
            </a:r>
          </a:p>
        </p:txBody>
      </p:sp>
      <p:sp>
        <p:nvSpPr>
          <p:cNvPr id="7180" name="Rectangle 12"/>
          <p:cNvSpPr>
            <a:spLocks noChangeArrowheads="1"/>
          </p:cNvSpPr>
          <p:nvPr/>
        </p:nvSpPr>
        <p:spPr bwMode="auto">
          <a:xfrm>
            <a:off x="6096000" y="4648200"/>
            <a:ext cx="1447800" cy="1143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</a:rPr>
              <a:t>D/A</a:t>
            </a:r>
          </a:p>
          <a:p>
            <a:pPr algn="ctr"/>
            <a:r>
              <a:rPr lang="en-US" sz="2200" dirty="0">
                <a:solidFill>
                  <a:schemeClr val="tx1"/>
                </a:solidFill>
              </a:rPr>
              <a:t>converter</a:t>
            </a:r>
          </a:p>
        </p:txBody>
      </p:sp>
      <p:sp>
        <p:nvSpPr>
          <p:cNvPr id="7181" name="Line 13"/>
          <p:cNvSpPr>
            <a:spLocks noChangeShapeType="1"/>
          </p:cNvSpPr>
          <p:nvPr/>
        </p:nvSpPr>
        <p:spPr bwMode="auto">
          <a:xfrm>
            <a:off x="2971800" y="5181600"/>
            <a:ext cx="609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7182" name="Line 14"/>
          <p:cNvSpPr>
            <a:spLocks noChangeShapeType="1"/>
          </p:cNvSpPr>
          <p:nvPr/>
        </p:nvSpPr>
        <p:spPr bwMode="auto">
          <a:xfrm>
            <a:off x="5715000" y="5181600"/>
            <a:ext cx="381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7183" name="Line 15"/>
          <p:cNvSpPr>
            <a:spLocks noChangeShapeType="1"/>
          </p:cNvSpPr>
          <p:nvPr/>
        </p:nvSpPr>
        <p:spPr bwMode="auto">
          <a:xfrm>
            <a:off x="7543800" y="5181600"/>
            <a:ext cx="1219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7184" name="Line 16"/>
          <p:cNvSpPr>
            <a:spLocks noChangeShapeType="1"/>
          </p:cNvSpPr>
          <p:nvPr/>
        </p:nvSpPr>
        <p:spPr bwMode="auto">
          <a:xfrm>
            <a:off x="304800" y="5181600"/>
            <a:ext cx="1219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7185" name="Text Box 17"/>
          <p:cNvSpPr txBox="1">
            <a:spLocks noChangeArrowheads="1"/>
          </p:cNvSpPr>
          <p:nvPr/>
        </p:nvSpPr>
        <p:spPr bwMode="auto">
          <a:xfrm>
            <a:off x="2879725" y="6015335"/>
            <a:ext cx="324133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Digital 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Signal</a:t>
            </a:r>
            <a:r>
              <a:rPr lang="en-US" sz="2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Processing</a:t>
            </a:r>
            <a:endParaRPr lang="en-US" sz="2200" dirty="0"/>
          </a:p>
        </p:txBody>
      </p:sp>
      <p:sp>
        <p:nvSpPr>
          <p:cNvPr id="7187" name="Text Box 19"/>
          <p:cNvSpPr txBox="1">
            <a:spLocks noChangeArrowheads="1"/>
          </p:cNvSpPr>
          <p:nvPr/>
        </p:nvSpPr>
        <p:spPr bwMode="auto">
          <a:xfrm>
            <a:off x="304800" y="3962400"/>
            <a:ext cx="1117614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200" dirty="0"/>
              <a:t>Analog </a:t>
            </a:r>
          </a:p>
          <a:p>
            <a:r>
              <a:rPr lang="en-US" sz="2200" dirty="0"/>
              <a:t>input</a:t>
            </a:r>
          </a:p>
          <a:p>
            <a:r>
              <a:rPr lang="en-US" sz="2200" dirty="0"/>
              <a:t>signal</a:t>
            </a:r>
          </a:p>
        </p:txBody>
      </p:sp>
      <p:sp>
        <p:nvSpPr>
          <p:cNvPr id="7188" name="Text Box 20"/>
          <p:cNvSpPr txBox="1">
            <a:spLocks noChangeArrowheads="1"/>
          </p:cNvSpPr>
          <p:nvPr/>
        </p:nvSpPr>
        <p:spPr bwMode="auto">
          <a:xfrm>
            <a:off x="7620000" y="3962400"/>
            <a:ext cx="1117614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200" dirty="0"/>
              <a:t>Analog </a:t>
            </a:r>
          </a:p>
          <a:p>
            <a:r>
              <a:rPr lang="en-US" sz="2200" dirty="0"/>
              <a:t>output</a:t>
            </a:r>
          </a:p>
          <a:p>
            <a:r>
              <a:rPr lang="en-US" sz="2200" dirty="0"/>
              <a:t>signal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1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1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1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1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1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1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1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1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1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1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71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1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71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71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71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71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71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71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71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71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animBg="1"/>
      <p:bldP spid="7173" grpId="0" animBg="1"/>
      <p:bldP spid="7174" grpId="0"/>
      <p:bldP spid="7175" grpId="0"/>
      <p:bldP spid="7176" grpId="0" animBg="1"/>
      <p:bldP spid="7177" grpId="0"/>
      <p:bldP spid="7178" grpId="0" animBg="1"/>
      <p:bldP spid="7179" grpId="0" animBg="1"/>
      <p:bldP spid="7180" grpId="0" animBg="1"/>
      <p:bldP spid="7181" grpId="0" animBg="1"/>
      <p:bldP spid="7182" grpId="0" animBg="1"/>
      <p:bldP spid="7183" grpId="0" animBg="1"/>
      <p:bldP spid="7184" grpId="0" animBg="1"/>
      <p:bldP spid="7185" grpId="0"/>
      <p:bldP spid="7187" grpId="0"/>
      <p:bldP spid="718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457200"/>
            <a:ext cx="8458200" cy="5638800"/>
          </a:xfrm>
        </p:spPr>
        <p:txBody>
          <a:bodyPr/>
          <a:lstStyle/>
          <a:p>
            <a:pPr algn="ctr">
              <a:buNone/>
            </a:pPr>
            <a:r>
              <a:rPr lang="en-US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Advantages of Digital over Analogue Signal Processing</a:t>
            </a:r>
          </a:p>
          <a:p>
            <a:pPr algn="ctr">
              <a:buNone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buFont typeface="Wingdings" pitchFamily="2" charset="2"/>
              <a:buChar char="Ø"/>
            </a:pPr>
            <a:r>
              <a:rPr lang="en-US" sz="2200" dirty="0"/>
              <a:t>Flexibility in  reconfiguring</a:t>
            </a:r>
          </a:p>
          <a:p>
            <a:pPr>
              <a:buFont typeface="Wingdings" pitchFamily="2" charset="2"/>
              <a:buChar char="Ø"/>
            </a:pPr>
            <a:r>
              <a:rPr lang="en-US" sz="2200" dirty="0"/>
              <a:t>Better control of accuracy requirements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/>
              <a:t>Easily stored on media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/>
              <a:t>Implementation of more sophisticated signal processing algorithms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/>
              <a:t>Repeatability 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/>
              <a:t>Cheaper than its analogue counterpart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/>
              <a:t>Universal Compatibility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/>
              <a:t>Adaptability </a:t>
            </a:r>
          </a:p>
          <a:p>
            <a:pPr>
              <a:buFont typeface="Wingdings" pitchFamily="2" charset="2"/>
              <a:buChar char="Ø"/>
            </a:pPr>
            <a:endParaRPr lang="en-US" sz="2400" dirty="0"/>
          </a:p>
          <a:p>
            <a:pPr>
              <a:buFont typeface="Wingdings" pitchFamily="2" charset="2"/>
              <a:buChar char="Ø"/>
            </a:pPr>
            <a:endParaRPr lang="en-US" sz="2400" dirty="0"/>
          </a:p>
          <a:p>
            <a:pPr>
              <a:buFont typeface="Wingdings" pitchFamily="2" charset="2"/>
              <a:buChar char="Ø"/>
            </a:pPr>
            <a:endParaRPr lang="en-US" sz="2400" b="1" dirty="0"/>
          </a:p>
          <a:p>
            <a:pPr>
              <a:buFont typeface="Wingdings" pitchFamily="2" charset="2"/>
              <a:buChar char="Ø"/>
            </a:pPr>
            <a:endParaRPr lang="en-US" sz="2400" b="1" dirty="0"/>
          </a:p>
          <a:p>
            <a:pPr>
              <a:buFont typeface="Wingdings" pitchFamily="2" charset="2"/>
              <a:buChar char="Ø"/>
            </a:pPr>
            <a:endParaRPr lang="en-US" sz="2400" b="1" dirty="0"/>
          </a:p>
          <a:p>
            <a:pPr>
              <a:buFont typeface="Wingdings" pitchFamily="2" charset="2"/>
              <a:buChar char="Ø"/>
            </a:pPr>
            <a:endParaRPr lang="en-US" sz="2400" b="1" dirty="0"/>
          </a:p>
          <a:p>
            <a:pPr>
              <a:buFont typeface="Wingdings" pitchFamily="2" charset="2"/>
              <a:buChar char="Ø"/>
            </a:pPr>
            <a:endParaRPr lang="en-US" sz="2200" b="1" dirty="0"/>
          </a:p>
          <a:p>
            <a:pPr>
              <a:buFont typeface="Wingdings" pitchFamily="2" charset="2"/>
              <a:buChar char="Ø"/>
            </a:pPr>
            <a:endParaRPr lang="en-US" sz="2200" b="1" dirty="0"/>
          </a:p>
          <a:p>
            <a:pPr>
              <a:buFont typeface="Wingdings" pitchFamily="2" charset="2"/>
              <a:buChar char="Ø"/>
            </a:pPr>
            <a:endParaRPr lang="en-US" sz="2200" b="1" dirty="0"/>
          </a:p>
          <a:p>
            <a:pPr>
              <a:buFont typeface="Wingdings" pitchFamily="2" charset="2"/>
              <a:buChar char="Ø"/>
            </a:pPr>
            <a:endParaRPr lang="en-US" sz="22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buFont typeface="Wingdings" pitchFamily="2" charset="2"/>
              <a:buChar char="Ø"/>
            </a:pPr>
            <a:endParaRPr lang="en-US" sz="22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609600"/>
          </a:xfrm>
        </p:spPr>
        <p:txBody>
          <a:bodyPr/>
          <a:lstStyle/>
          <a:p>
            <a:r>
              <a:rPr lang="en-US" sz="2400" b="1" dirty="0">
                <a:solidFill>
                  <a:schemeClr val="tx1"/>
                </a:solidFill>
              </a:rPr>
              <a:t>DSP Applications</a:t>
            </a:r>
          </a:p>
        </p:txBody>
      </p:sp>
      <p:sp>
        <p:nvSpPr>
          <p:cNvPr id="10244" name="Line 4"/>
          <p:cNvSpPr>
            <a:spLocks noChangeShapeType="1"/>
          </p:cNvSpPr>
          <p:nvPr/>
        </p:nvSpPr>
        <p:spPr bwMode="auto">
          <a:xfrm flipH="1">
            <a:off x="1219200" y="1143000"/>
            <a:ext cx="0" cy="533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0245" name="Line 5"/>
          <p:cNvSpPr>
            <a:spLocks noChangeShapeType="1"/>
          </p:cNvSpPr>
          <p:nvPr/>
        </p:nvSpPr>
        <p:spPr bwMode="auto">
          <a:xfrm>
            <a:off x="1219200" y="1143000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1828800" y="879475"/>
            <a:ext cx="889987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200" dirty="0"/>
              <a:t>Space</a:t>
            </a:r>
            <a:endParaRPr lang="en-US" sz="2200" b="0" dirty="0"/>
          </a:p>
        </p:txBody>
      </p:sp>
      <p:sp>
        <p:nvSpPr>
          <p:cNvPr id="10247" name="Rectangle 7"/>
          <p:cNvSpPr>
            <a:spLocks noChangeArrowheads="1"/>
          </p:cNvSpPr>
          <p:nvPr/>
        </p:nvSpPr>
        <p:spPr bwMode="auto">
          <a:xfrm>
            <a:off x="3124200" y="762000"/>
            <a:ext cx="41148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just"/>
            <a:r>
              <a:rPr lang="en-US" sz="2000" b="0" dirty="0"/>
              <a:t>Space  photograph enhancement</a:t>
            </a:r>
          </a:p>
          <a:p>
            <a:pPr algn="just"/>
            <a:r>
              <a:rPr lang="en-US" sz="2000" b="0" dirty="0"/>
              <a:t>Data compression</a:t>
            </a:r>
          </a:p>
          <a:p>
            <a:pPr algn="just"/>
            <a:r>
              <a:rPr lang="en-US" sz="2000" b="0" dirty="0"/>
              <a:t>Intelligent sensory analysis  </a:t>
            </a:r>
          </a:p>
        </p:txBody>
      </p:sp>
      <p:sp>
        <p:nvSpPr>
          <p:cNvPr id="10248" name="Line 8"/>
          <p:cNvSpPr>
            <a:spLocks noChangeShapeType="1"/>
          </p:cNvSpPr>
          <p:nvPr/>
        </p:nvSpPr>
        <p:spPr bwMode="auto">
          <a:xfrm>
            <a:off x="1219200" y="2286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0250" name="Text Box 10"/>
          <p:cNvSpPr txBox="1">
            <a:spLocks noChangeArrowheads="1"/>
          </p:cNvSpPr>
          <p:nvPr/>
        </p:nvSpPr>
        <p:spPr bwMode="auto">
          <a:xfrm>
            <a:off x="1752600" y="2057400"/>
            <a:ext cx="115608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200" dirty="0"/>
              <a:t>Medical</a:t>
            </a:r>
            <a:endParaRPr lang="en-US" sz="2200" b="0" dirty="0"/>
          </a:p>
        </p:txBody>
      </p:sp>
      <p:sp>
        <p:nvSpPr>
          <p:cNvPr id="10253" name="Rectangle 13"/>
          <p:cNvSpPr>
            <a:spLocks noChangeArrowheads="1"/>
          </p:cNvSpPr>
          <p:nvPr/>
        </p:nvSpPr>
        <p:spPr bwMode="auto">
          <a:xfrm>
            <a:off x="3124200" y="1828800"/>
            <a:ext cx="4114800" cy="160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just"/>
            <a:r>
              <a:rPr lang="en-US" sz="2000" b="0" dirty="0"/>
              <a:t>Medical image storage and retrieval</a:t>
            </a:r>
          </a:p>
          <a:p>
            <a:pPr algn="just"/>
            <a:endParaRPr lang="en-US" sz="2000" dirty="0">
              <a:solidFill>
                <a:schemeClr val="accent2"/>
              </a:solidFill>
            </a:endParaRPr>
          </a:p>
        </p:txBody>
      </p:sp>
      <p:sp>
        <p:nvSpPr>
          <p:cNvPr id="10254" name="Rectangle 14"/>
          <p:cNvSpPr>
            <a:spLocks noChangeArrowheads="1"/>
          </p:cNvSpPr>
          <p:nvPr/>
        </p:nvSpPr>
        <p:spPr bwMode="auto">
          <a:xfrm>
            <a:off x="3124200" y="3505200"/>
            <a:ext cx="41148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just"/>
            <a:r>
              <a:rPr lang="en-US" sz="2000" b="0" dirty="0"/>
              <a:t>Image and sound compression for </a:t>
            </a:r>
          </a:p>
          <a:p>
            <a:pPr algn="just"/>
            <a:r>
              <a:rPr lang="en-US" sz="2000" b="0" dirty="0"/>
              <a:t>multimedia presentation.</a:t>
            </a:r>
          </a:p>
          <a:p>
            <a:pPr algn="just"/>
            <a:r>
              <a:rPr lang="en-US" sz="2000" b="0" dirty="0"/>
              <a:t>Movie special effects</a:t>
            </a:r>
          </a:p>
          <a:p>
            <a:pPr algn="just"/>
            <a:r>
              <a:rPr lang="en-US" sz="2000" b="0" dirty="0"/>
              <a:t>Video conference calling</a:t>
            </a:r>
          </a:p>
          <a:p>
            <a:pPr algn="just"/>
            <a:endParaRPr lang="en-US" sz="2000" dirty="0">
              <a:solidFill>
                <a:schemeClr val="accent2"/>
              </a:solidFill>
            </a:endParaRPr>
          </a:p>
        </p:txBody>
      </p:sp>
      <p:sp>
        <p:nvSpPr>
          <p:cNvPr id="10256" name="Text Box 16"/>
          <p:cNvSpPr txBox="1">
            <a:spLocks noChangeArrowheads="1"/>
          </p:cNvSpPr>
          <p:nvPr/>
        </p:nvSpPr>
        <p:spPr bwMode="auto">
          <a:xfrm>
            <a:off x="1524000" y="3733800"/>
            <a:ext cx="166879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200" dirty="0"/>
              <a:t>Commercial</a:t>
            </a:r>
          </a:p>
        </p:txBody>
      </p:sp>
      <p:sp>
        <p:nvSpPr>
          <p:cNvPr id="10257" name="Line 17"/>
          <p:cNvSpPr>
            <a:spLocks noChangeShapeType="1"/>
          </p:cNvSpPr>
          <p:nvPr/>
        </p:nvSpPr>
        <p:spPr bwMode="auto">
          <a:xfrm>
            <a:off x="1219200" y="38862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0258" name="Rectangle 18"/>
          <p:cNvSpPr>
            <a:spLocks noChangeArrowheads="1"/>
          </p:cNvSpPr>
          <p:nvPr/>
        </p:nvSpPr>
        <p:spPr bwMode="auto">
          <a:xfrm>
            <a:off x="3124200" y="5029200"/>
            <a:ext cx="4114800" cy="144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just"/>
            <a:endParaRPr lang="en-US" sz="2000" dirty="0">
              <a:solidFill>
                <a:schemeClr val="accent2"/>
              </a:solidFill>
            </a:endParaRPr>
          </a:p>
          <a:p>
            <a:pPr algn="just"/>
            <a:r>
              <a:rPr lang="en-US" sz="2000" b="0" dirty="0"/>
              <a:t>Video and data compression</a:t>
            </a:r>
          </a:p>
          <a:p>
            <a:pPr algn="just"/>
            <a:r>
              <a:rPr lang="en-US" sz="2000" b="0" dirty="0"/>
              <a:t>echo reduction</a:t>
            </a:r>
          </a:p>
          <a:p>
            <a:pPr algn="just"/>
            <a:r>
              <a:rPr lang="en-US" sz="2000" b="0" dirty="0"/>
              <a:t>signal multiplexing</a:t>
            </a:r>
          </a:p>
          <a:p>
            <a:pPr algn="just"/>
            <a:r>
              <a:rPr lang="en-US" sz="2000" b="0" dirty="0"/>
              <a:t>filtering</a:t>
            </a:r>
          </a:p>
          <a:p>
            <a:pPr algn="just"/>
            <a:endParaRPr lang="en-US" sz="2000" dirty="0">
              <a:solidFill>
                <a:schemeClr val="accent2"/>
              </a:solidFill>
            </a:endParaRPr>
          </a:p>
          <a:p>
            <a:pPr algn="just"/>
            <a:endParaRPr lang="en-US" sz="2000" dirty="0">
              <a:solidFill>
                <a:schemeClr val="accent2"/>
              </a:solidFill>
            </a:endParaRPr>
          </a:p>
        </p:txBody>
      </p:sp>
      <p:sp>
        <p:nvSpPr>
          <p:cNvPr id="10259" name="Text Box 19"/>
          <p:cNvSpPr txBox="1">
            <a:spLocks noChangeArrowheads="1"/>
          </p:cNvSpPr>
          <p:nvPr/>
        </p:nvSpPr>
        <p:spPr bwMode="auto">
          <a:xfrm>
            <a:off x="1600200" y="5257800"/>
            <a:ext cx="141231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200" dirty="0"/>
              <a:t>Telephone</a:t>
            </a:r>
            <a:endParaRPr lang="en-US" sz="2200" b="0" dirty="0"/>
          </a:p>
        </p:txBody>
      </p:sp>
      <p:sp>
        <p:nvSpPr>
          <p:cNvPr id="10260" name="Line 20"/>
          <p:cNvSpPr>
            <a:spLocks noChangeShapeType="1"/>
          </p:cNvSpPr>
          <p:nvPr/>
        </p:nvSpPr>
        <p:spPr bwMode="auto">
          <a:xfrm>
            <a:off x="1219200" y="5486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2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2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2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2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2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2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02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0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02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0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02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0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0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0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4" grpId="0" animBg="1"/>
      <p:bldP spid="10245" grpId="0" animBg="1"/>
      <p:bldP spid="10246" grpId="0"/>
      <p:bldP spid="10247" grpId="0" animBg="1"/>
      <p:bldP spid="10248" grpId="0" animBg="1"/>
      <p:bldP spid="10250" grpId="0"/>
      <p:bldP spid="10253" grpId="0" animBg="1"/>
      <p:bldP spid="10254" grpId="0" animBg="1"/>
      <p:bldP spid="10254" grpId="1" animBg="1"/>
      <p:bldP spid="10256" grpId="0"/>
      <p:bldP spid="10256" grpId="1"/>
      <p:bldP spid="10257" grpId="0" animBg="1"/>
      <p:bldP spid="10257" grpId="1" animBg="1"/>
      <p:bldP spid="10258" grpId="0" animBg="1"/>
      <p:bldP spid="10259" grpId="0"/>
      <p:bldP spid="1026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0"/>
            <a:ext cx="8458200" cy="5638800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Classification of Signals</a:t>
            </a:r>
          </a:p>
          <a:p>
            <a:pPr algn="ctr">
              <a:buFontTx/>
              <a:buNone/>
            </a:pPr>
            <a:endParaRPr lang="en-US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ctr">
              <a:buFontTx/>
              <a:buNone/>
            </a:pPr>
            <a:endParaRPr lang="en-US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381000" y="914400"/>
            <a:ext cx="8382000" cy="34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Deterministic  and non-deterministic signals</a:t>
            </a:r>
          </a:p>
          <a:p>
            <a:pPr algn="just"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Periodic and </a:t>
            </a:r>
            <a:r>
              <a:rPr lang="en-US" sz="22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aperiodic</a:t>
            </a:r>
            <a:r>
              <a:rPr lang="en-US" sz="2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signals</a:t>
            </a:r>
          </a:p>
          <a:p>
            <a:pPr algn="just"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Even and odd signals</a:t>
            </a:r>
          </a:p>
          <a:p>
            <a:pPr algn="just"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Causal and non-causal signal</a:t>
            </a:r>
          </a:p>
          <a:p>
            <a:pPr algn="just"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Energy and power signals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0"/>
            <a:ext cx="8458200" cy="5638800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Classification of Signals</a:t>
            </a:r>
          </a:p>
          <a:p>
            <a:pPr algn="ctr">
              <a:buFontTx/>
              <a:buNone/>
            </a:pPr>
            <a:endParaRPr lang="en-US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ctr">
              <a:buFontTx/>
              <a:buNone/>
            </a:pPr>
            <a:endParaRPr lang="en-US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381000" y="914400"/>
            <a:ext cx="2972289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Deterministic Signals</a:t>
            </a:r>
            <a:endParaRPr lang="en-US" sz="2200" dirty="0"/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381000" y="1447800"/>
            <a:ext cx="822960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vl="1" algn="just"/>
            <a:r>
              <a:rPr lang="en-US" sz="2200" b="0" dirty="0"/>
              <a:t>A deterministic signal behaves in a fixed known way with respect to time. Thus, it can be modeled by a known function of time t for continuous time signals, or a known function of a sampler number n, and sampling spacing T for discrete time signals.</a:t>
            </a:r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381000" y="3505200"/>
            <a:ext cx="403001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Random or Stochastic Signal</a:t>
            </a:r>
            <a:r>
              <a:rPr lang="en-US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:</a:t>
            </a:r>
            <a:endParaRPr lang="en-US" dirty="0"/>
          </a:p>
        </p:txBody>
      </p:sp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533400" y="4175474"/>
            <a:ext cx="8229600" cy="1920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vl="1" algn="just">
              <a:lnSpc>
                <a:spcPct val="90000"/>
              </a:lnSpc>
            </a:pPr>
            <a:r>
              <a:rPr lang="en-US" sz="2200" b="0" dirty="0"/>
              <a:t>In many practical situations, there are signals that either cannot be described to any reasonable degree of accuracy by explicit mathematical formulas, or such a description is too complicated to be of any practical use. The lack of such a relationship implies that such signals evolve in time in an unpredictable manner. We refer to these signals as random.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3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3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3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3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0"/>
            <a:ext cx="8458200" cy="5638800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Periodic and </a:t>
            </a:r>
            <a:r>
              <a:rPr lang="en-US" sz="2400" b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Aperiodic</a:t>
            </a:r>
            <a:r>
              <a:rPr lang="en-US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Signals</a:t>
            </a:r>
          </a:p>
          <a:p>
            <a:pPr algn="ctr">
              <a:buFontTx/>
              <a:buNone/>
            </a:pPr>
            <a:endParaRPr lang="en-US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buFontTx/>
              <a:buNone/>
            </a:pPr>
            <a:endParaRPr lang="en-US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459" name="Rectangle 3"/>
              <p:cNvSpPr>
                <a:spLocks noChangeArrowheads="1"/>
              </p:cNvSpPr>
              <p:nvPr/>
            </p:nvSpPr>
            <p:spPr bwMode="auto">
              <a:xfrm>
                <a:off x="533400" y="685800"/>
                <a:ext cx="8229600" cy="11079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lvl="1" algn="just"/>
                <a:r>
                  <a:rPr lang="en-US" sz="2200" b="0" dirty="0"/>
                  <a:t>A continuous signal x(t)  is periodic if it exhibits periodicity, i.e.</a:t>
                </a:r>
              </a:p>
              <a:p>
                <a:pPr lvl="1"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2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200" b="0" i="1" dirty="0" smtClean="0">
                              <a:latin typeface="Cambria Math" panose="02040503050406030204" pitchFamily="18" charset="0"/>
                            </a:rPr>
                            <m:t> + </m:t>
                          </m:r>
                          <m:r>
                            <a:rPr lang="en-US" sz="22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sz="2200" b="0" i="1" dirty="0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22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2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200" b="0" i="1" dirty="0" smtClean="0">
                          <a:latin typeface="Cambria Math" panose="02040503050406030204" pitchFamily="18" charset="0"/>
                        </a:rPr>
                        <m:t>       −∞&lt;</m:t>
                      </m:r>
                      <m:r>
                        <a:rPr lang="en-US" sz="22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200" b="0" i="1" dirty="0" smtClean="0">
                          <a:latin typeface="Cambria Math" panose="02040503050406030204" pitchFamily="18" charset="0"/>
                        </a:rPr>
                        <m:t>&lt;∞         </m:t>
                      </m:r>
                    </m:oMath>
                  </m:oMathPara>
                </a14:m>
                <a:endParaRPr lang="en-US" sz="2200" b="0" dirty="0"/>
              </a:p>
              <a:p>
                <a:pPr lvl="1" algn="just"/>
                <a:r>
                  <a:rPr lang="en-US" sz="2200" b="0" dirty="0"/>
                  <a:t>where T is the period of the signal in units of time.</a:t>
                </a:r>
              </a:p>
            </p:txBody>
          </p:sp>
        </mc:Choice>
        <mc:Fallback>
          <p:sp>
            <p:nvSpPr>
              <p:cNvPr id="19459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3400" y="685800"/>
                <a:ext cx="8229600" cy="1107996"/>
              </a:xfrm>
              <a:prstGeom prst="rect">
                <a:avLst/>
              </a:prstGeom>
              <a:blipFill>
                <a:blip r:embed="rId3"/>
                <a:stretch>
                  <a:fillRect t="-3867" b="-1049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460" name="Rectangle 4"/>
              <p:cNvSpPr>
                <a:spLocks noChangeArrowheads="1"/>
              </p:cNvSpPr>
              <p:nvPr/>
            </p:nvSpPr>
            <p:spPr bwMode="auto">
              <a:xfrm>
                <a:off x="457200" y="2057400"/>
                <a:ext cx="8229600" cy="7017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lvl="1" algn="just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 = 1/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 b="0" dirty="0"/>
                  <a:t>is the frequency of the signal in Hz. </a:t>
                </a:r>
                <a14:m>
                  <m:oMath xmlns:m="http://schemas.openxmlformats.org/officeDocument/2006/math">
                    <m:r>
                      <a:rPr lang="el-GR" sz="2200" b="0" i="1" dirty="0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sz="2200" b="0" i="1" dirty="0">
                        <a:latin typeface="Cambria Math" panose="02040503050406030204" pitchFamily="18" charset="0"/>
                      </a:rPr>
                      <m:t> = 2</m:t>
                    </m:r>
                    <m:r>
                      <a:rPr lang="en-US" sz="2200" b="0" i="1" dirty="0">
                        <a:latin typeface="Cambria Math" panose="02040503050406030204" pitchFamily="18" charset="0"/>
                        <a:sym typeface="Symbol" pitchFamily="18" charset="2"/>
                      </a:rPr>
                      <m:t>/</m:t>
                    </m:r>
                    <m:r>
                      <a:rPr lang="en-US" sz="2200" b="0" i="1" dirty="0">
                        <a:latin typeface="Cambria Math" panose="02040503050406030204" pitchFamily="18" charset="0"/>
                        <a:sym typeface="Symbol" pitchFamily="18" charset="2"/>
                      </a:rPr>
                      <m:t>𝑇</m:t>
                    </m:r>
                    <m:r>
                      <a:rPr lang="en-US" sz="2200" b="0" i="1" dirty="0">
                        <a:latin typeface="Cambria Math" panose="02040503050406030204" pitchFamily="18" charset="0"/>
                        <a:sym typeface="Symbol" pitchFamily="18" charset="2"/>
                      </a:rPr>
                      <m:t> </m:t>
                    </m:r>
                  </m:oMath>
                </a14:m>
                <a:r>
                  <a:rPr lang="en-US" sz="2200" b="0" dirty="0">
                    <a:sym typeface="Symbol" pitchFamily="18" charset="2"/>
                  </a:rPr>
                  <a:t>is the angular frequency in radians per second.</a:t>
                </a:r>
                <a:endParaRPr lang="en-US" sz="2200" b="0" dirty="0"/>
              </a:p>
            </p:txBody>
          </p:sp>
        </mc:Choice>
        <mc:Fallback>
          <p:sp>
            <p:nvSpPr>
              <p:cNvPr id="19460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2057400"/>
                <a:ext cx="8229600" cy="701731"/>
              </a:xfrm>
              <a:prstGeom prst="rect">
                <a:avLst/>
              </a:prstGeom>
              <a:blipFill>
                <a:blip r:embed="rId4"/>
                <a:stretch>
                  <a:fillRect t="-10435" r="-963" b="-16522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461" name="Rectangle 5"/>
              <p:cNvSpPr>
                <a:spLocks noChangeArrowheads="1"/>
              </p:cNvSpPr>
              <p:nvPr/>
            </p:nvSpPr>
            <p:spPr bwMode="auto">
              <a:xfrm>
                <a:off x="381000" y="3048000"/>
                <a:ext cx="8229600" cy="13111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lvl="1" algn="just">
                  <a:lnSpc>
                    <a:spcPct val="90000"/>
                  </a:lnSpc>
                </a:pPr>
                <a:r>
                  <a:rPr lang="en-US" sz="2200" b="0" dirty="0"/>
                  <a:t>The discrete time signal </a:t>
                </a:r>
                <a14:m>
                  <m:oMath xmlns:m="http://schemas.openxmlformats.org/officeDocument/2006/math"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200" b="0" i="1" dirty="0" err="1">
                        <a:latin typeface="Cambria Math" panose="02040503050406030204" pitchFamily="18" charset="0"/>
                      </a:rPr>
                      <m:t>𝑛𝑇</m:t>
                    </m:r>
                    <m:r>
                      <a:rPr lang="en-US" sz="2200" b="0" i="1" dirty="0"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en-US" sz="2200" b="0" dirty="0"/>
                  <a:t>is periodic if and only if there exists an </a:t>
                </a:r>
                <a14:m>
                  <m:oMath xmlns:m="http://schemas.openxmlformats.org/officeDocument/2006/math"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 &gt; 0 </m:t>
                    </m:r>
                  </m:oMath>
                </a14:m>
                <a:r>
                  <a:rPr lang="en-US" sz="2200" b="0" dirty="0"/>
                  <a:t>such that</a:t>
                </a:r>
              </a:p>
              <a:p>
                <a:pPr lvl="1" algn="just"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200" b="0" i="1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200" b="0" i="1" dirty="0" err="1">
                          <a:latin typeface="Cambria Math" panose="02040503050406030204" pitchFamily="18" charset="0"/>
                        </a:rPr>
                        <m:t>𝑛𝑇</m:t>
                      </m:r>
                      <m:r>
                        <a:rPr lang="en-US" sz="2200" b="0" i="1" dirty="0"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en-US" sz="2200" b="0" i="1" dirty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200" b="0" i="1" dirty="0">
                          <a:latin typeface="Cambria Math" panose="02040503050406030204" pitchFamily="18" charset="0"/>
                        </a:rPr>
                        <m:t>] = </m:t>
                      </m:r>
                      <m:r>
                        <a:rPr lang="en-US" sz="2200" b="0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200" b="0" i="1" dirty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200" b="0" i="1" dirty="0" err="1">
                          <a:latin typeface="Cambria Math" panose="02040503050406030204" pitchFamily="18" charset="0"/>
                        </a:rPr>
                        <m:t>𝑛𝑇</m:t>
                      </m:r>
                      <m:r>
                        <a:rPr lang="en-US" sz="2200" b="0" i="1" dirty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200" b="0" dirty="0"/>
              </a:p>
              <a:p>
                <a:pPr lvl="1" algn="just">
                  <a:lnSpc>
                    <a:spcPct val="90000"/>
                  </a:lnSpc>
                </a:pPr>
                <a:r>
                  <a:rPr lang="en-US" sz="2200" b="0" dirty="0"/>
                  <a:t>where N is the period of the signal in number of sample spacing.</a:t>
                </a:r>
              </a:p>
            </p:txBody>
          </p:sp>
        </mc:Choice>
        <mc:Fallback>
          <p:sp>
            <p:nvSpPr>
              <p:cNvPr id="19461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3048000"/>
                <a:ext cx="8229600" cy="1311128"/>
              </a:xfrm>
              <a:prstGeom prst="rect">
                <a:avLst/>
              </a:prstGeom>
              <a:blipFill>
                <a:blip r:embed="rId5"/>
                <a:stretch>
                  <a:fillRect t="-5581" r="-889" b="-8372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457200" y="4191000"/>
            <a:ext cx="8229600" cy="2446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vl="1" algn="just">
              <a:lnSpc>
                <a:spcPct val="90000"/>
              </a:lnSpc>
            </a:pPr>
            <a:endParaRPr lang="en-US" dirty="0"/>
          </a:p>
          <a:p>
            <a:pPr lvl="1" algn="just">
              <a:lnSpc>
                <a:spcPct val="90000"/>
              </a:lnSpc>
            </a:pPr>
            <a:r>
              <a:rPr lang="en-US" sz="2200" dirty="0"/>
              <a:t>Example:</a:t>
            </a:r>
          </a:p>
          <a:p>
            <a:pPr lvl="1" algn="just">
              <a:lnSpc>
                <a:spcPct val="90000"/>
              </a:lnSpc>
            </a:pPr>
            <a:endParaRPr lang="en-US" dirty="0"/>
          </a:p>
          <a:p>
            <a:pPr lvl="1" algn="just">
              <a:lnSpc>
                <a:spcPct val="90000"/>
              </a:lnSpc>
            </a:pPr>
            <a:endParaRPr lang="en-US" sz="2000" dirty="0"/>
          </a:p>
          <a:p>
            <a:pPr lvl="1" algn="just">
              <a:lnSpc>
                <a:spcPct val="90000"/>
              </a:lnSpc>
            </a:pPr>
            <a:endParaRPr lang="en-US" sz="2000" dirty="0"/>
          </a:p>
          <a:p>
            <a:pPr lvl="1" algn="just">
              <a:lnSpc>
                <a:spcPct val="90000"/>
              </a:lnSpc>
            </a:pPr>
            <a:endParaRPr lang="en-US" sz="2000" dirty="0"/>
          </a:p>
          <a:p>
            <a:pPr lvl="1" algn="just">
              <a:lnSpc>
                <a:spcPct val="90000"/>
              </a:lnSpc>
            </a:pPr>
            <a:r>
              <a:rPr lang="en-US" sz="2000" dirty="0"/>
              <a:t>If there is no values of T and N that satisfies the above equations ,the signal is called </a:t>
            </a:r>
            <a:r>
              <a:rPr lang="en-US" sz="2000" dirty="0" err="1"/>
              <a:t>aperiodic</a:t>
            </a:r>
            <a:r>
              <a:rPr lang="en-US" sz="2000" dirty="0"/>
              <a:t> (</a:t>
            </a:r>
            <a:r>
              <a:rPr lang="en-US" sz="2000" dirty="0" err="1"/>
              <a:t>nonperiodic</a:t>
            </a:r>
            <a:r>
              <a:rPr lang="en-US" sz="2000" dirty="0"/>
              <a:t>).</a:t>
            </a:r>
          </a:p>
        </p:txBody>
      </p:sp>
      <p:sp>
        <p:nvSpPr>
          <p:cNvPr id="19486" name="Line 30"/>
          <p:cNvSpPr>
            <a:spLocks noChangeShapeType="1"/>
          </p:cNvSpPr>
          <p:nvPr/>
        </p:nvSpPr>
        <p:spPr bwMode="auto">
          <a:xfrm>
            <a:off x="990600" y="5486400"/>
            <a:ext cx="3200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9487" name="Line 31"/>
          <p:cNvSpPr>
            <a:spLocks noChangeShapeType="1"/>
          </p:cNvSpPr>
          <p:nvPr/>
        </p:nvSpPr>
        <p:spPr bwMode="auto">
          <a:xfrm flipV="1">
            <a:off x="990600" y="4876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9488" name="Line 32"/>
          <p:cNvSpPr>
            <a:spLocks noChangeShapeType="1"/>
          </p:cNvSpPr>
          <p:nvPr/>
        </p:nvSpPr>
        <p:spPr bwMode="auto">
          <a:xfrm flipV="1">
            <a:off x="1066800" y="4953000"/>
            <a:ext cx="685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9490" name="Line 34"/>
          <p:cNvSpPr>
            <a:spLocks noChangeShapeType="1"/>
          </p:cNvSpPr>
          <p:nvPr/>
        </p:nvSpPr>
        <p:spPr bwMode="auto">
          <a:xfrm flipV="1">
            <a:off x="2286000" y="49530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9491" name="Line 35"/>
          <p:cNvSpPr>
            <a:spLocks noChangeShapeType="1"/>
          </p:cNvSpPr>
          <p:nvPr/>
        </p:nvSpPr>
        <p:spPr bwMode="auto">
          <a:xfrm>
            <a:off x="2895600" y="4953000"/>
            <a:ext cx="685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9492" name="Line 36"/>
          <p:cNvSpPr>
            <a:spLocks noChangeShapeType="1"/>
          </p:cNvSpPr>
          <p:nvPr/>
        </p:nvSpPr>
        <p:spPr bwMode="auto">
          <a:xfrm flipV="1">
            <a:off x="3581400" y="4953000"/>
            <a:ext cx="685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9493" name="Text Box 37"/>
          <p:cNvSpPr txBox="1">
            <a:spLocks noChangeArrowheads="1"/>
          </p:cNvSpPr>
          <p:nvPr/>
        </p:nvSpPr>
        <p:spPr bwMode="auto">
          <a:xfrm>
            <a:off x="746125" y="5410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9495" name="Text Box 39"/>
          <p:cNvSpPr txBox="1">
            <a:spLocks noChangeArrowheads="1"/>
          </p:cNvSpPr>
          <p:nvPr/>
        </p:nvSpPr>
        <p:spPr bwMode="auto">
          <a:xfrm>
            <a:off x="669925" y="5984875"/>
            <a:ext cx="260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sp>
        <p:nvSpPr>
          <p:cNvPr id="19506" name="Text Box 50"/>
          <p:cNvSpPr txBox="1">
            <a:spLocks noChangeArrowheads="1"/>
          </p:cNvSpPr>
          <p:nvPr/>
        </p:nvSpPr>
        <p:spPr bwMode="auto">
          <a:xfrm>
            <a:off x="1905000" y="5486400"/>
            <a:ext cx="641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 0.2</a:t>
            </a:r>
          </a:p>
        </p:txBody>
      </p:sp>
      <p:sp>
        <p:nvSpPr>
          <p:cNvPr id="19517" name="Text Box 61"/>
          <p:cNvSpPr txBox="1">
            <a:spLocks noChangeArrowheads="1"/>
          </p:cNvSpPr>
          <p:nvPr/>
        </p:nvSpPr>
        <p:spPr bwMode="auto">
          <a:xfrm>
            <a:off x="3352800" y="5410200"/>
            <a:ext cx="565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0.4</a:t>
            </a:r>
          </a:p>
        </p:txBody>
      </p:sp>
      <p:sp>
        <p:nvSpPr>
          <p:cNvPr id="19522" name="Text Box 66"/>
          <p:cNvSpPr txBox="1">
            <a:spLocks noChangeArrowheads="1"/>
          </p:cNvSpPr>
          <p:nvPr/>
        </p:nvSpPr>
        <p:spPr bwMode="auto">
          <a:xfrm>
            <a:off x="4860925" y="5181600"/>
            <a:ext cx="3914341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just"/>
            <a:r>
              <a:rPr lang="en-US" sz="2200" dirty="0"/>
              <a:t>Frequency = 5 Hz or 10</a:t>
            </a:r>
            <a:r>
              <a:rPr lang="en-US" sz="2200" dirty="0">
                <a:sym typeface="Symbol" pitchFamily="18" charset="2"/>
              </a:rPr>
              <a:t>  </a:t>
            </a:r>
            <a:r>
              <a:rPr lang="en-US" sz="2200" dirty="0" err="1">
                <a:sym typeface="Symbol" pitchFamily="18" charset="2"/>
              </a:rPr>
              <a:t>rad</a:t>
            </a:r>
            <a:r>
              <a:rPr lang="en-US" sz="2200" dirty="0">
                <a:sym typeface="Symbol" pitchFamily="18" charset="2"/>
              </a:rPr>
              <a:t>/s</a:t>
            </a:r>
            <a:endParaRPr lang="en-US" sz="2200" dirty="0"/>
          </a:p>
        </p:txBody>
      </p:sp>
      <p:sp>
        <p:nvSpPr>
          <p:cNvPr id="19523" name="Line 67"/>
          <p:cNvSpPr>
            <a:spLocks noChangeShapeType="1"/>
          </p:cNvSpPr>
          <p:nvPr/>
        </p:nvSpPr>
        <p:spPr bwMode="auto">
          <a:xfrm>
            <a:off x="1752600" y="4953000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0" y="838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4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4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94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94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94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4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94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94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94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94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94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94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9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9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94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94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94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94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94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94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95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95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95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95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95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95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95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95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94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94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2" grpId="0"/>
      <p:bldP spid="19486" grpId="0" animBg="1"/>
      <p:bldP spid="19487" grpId="0" animBg="1"/>
      <p:bldP spid="19488" grpId="0" animBg="1"/>
      <p:bldP spid="19490" grpId="0" animBg="1"/>
      <p:bldP spid="19491" grpId="0" animBg="1"/>
      <p:bldP spid="19492" grpId="0" animBg="1"/>
      <p:bldP spid="19493" grpId="0"/>
      <p:bldP spid="19495" grpId="0"/>
      <p:bldP spid="19506" grpId="0"/>
      <p:bldP spid="19517" grpId="0"/>
      <p:bldP spid="19522" grpId="0"/>
      <p:bldP spid="1952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0"/>
            <a:ext cx="8458200" cy="5638800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Even and Odd Signals</a:t>
            </a:r>
          </a:p>
          <a:p>
            <a:pPr algn="ctr">
              <a:buFontTx/>
              <a:buNone/>
            </a:pP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ctr">
              <a:buFontTx/>
              <a:buNone/>
            </a:pPr>
            <a:endParaRPr lang="en-US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388" name="Rectangle 4"/>
              <p:cNvSpPr>
                <a:spLocks noChangeArrowheads="1"/>
              </p:cNvSpPr>
              <p:nvPr/>
            </p:nvSpPr>
            <p:spPr bwMode="auto">
              <a:xfrm>
                <a:off x="533400" y="685800"/>
                <a:ext cx="8229600" cy="1785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lvl="1" algn="just"/>
                <a:r>
                  <a:rPr lang="en-US" sz="2200" b="0" dirty="0"/>
                  <a:t>A continuous time signal x(t) is said to an even signal if it satisfies the condition</a:t>
                </a:r>
              </a:p>
              <a:p>
                <a:pPr lvl="1"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200" b="0" i="1" dirty="0" smtClean="0">
                          <a:latin typeface="Cambria Math" panose="02040503050406030204" pitchFamily="18" charset="0"/>
                        </a:rPr>
                        <m:t>(−</m:t>
                      </m:r>
                      <m:r>
                        <a:rPr lang="en-US" sz="22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200" b="0" i="1" dirty="0" smtClean="0"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en-US" sz="22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2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2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200" b="0" i="1" dirty="0" smtClean="0">
                          <a:latin typeface="Cambria Math" panose="02040503050406030204" pitchFamily="18" charset="0"/>
                        </a:rPr>
                        <m:t>)     </m:t>
                      </m:r>
                      <m:r>
                        <a:rPr lang="en-US" sz="2200" b="0" i="1" dirty="0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sz="2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200" b="0" i="1" dirty="0" smtClean="0">
                          <a:latin typeface="Cambria Math" panose="02040503050406030204" pitchFamily="18" charset="0"/>
                        </a:rPr>
                        <m:t>𝑎𝑙𝑙</m:t>
                      </m:r>
                      <m:r>
                        <a:rPr lang="en-US" sz="2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2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200" b="0" dirty="0"/>
              </a:p>
              <a:p>
                <a:pPr lvl="1" algn="just"/>
                <a:r>
                  <a:rPr lang="en-US" sz="2200" b="0" dirty="0"/>
                  <a:t>For discrete time signal</a:t>
                </a:r>
              </a:p>
              <a:p>
                <a:pPr lvl="1"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2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2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200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200" b="0" i="1" dirty="0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2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200" b="0" i="1" dirty="0" smtClean="0">
                          <a:latin typeface="Cambria Math" panose="02040503050406030204" pitchFamily="18" charset="0"/>
                        </a:rPr>
                        <m:t>(−</m:t>
                      </m:r>
                      <m:r>
                        <a:rPr lang="en-US" sz="2200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2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200" b="0" dirty="0"/>
              </a:p>
            </p:txBody>
          </p:sp>
        </mc:Choice>
        <mc:Fallback>
          <p:sp>
            <p:nvSpPr>
              <p:cNvPr id="16388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3400" y="685800"/>
                <a:ext cx="8229600" cy="1785104"/>
              </a:xfrm>
              <a:prstGeom prst="rect">
                <a:avLst/>
              </a:prstGeom>
              <a:blipFill>
                <a:blip r:embed="rId3"/>
                <a:stretch>
                  <a:fillRect t="-2397" r="-889" b="-3425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393" name="Rectangle 9"/>
              <p:cNvSpPr>
                <a:spLocks noChangeArrowheads="1"/>
              </p:cNvSpPr>
              <p:nvPr/>
            </p:nvSpPr>
            <p:spPr bwMode="auto">
              <a:xfrm>
                <a:off x="457200" y="2438400"/>
                <a:ext cx="8229600" cy="16835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lvl="1" algn="just">
                  <a:lnSpc>
                    <a:spcPct val="90000"/>
                  </a:lnSpc>
                </a:pPr>
                <a:r>
                  <a:rPr lang="en-US" sz="2200" b="0" dirty="0"/>
                  <a:t>The signal x(t) is said to be an odd signal if it satisfies the condition</a:t>
                </a:r>
              </a:p>
              <a:p>
                <a:pPr lvl="1" algn="just"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200" b="0" i="1" dirty="0" smtClean="0">
                          <a:latin typeface="Cambria Math" panose="02040503050406030204" pitchFamily="18" charset="0"/>
                        </a:rPr>
                        <m:t>(−</m:t>
                      </m:r>
                      <m:r>
                        <a:rPr lang="en-US" sz="22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200" b="0" i="1" dirty="0" smtClean="0">
                          <a:latin typeface="Cambria Math" panose="02040503050406030204" pitchFamily="18" charset="0"/>
                        </a:rPr>
                        <m:t>) = −</m:t>
                      </m:r>
                      <m:r>
                        <a:rPr lang="en-US" sz="22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2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2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2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200" b="0" dirty="0"/>
              </a:p>
              <a:p>
                <a:pPr lvl="1" algn="just"/>
                <a:r>
                  <a:rPr lang="en-US" sz="2200" b="0" dirty="0"/>
                  <a:t>For discrete time signal</a:t>
                </a:r>
              </a:p>
              <a:p>
                <a:pPr lvl="1" algn="ctr"/>
                <a:r>
                  <a:rPr lang="en-US" sz="2200" b="0" dirty="0"/>
                  <a:t> </a:t>
                </a:r>
                <a14:m>
                  <m:oMath xmlns:m="http://schemas.openxmlformats.org/officeDocument/2006/math"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)=−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(−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200" b="0" dirty="0"/>
              </a:p>
              <a:p>
                <a:pPr lvl="1" algn="just">
                  <a:lnSpc>
                    <a:spcPct val="90000"/>
                  </a:lnSpc>
                </a:pPr>
                <a:endParaRPr lang="en-US" sz="2200" b="0" dirty="0"/>
              </a:p>
            </p:txBody>
          </p:sp>
        </mc:Choice>
        <mc:Fallback>
          <p:sp>
            <p:nvSpPr>
              <p:cNvPr id="16393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2438400"/>
                <a:ext cx="8229600" cy="1683538"/>
              </a:xfrm>
              <a:prstGeom prst="rect">
                <a:avLst/>
              </a:prstGeom>
              <a:blipFill>
                <a:blip r:embed="rId4"/>
                <a:stretch>
                  <a:fillRect t="-4348" r="-370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394" name="Rectangle 10"/>
          <p:cNvSpPr>
            <a:spLocks noChangeArrowheads="1"/>
          </p:cNvSpPr>
          <p:nvPr/>
        </p:nvSpPr>
        <p:spPr bwMode="auto">
          <a:xfrm>
            <a:off x="381000" y="3717971"/>
            <a:ext cx="8229600" cy="1006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vl="1" algn="just">
              <a:lnSpc>
                <a:spcPct val="90000"/>
              </a:lnSpc>
            </a:pPr>
            <a:r>
              <a:rPr lang="en-US" sz="2200" b="0" dirty="0"/>
              <a:t>In other words, even signals are symmetric about the vertical axis or time origin, whereas odd signals are anti-symmetric about the time origin. Similar remarks apply to discrete-time signals.</a:t>
            </a:r>
          </a:p>
        </p:txBody>
      </p:sp>
      <p:sp>
        <p:nvSpPr>
          <p:cNvPr id="16395" name="Rectangle 11"/>
          <p:cNvSpPr>
            <a:spLocks noChangeArrowheads="1"/>
          </p:cNvSpPr>
          <p:nvPr/>
        </p:nvSpPr>
        <p:spPr bwMode="auto">
          <a:xfrm>
            <a:off x="457200" y="4724400"/>
            <a:ext cx="8229600" cy="173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vl="1" algn="just">
              <a:lnSpc>
                <a:spcPct val="90000"/>
              </a:lnSpc>
            </a:pPr>
            <a:r>
              <a:rPr lang="en-US" sz="2200" dirty="0"/>
              <a:t>Example:</a:t>
            </a:r>
          </a:p>
          <a:p>
            <a:pPr lvl="1" algn="just">
              <a:lnSpc>
                <a:spcPct val="90000"/>
              </a:lnSpc>
            </a:pPr>
            <a:endParaRPr lang="en-US" dirty="0"/>
          </a:p>
          <a:p>
            <a:pPr lvl="1" algn="just">
              <a:lnSpc>
                <a:spcPct val="90000"/>
              </a:lnSpc>
            </a:pPr>
            <a:endParaRPr lang="en-US" dirty="0"/>
          </a:p>
          <a:p>
            <a:pPr lvl="1" algn="just">
              <a:lnSpc>
                <a:spcPct val="90000"/>
              </a:lnSpc>
            </a:pPr>
            <a:endParaRPr lang="en-US" dirty="0"/>
          </a:p>
          <a:p>
            <a:pPr lvl="1" algn="just">
              <a:lnSpc>
                <a:spcPct val="90000"/>
              </a:lnSpc>
            </a:pPr>
            <a:endParaRPr lang="en-US" dirty="0"/>
          </a:p>
        </p:txBody>
      </p:sp>
      <p:sp>
        <p:nvSpPr>
          <p:cNvPr id="16397" name="Line 13"/>
          <p:cNvSpPr>
            <a:spLocks noChangeShapeType="1"/>
          </p:cNvSpPr>
          <p:nvPr/>
        </p:nvSpPr>
        <p:spPr bwMode="auto">
          <a:xfrm>
            <a:off x="1066800" y="59436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6398" name="Line 14"/>
          <p:cNvSpPr>
            <a:spLocks noChangeShapeType="1"/>
          </p:cNvSpPr>
          <p:nvPr/>
        </p:nvSpPr>
        <p:spPr bwMode="auto">
          <a:xfrm>
            <a:off x="2209800" y="52578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6399" name="Line 15"/>
          <p:cNvSpPr>
            <a:spLocks noChangeShapeType="1"/>
          </p:cNvSpPr>
          <p:nvPr/>
        </p:nvSpPr>
        <p:spPr bwMode="auto">
          <a:xfrm flipV="1">
            <a:off x="1676400" y="5562600"/>
            <a:ext cx="0" cy="381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6400" name="Line 16"/>
          <p:cNvSpPr>
            <a:spLocks noChangeShapeType="1"/>
          </p:cNvSpPr>
          <p:nvPr/>
        </p:nvSpPr>
        <p:spPr bwMode="auto">
          <a:xfrm flipV="1">
            <a:off x="2743200" y="5562600"/>
            <a:ext cx="0" cy="381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6401" name="Line 17"/>
          <p:cNvSpPr>
            <a:spLocks noChangeShapeType="1"/>
          </p:cNvSpPr>
          <p:nvPr/>
        </p:nvSpPr>
        <p:spPr bwMode="auto">
          <a:xfrm>
            <a:off x="1676400" y="5562600"/>
            <a:ext cx="1066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6402" name="Line 18"/>
          <p:cNvSpPr>
            <a:spLocks noChangeShapeType="1"/>
          </p:cNvSpPr>
          <p:nvPr/>
        </p:nvSpPr>
        <p:spPr bwMode="auto">
          <a:xfrm>
            <a:off x="3886200" y="58674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6403" name="Line 19"/>
          <p:cNvSpPr>
            <a:spLocks noChangeShapeType="1"/>
          </p:cNvSpPr>
          <p:nvPr/>
        </p:nvSpPr>
        <p:spPr bwMode="auto">
          <a:xfrm flipV="1">
            <a:off x="7620000" y="472440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6404" name="Line 20"/>
          <p:cNvSpPr>
            <a:spLocks noChangeShapeType="1"/>
          </p:cNvSpPr>
          <p:nvPr/>
        </p:nvSpPr>
        <p:spPr bwMode="auto">
          <a:xfrm>
            <a:off x="4876800" y="5257800"/>
            <a:ext cx="685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6406" name="Line 22"/>
          <p:cNvSpPr>
            <a:spLocks noChangeShapeType="1"/>
          </p:cNvSpPr>
          <p:nvPr/>
        </p:nvSpPr>
        <p:spPr bwMode="auto">
          <a:xfrm>
            <a:off x="4876800" y="5257800"/>
            <a:ext cx="0" cy="609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6408" name="Line 24"/>
          <p:cNvSpPr>
            <a:spLocks noChangeShapeType="1"/>
          </p:cNvSpPr>
          <p:nvPr/>
        </p:nvSpPr>
        <p:spPr bwMode="auto">
          <a:xfrm>
            <a:off x="4191000" y="6400800"/>
            <a:ext cx="685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6409" name="Line 25"/>
          <p:cNvSpPr>
            <a:spLocks noChangeShapeType="1"/>
          </p:cNvSpPr>
          <p:nvPr/>
        </p:nvSpPr>
        <p:spPr bwMode="auto">
          <a:xfrm>
            <a:off x="4876800" y="5791200"/>
            <a:ext cx="0" cy="609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6410" name="Line 26"/>
          <p:cNvSpPr>
            <a:spLocks noChangeShapeType="1"/>
          </p:cNvSpPr>
          <p:nvPr/>
        </p:nvSpPr>
        <p:spPr bwMode="auto">
          <a:xfrm>
            <a:off x="4191000" y="5867400"/>
            <a:ext cx="0" cy="533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6411" name="Line 27"/>
          <p:cNvSpPr>
            <a:spLocks noChangeShapeType="1"/>
          </p:cNvSpPr>
          <p:nvPr/>
        </p:nvSpPr>
        <p:spPr bwMode="auto">
          <a:xfrm>
            <a:off x="5562600" y="5257800"/>
            <a:ext cx="0" cy="609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6412" name="Line 28"/>
          <p:cNvSpPr>
            <a:spLocks noChangeShapeType="1"/>
          </p:cNvSpPr>
          <p:nvPr/>
        </p:nvSpPr>
        <p:spPr bwMode="auto">
          <a:xfrm>
            <a:off x="6400800" y="57912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6413" name="Line 29"/>
          <p:cNvSpPr>
            <a:spLocks noChangeShapeType="1"/>
          </p:cNvSpPr>
          <p:nvPr/>
        </p:nvSpPr>
        <p:spPr bwMode="auto">
          <a:xfrm flipV="1">
            <a:off x="7848600" y="5105400"/>
            <a:ext cx="0" cy="685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6414" name="Line 30"/>
          <p:cNvSpPr>
            <a:spLocks noChangeShapeType="1"/>
          </p:cNvSpPr>
          <p:nvPr/>
        </p:nvSpPr>
        <p:spPr bwMode="auto">
          <a:xfrm flipV="1">
            <a:off x="8153400" y="5334000"/>
            <a:ext cx="0" cy="457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6415" name="Line 31"/>
          <p:cNvSpPr>
            <a:spLocks noChangeShapeType="1"/>
          </p:cNvSpPr>
          <p:nvPr/>
        </p:nvSpPr>
        <p:spPr bwMode="auto">
          <a:xfrm flipV="1">
            <a:off x="6858000" y="5791200"/>
            <a:ext cx="0" cy="228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6416" name="Line 32"/>
          <p:cNvSpPr>
            <a:spLocks noChangeShapeType="1"/>
          </p:cNvSpPr>
          <p:nvPr/>
        </p:nvSpPr>
        <p:spPr bwMode="auto">
          <a:xfrm flipV="1">
            <a:off x="7391400" y="5791200"/>
            <a:ext cx="0" cy="685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6417" name="Line 33"/>
          <p:cNvSpPr>
            <a:spLocks noChangeShapeType="1"/>
          </p:cNvSpPr>
          <p:nvPr/>
        </p:nvSpPr>
        <p:spPr bwMode="auto">
          <a:xfrm flipV="1">
            <a:off x="7086600" y="5791200"/>
            <a:ext cx="0" cy="457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6418" name="Line 34"/>
          <p:cNvSpPr>
            <a:spLocks noChangeShapeType="1"/>
          </p:cNvSpPr>
          <p:nvPr/>
        </p:nvSpPr>
        <p:spPr bwMode="auto">
          <a:xfrm flipV="1">
            <a:off x="8458200" y="5562600"/>
            <a:ext cx="0" cy="228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6419" name="Rectangle 35"/>
          <p:cNvSpPr>
            <a:spLocks noChangeArrowheads="1"/>
          </p:cNvSpPr>
          <p:nvPr/>
        </p:nvSpPr>
        <p:spPr bwMode="auto">
          <a:xfrm>
            <a:off x="1371600" y="6019800"/>
            <a:ext cx="15240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vl="1" algn="just"/>
            <a:r>
              <a:rPr lang="en-US" sz="2200" dirty="0"/>
              <a:t>Even</a:t>
            </a:r>
          </a:p>
        </p:txBody>
      </p:sp>
      <p:sp>
        <p:nvSpPr>
          <p:cNvPr id="16420" name="Rectangle 36"/>
          <p:cNvSpPr>
            <a:spLocks noChangeArrowheads="1"/>
          </p:cNvSpPr>
          <p:nvPr/>
        </p:nvSpPr>
        <p:spPr bwMode="auto">
          <a:xfrm>
            <a:off x="4343400" y="6400800"/>
            <a:ext cx="15240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vl="1" algn="just"/>
            <a:r>
              <a:rPr lang="en-US" sz="2200" dirty="0"/>
              <a:t>Odd</a:t>
            </a:r>
          </a:p>
        </p:txBody>
      </p:sp>
      <p:sp>
        <p:nvSpPr>
          <p:cNvPr id="16421" name="Rectangle 37"/>
          <p:cNvSpPr>
            <a:spLocks noChangeArrowheads="1"/>
          </p:cNvSpPr>
          <p:nvPr/>
        </p:nvSpPr>
        <p:spPr bwMode="auto">
          <a:xfrm>
            <a:off x="6781800" y="6400800"/>
            <a:ext cx="15240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vl="1" algn="just"/>
            <a:r>
              <a:rPr lang="en-US" sz="2200" dirty="0"/>
              <a:t>Odd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3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3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3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3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3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3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3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3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3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3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6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6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63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63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63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63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64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64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64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64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64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64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64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64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64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64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64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64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64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64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64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64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64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6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64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64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16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16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64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64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64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64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164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164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164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164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164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164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164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164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164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164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5" grpId="0"/>
      <p:bldP spid="16397" grpId="0" animBg="1"/>
      <p:bldP spid="16398" grpId="0" animBg="1"/>
      <p:bldP spid="16399" grpId="0" animBg="1"/>
      <p:bldP spid="16400" grpId="0" animBg="1"/>
      <p:bldP spid="16401" grpId="0" animBg="1"/>
      <p:bldP spid="16402" grpId="0" animBg="1"/>
      <p:bldP spid="16403" grpId="0" animBg="1"/>
      <p:bldP spid="16404" grpId="0" animBg="1"/>
      <p:bldP spid="16406" grpId="0" animBg="1"/>
      <p:bldP spid="16408" grpId="0" animBg="1"/>
      <p:bldP spid="16409" grpId="0" animBg="1"/>
      <p:bldP spid="16410" grpId="0" animBg="1"/>
      <p:bldP spid="16411" grpId="0" animBg="1"/>
      <p:bldP spid="16412" grpId="0" animBg="1"/>
      <p:bldP spid="16413" grpId="0" animBg="1"/>
      <p:bldP spid="16414" grpId="0" animBg="1"/>
      <p:bldP spid="16415" grpId="0" animBg="1"/>
      <p:bldP spid="16416" grpId="0" animBg="1"/>
      <p:bldP spid="16417" grpId="0" animBg="1"/>
      <p:bldP spid="16418" grpId="0" animBg="1"/>
      <p:bldP spid="1641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228600"/>
            <a:ext cx="8458200" cy="5638800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sz="2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Causal and Non-causal Signals</a:t>
            </a:r>
          </a:p>
          <a:p>
            <a:pPr algn="ctr">
              <a:buFontTx/>
              <a:buNone/>
            </a:pPr>
            <a:endParaRPr lang="en-US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ctr">
              <a:buFontTx/>
              <a:buNone/>
            </a:pPr>
            <a:endParaRPr lang="en-US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675" name="Rectangle 3"/>
              <p:cNvSpPr>
                <a:spLocks noChangeArrowheads="1"/>
              </p:cNvSpPr>
              <p:nvPr/>
            </p:nvSpPr>
            <p:spPr bwMode="auto">
              <a:xfrm>
                <a:off x="457200" y="1046976"/>
                <a:ext cx="8077200" cy="62170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lvl="1" algn="just">
                  <a:buFont typeface="Wingdings" pitchFamily="2" charset="2"/>
                  <a:buChar char="Ø"/>
                </a:pPr>
                <a:r>
                  <a:rPr lang="en-US" sz="2200" b="0" dirty="0"/>
                  <a:t>A continuous time signal is said to be causal if its amplitude is zero for negative time, i.e. ,      </a:t>
                </a:r>
                <a14:m>
                  <m:oMath xmlns:m="http://schemas.openxmlformats.org/officeDocument/2006/math"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22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=0 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&lt; 0</m:t>
                    </m:r>
                  </m:oMath>
                </a14:m>
                <a:endParaRPr lang="en-US" sz="2200" b="0" dirty="0">
                  <a:sym typeface="Symbol" pitchFamily="18" charset="2"/>
                </a:endParaRPr>
              </a:p>
              <a:p>
                <a:pPr lvl="1" algn="just"/>
                <a:endParaRPr lang="en-US" sz="2200" b="0" dirty="0">
                  <a:sym typeface="Symbol" pitchFamily="18" charset="2"/>
                </a:endParaRPr>
              </a:p>
              <a:p>
                <a:pPr lvl="1" algn="just">
                  <a:buFont typeface="Wingdings" pitchFamily="2" charset="2"/>
                  <a:buChar char="Ø"/>
                </a:pPr>
                <a:r>
                  <a:rPr lang="en-US" sz="2200" b="0" dirty="0"/>
                  <a:t>For discrete time signal, the condition for causality is </a:t>
                </a:r>
              </a:p>
              <a:p>
                <a:pPr lvl="1" algn="just"/>
                <a:r>
                  <a:rPr lang="en-US" sz="2200" b="0" dirty="0">
                    <a:sym typeface="Symbol" pitchFamily="18" charset="2"/>
                  </a:rPr>
                  <a:t>                                </a:t>
                </a:r>
                <a14:m>
                  <m:oMath xmlns:m="http://schemas.openxmlformats.org/officeDocument/2006/math">
                    <m:r>
                      <a:rPr lang="en-US" sz="2200" b="0" i="1" dirty="0" smtClean="0">
                        <a:latin typeface="Cambria Math" panose="02040503050406030204" pitchFamily="18" charset="0"/>
                        <a:sym typeface="Symbol" pitchFamily="18" charset="2"/>
                      </a:rPr>
                      <m:t>𝑥</m:t>
                    </m:r>
                    <m:d>
                      <m:dPr>
                        <m:ctrlPr>
                          <a:rPr lang="en-US" sz="22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sz="22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𝑛</m:t>
                        </m:r>
                      </m:e>
                    </m:d>
                    <m:r>
                      <a:rPr lang="en-US" sz="2200" b="0" i="1" dirty="0" smtClean="0">
                        <a:latin typeface="Cambria Math" panose="02040503050406030204" pitchFamily="18" charset="0"/>
                        <a:sym typeface="Symbol" pitchFamily="18" charset="2"/>
                      </a:rPr>
                      <m:t>=0  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  <a:sym typeface="Symbol" pitchFamily="18" charset="2"/>
                      </a:rPr>
                      <m:t>𝑓𝑜𝑟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  <a:sym typeface="Symbol" pitchFamily="18" charset="2"/>
                      </a:rPr>
                      <m:t> 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  <a:sym typeface="Symbol" pitchFamily="18" charset="2"/>
                      </a:rPr>
                      <m:t>𝑛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  <a:sym typeface="Symbol" pitchFamily="18" charset="2"/>
                      </a:rPr>
                      <m:t>&lt; 0</m:t>
                    </m:r>
                  </m:oMath>
                </a14:m>
                <a:endParaRPr lang="en-US" sz="2200" b="0" dirty="0">
                  <a:sym typeface="Symbol" pitchFamily="18" charset="2"/>
                </a:endParaRPr>
              </a:p>
              <a:p>
                <a:pPr lvl="1" algn="just">
                  <a:buFont typeface="Wingdings" pitchFamily="2" charset="2"/>
                  <a:buChar char="Ø"/>
                </a:pPr>
                <a:endParaRPr lang="en-US" sz="2200" b="0" dirty="0">
                  <a:sym typeface="Symbol" pitchFamily="18" charset="2"/>
                </a:endParaRPr>
              </a:p>
              <a:p>
                <a:pPr lvl="1" algn="just">
                  <a:buFont typeface="Wingdings" pitchFamily="2" charset="2"/>
                  <a:buChar char="Ø"/>
                </a:pPr>
                <a:r>
                  <a:rPr lang="en-US" sz="2200" b="0" dirty="0"/>
                  <a:t>Anti-causal signal if the amplitude of signal is zero for positive time</a:t>
                </a:r>
              </a:p>
              <a:p>
                <a:pPr lvl="1" algn="just">
                  <a:buFont typeface="Wingdings" pitchFamily="2" charset="2"/>
                  <a:buChar char="§"/>
                </a:pPr>
                <a:r>
                  <a:rPr lang="en-US" sz="2200" b="0" dirty="0"/>
                  <a:t> For continuous time signal, </a:t>
                </a:r>
                <a14:m>
                  <m:oMath xmlns:m="http://schemas.openxmlformats.org/officeDocument/2006/math"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22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=0  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&gt; 0</m:t>
                    </m:r>
                  </m:oMath>
                </a14:m>
                <a:endParaRPr lang="en-US" sz="2200" b="0" dirty="0"/>
              </a:p>
              <a:p>
                <a:pPr lvl="1" algn="just">
                  <a:buFont typeface="Wingdings" pitchFamily="2" charset="2"/>
                  <a:buChar char="§"/>
                </a:pPr>
                <a:r>
                  <a:rPr lang="en-US" sz="2200" b="0" dirty="0"/>
                  <a:t>For discrete time signal</a:t>
                </a:r>
                <a14:m>
                  <m:oMath xmlns:m="http://schemas.openxmlformats.org/officeDocument/2006/math"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22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=0  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&gt; 0</m:t>
                    </m:r>
                  </m:oMath>
                </a14:m>
                <a:endParaRPr lang="en-US" sz="2200" b="0" dirty="0"/>
              </a:p>
              <a:p>
                <a:pPr lvl="1" algn="just"/>
                <a:endParaRPr lang="en-US" sz="2200" b="0" dirty="0"/>
              </a:p>
              <a:p>
                <a:pPr lvl="1" algn="just">
                  <a:buFont typeface="Wingdings" pitchFamily="2" charset="2"/>
                  <a:buChar char="Ø"/>
                </a:pPr>
                <a:r>
                  <a:rPr lang="en-US" sz="2200" b="0" dirty="0"/>
                  <a:t> A signal which is neither causal nor anti-causal is called non-causal signal.</a:t>
                </a:r>
              </a:p>
              <a:p>
                <a:pPr lvl="1" algn="just">
                  <a:buFont typeface="Wingdings" pitchFamily="2" charset="2"/>
                  <a:buChar char="§"/>
                </a:pPr>
                <a:endParaRPr lang="en-US" sz="2200" b="0" dirty="0"/>
              </a:p>
              <a:p>
                <a:pPr lvl="1" algn="just">
                  <a:buFont typeface="Wingdings" pitchFamily="2" charset="2"/>
                  <a:buChar char="Ø"/>
                </a:pPr>
                <a:endParaRPr lang="en-US" sz="2200" b="0" dirty="0"/>
              </a:p>
              <a:p>
                <a:pPr lvl="1" algn="just"/>
                <a:endParaRPr lang="en-US" sz="2200" b="0" dirty="0">
                  <a:sym typeface="Symbol" pitchFamily="18" charset="2"/>
                </a:endParaRPr>
              </a:p>
              <a:p>
                <a:pPr lvl="1" algn="just">
                  <a:buFont typeface="Wingdings" pitchFamily="2" charset="2"/>
                  <a:buChar char="Ø"/>
                </a:pPr>
                <a:endParaRPr lang="en-US" sz="2200" b="0" dirty="0"/>
              </a:p>
              <a:p>
                <a:pPr lvl="1" algn="just"/>
                <a:endParaRPr lang="en-US" dirty="0"/>
              </a:p>
            </p:txBody>
          </p:sp>
        </mc:Choice>
        <mc:Fallback>
          <p:sp>
            <p:nvSpPr>
              <p:cNvPr id="28675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1046976"/>
                <a:ext cx="8077200" cy="6217087"/>
              </a:xfrm>
              <a:prstGeom prst="rect">
                <a:avLst/>
              </a:prstGeom>
              <a:blipFill>
                <a:blip r:embed="rId3"/>
                <a:stretch>
                  <a:fillRect t="-686" r="-981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8679" name="Object 7"/>
          <p:cNvGraphicFramePr>
            <a:graphicFrameLocks noChangeAspect="1"/>
          </p:cNvGraphicFramePr>
          <p:nvPr/>
        </p:nvGraphicFramePr>
        <p:xfrm>
          <a:off x="4521200" y="3333750"/>
          <a:ext cx="100013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01520" imgH="190440" progId="Equation.3">
                  <p:embed/>
                </p:oleObj>
              </mc:Choice>
              <mc:Fallback>
                <p:oleObj name="Equation" r:id="rId4" imgW="101520" imgH="190440" progId="Equation.3">
                  <p:embed/>
                  <p:pic>
                    <p:nvPicPr>
                      <p:cNvPr id="2867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1200" y="3333750"/>
                        <a:ext cx="100013" cy="190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39870-6669-4FBB-9EF9-19033D817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Arial Black" panose="020B0A04020102020204" pitchFamily="34" charset="0"/>
                <a:cs typeface="Times New Roman" pitchFamily="18" charset="0"/>
              </a:rPr>
              <a:t>Course Outcomes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6CB70-F359-42EF-B46C-A24737C0E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Able to analyze signals using the Discrete Fourier Transform and Fast Fourier Transform.</a:t>
            </a:r>
          </a:p>
          <a:p>
            <a:r>
              <a:rPr lang="en-US" sz="2200" dirty="0"/>
              <a:t>Able to understand the characteristics of infinite impulse response (IIR) filters and learn designing IIR filters for filtering undesired signals.</a:t>
            </a:r>
          </a:p>
          <a:p>
            <a:r>
              <a:rPr lang="en-US" sz="2200" dirty="0"/>
              <a:t>Able to understand the characteristics of finite impulse response (FIR) filters and learn designing FIR filters for filtering undesired signals.</a:t>
            </a:r>
          </a:p>
          <a:p>
            <a:r>
              <a:rPr lang="en-US" sz="2200" dirty="0">
                <a:effectLst/>
                <a:ea typeface="Times" panose="02020603050405020304" pitchFamily="18" charset="0"/>
              </a:rPr>
              <a:t>Able to implement digital filters in a variety of forms:-Direct form I &amp; II, Parallel, Cascade and lattice structure.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19254967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228600"/>
            <a:ext cx="8458200" cy="5638800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sz="2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Energy and Power Signals</a:t>
            </a:r>
          </a:p>
          <a:p>
            <a:pPr algn="ctr">
              <a:buFontTx/>
              <a:buNone/>
            </a:pPr>
            <a:endParaRPr lang="en-US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ctr">
              <a:buFontTx/>
              <a:buNone/>
            </a:pPr>
            <a:endParaRPr lang="en-US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675" name="Rectangle 3"/>
              <p:cNvSpPr>
                <a:spLocks noChangeArrowheads="1"/>
              </p:cNvSpPr>
              <p:nvPr/>
            </p:nvSpPr>
            <p:spPr bwMode="auto">
              <a:xfrm>
                <a:off x="457200" y="1046976"/>
                <a:ext cx="8077200" cy="55399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lvl="1" algn="just">
                  <a:buFont typeface="Wingdings" pitchFamily="2" charset="2"/>
                  <a:buChar char="Ø"/>
                </a:pPr>
                <a:r>
                  <a:rPr lang="en-US" sz="2200" b="0" dirty="0"/>
                  <a:t>A signal is referred to as an energy signal, if and only if the total           energy of the signal satisfies the condition </a:t>
                </a:r>
                <a14:m>
                  <m:oMath xmlns:m="http://schemas.openxmlformats.org/officeDocument/2006/math"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0 &lt; 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 &lt; </m:t>
                    </m:r>
                  </m:oMath>
                </a14:m>
                <a:endParaRPr lang="en-US" sz="2200" b="0" dirty="0">
                  <a:sym typeface="Symbol" pitchFamily="18" charset="2"/>
                </a:endParaRPr>
              </a:p>
              <a:p>
                <a:pPr lvl="1" algn="just"/>
                <a:endParaRPr lang="en-US" sz="2200" b="0" dirty="0">
                  <a:sym typeface="Symbol" pitchFamily="18" charset="2"/>
                </a:endParaRPr>
              </a:p>
              <a:p>
                <a:pPr lvl="1" algn="just">
                  <a:buFont typeface="Wingdings" pitchFamily="2" charset="2"/>
                  <a:buChar char="Ø"/>
                </a:pPr>
                <a:r>
                  <a:rPr lang="en-US" sz="2200" b="0" dirty="0"/>
                  <a:t>On the other hand, it is referred to as a power signal, if and only if the average power of the signal satisfies the condition </a:t>
                </a:r>
                <a14:m>
                  <m:oMath xmlns:m="http://schemas.openxmlformats.org/officeDocument/2006/math"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0 &lt; 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 &lt; </m:t>
                    </m:r>
                  </m:oMath>
                </a14:m>
                <a:endParaRPr lang="en-US" sz="2200" b="0" dirty="0">
                  <a:sym typeface="Symbol" pitchFamily="18" charset="2"/>
                </a:endParaRPr>
              </a:p>
              <a:p>
                <a:pPr lvl="1" algn="just">
                  <a:buFont typeface="Wingdings" pitchFamily="2" charset="2"/>
                  <a:buChar char="Ø"/>
                </a:pPr>
                <a:endParaRPr lang="en-US" sz="2200" b="0" dirty="0">
                  <a:sym typeface="Symbol" pitchFamily="18" charset="2"/>
                </a:endParaRPr>
              </a:p>
              <a:p>
                <a:pPr lvl="1" algn="just">
                  <a:buFont typeface="Wingdings" pitchFamily="2" charset="2"/>
                  <a:buChar char="Ø"/>
                </a:pPr>
                <a:r>
                  <a:rPr lang="en-US" sz="2200" b="0" dirty="0"/>
                  <a:t>An energy signal has zero average power, whereas a power signal has infinite energy.</a:t>
                </a:r>
              </a:p>
              <a:p>
                <a:pPr lvl="1" algn="just">
                  <a:buFont typeface="Wingdings" pitchFamily="2" charset="2"/>
                  <a:buChar char="Ø"/>
                </a:pPr>
                <a:endParaRPr lang="en-US" sz="2200" b="0" dirty="0"/>
              </a:p>
              <a:p>
                <a:pPr lvl="1" algn="just">
                  <a:buFont typeface="Wingdings" pitchFamily="2" charset="2"/>
                  <a:buChar char="Ø"/>
                </a:pPr>
                <a:r>
                  <a:rPr lang="en-US" sz="2200" b="0" dirty="0"/>
                  <a:t>Periodic signals and random signals are usually viewed as power signals, whereas signals that are both deterministic and non-periodic are energy signals.</a:t>
                </a:r>
                <a:endParaRPr lang="en-US" sz="2200" b="0" dirty="0">
                  <a:sym typeface="Symbol" pitchFamily="18" charset="2"/>
                </a:endParaRPr>
              </a:p>
              <a:p>
                <a:pPr lvl="1" algn="just">
                  <a:buFont typeface="Wingdings" pitchFamily="2" charset="2"/>
                  <a:buChar char="Ø"/>
                </a:pPr>
                <a:endParaRPr lang="en-US" sz="2200" b="0" dirty="0">
                  <a:sym typeface="Symbol" pitchFamily="18" charset="2"/>
                </a:endParaRPr>
              </a:p>
              <a:p>
                <a:pPr lvl="1" algn="just">
                  <a:buFont typeface="Wingdings" pitchFamily="2" charset="2"/>
                  <a:buChar char="Ø"/>
                </a:pPr>
                <a:endParaRPr lang="en-US" sz="2200" b="0" dirty="0"/>
              </a:p>
              <a:p>
                <a:pPr lvl="1" algn="just"/>
                <a:endParaRPr lang="en-US" dirty="0"/>
              </a:p>
            </p:txBody>
          </p:sp>
        </mc:Choice>
        <mc:Fallback>
          <p:sp>
            <p:nvSpPr>
              <p:cNvPr id="28675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1046976"/>
                <a:ext cx="8077200" cy="5539978"/>
              </a:xfrm>
              <a:prstGeom prst="rect">
                <a:avLst/>
              </a:prstGeom>
              <a:blipFill>
                <a:blip r:embed="rId3"/>
                <a:stretch>
                  <a:fillRect t="-770" r="-981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8679" name="Object 7"/>
          <p:cNvGraphicFramePr>
            <a:graphicFrameLocks noChangeAspect="1"/>
          </p:cNvGraphicFramePr>
          <p:nvPr/>
        </p:nvGraphicFramePr>
        <p:xfrm>
          <a:off x="4521200" y="3333750"/>
          <a:ext cx="100013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01520" imgH="190440" progId="Equation.3">
                  <p:embed/>
                </p:oleObj>
              </mc:Choice>
              <mc:Fallback>
                <p:oleObj name="Equation" r:id="rId4" imgW="101520" imgH="190440" progId="Equation.3">
                  <p:embed/>
                  <p:pic>
                    <p:nvPicPr>
                      <p:cNvPr id="2867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1200" y="3333750"/>
                        <a:ext cx="100013" cy="190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0" name="Text Box 8"/>
          <p:cNvSpPr txBox="1">
            <a:spLocks noChangeArrowheads="1"/>
          </p:cNvSpPr>
          <p:nvPr/>
        </p:nvSpPr>
        <p:spPr bwMode="auto">
          <a:xfrm>
            <a:off x="631825" y="3733800"/>
            <a:ext cx="851217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 dirty="0"/>
          </a:p>
          <a:p>
            <a:pPr>
              <a:buFontTx/>
              <a:buChar char="•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6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6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/>
      <p:bldP spid="2868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GB" sz="2400" b="1" dirty="0">
                <a:cs typeface="Times New Roman" pitchFamily="18" charset="0"/>
              </a:rPr>
              <a:t>Some Elementary Discrete-Time Signals</a:t>
            </a:r>
            <a:br>
              <a:rPr lang="en-US" b="1" dirty="0"/>
            </a:br>
            <a:endParaRPr lang="en-US" dirty="0"/>
          </a:p>
        </p:txBody>
      </p:sp>
      <p:graphicFrame>
        <p:nvGraphicFramePr>
          <p:cNvPr id="94210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3048000" y="2133600"/>
          <a:ext cx="30480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047760" imgH="1015920" progId="">
                  <p:embed/>
                </p:oleObj>
              </mc:Choice>
              <mc:Fallback>
                <p:oleObj name="Equation" r:id="rId2" imgW="3047760" imgH="1015920" progId="">
                  <p:embed/>
                  <p:pic>
                    <p:nvPicPr>
                      <p:cNvPr id="9421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2133600"/>
                        <a:ext cx="30480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>
          <a:xfrm>
            <a:off x="457200" y="1295400"/>
            <a:ext cx="8382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200" dirty="0">
                <a:cs typeface="Times New Roman" pitchFamily="18" charset="0"/>
              </a:rPr>
              <a:t>1. Unit sample sequence</a:t>
            </a:r>
            <a:endParaRPr lang="en-US" sz="2200" dirty="0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22400" y="3733800"/>
            <a:ext cx="6324600" cy="206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sz="2200" b="1" dirty="0">
                <a:cs typeface="Times New Roman" pitchFamily="18" charset="0"/>
              </a:rPr>
              <a:t>2.Unit step signal</a:t>
            </a:r>
            <a:endParaRPr lang="en-US" sz="2200" b="1" dirty="0"/>
          </a:p>
        </p:txBody>
      </p:sp>
      <p:graphicFrame>
        <p:nvGraphicFramePr>
          <p:cNvPr id="95234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3009900" y="2260600"/>
          <a:ext cx="31242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124080" imgH="1015920" progId="">
                  <p:embed/>
                </p:oleObj>
              </mc:Choice>
              <mc:Fallback>
                <p:oleObj name="Equation" r:id="rId2" imgW="3124080" imgH="1015920" progId="">
                  <p:embed/>
                  <p:pic>
                    <p:nvPicPr>
                      <p:cNvPr id="9523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9900" y="2260600"/>
                        <a:ext cx="31242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3400" y="3416300"/>
            <a:ext cx="8096250" cy="267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sz="2200" b="1" dirty="0">
                <a:cs typeface="Times New Roman" pitchFamily="18" charset="0"/>
              </a:rPr>
              <a:t>3.Unit ramp signal</a:t>
            </a:r>
            <a:endParaRPr lang="en-US" sz="2200" b="1" dirty="0"/>
          </a:p>
        </p:txBody>
      </p:sp>
      <p:sp>
        <p:nvSpPr>
          <p:cNvPr id="9728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97283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686050" y="1543050"/>
            <a:ext cx="4095750" cy="819150"/>
          </a:xfrm>
          <a:prstGeom prst="rect">
            <a:avLst/>
          </a:prstGeom>
          <a:noFill/>
        </p:spPr>
      </p:pic>
      <p:sp>
        <p:nvSpPr>
          <p:cNvPr id="97285" name="Rectangle 5"/>
          <p:cNvSpPr>
            <a:spLocks noChangeArrowheads="1"/>
          </p:cNvSpPr>
          <p:nvPr/>
        </p:nvSpPr>
        <p:spPr bwMode="auto">
          <a:xfrm>
            <a:off x="0" y="12763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BFE6EA8E-12A4-23F7-BAAF-943FFDCE3171}"/>
              </a:ext>
            </a:extLst>
          </p:cNvPr>
          <p:cNvGrpSpPr/>
          <p:nvPr/>
        </p:nvGrpSpPr>
        <p:grpSpPr>
          <a:xfrm>
            <a:off x="914400" y="2338070"/>
            <a:ext cx="6934200" cy="3243580"/>
            <a:chOff x="571500" y="789576"/>
            <a:chExt cx="4229100" cy="2182224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0EA6BB9B-9B74-750C-47C8-80391250C733}"/>
                </a:ext>
              </a:extLst>
            </p:cNvPr>
            <p:cNvGrpSpPr/>
            <p:nvPr/>
          </p:nvGrpSpPr>
          <p:grpSpPr>
            <a:xfrm>
              <a:off x="571500" y="789576"/>
              <a:ext cx="4229100" cy="2182224"/>
              <a:chOff x="571500" y="789576"/>
              <a:chExt cx="4229100" cy="2182224"/>
            </a:xfrm>
          </p:grpSpPr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D17C4624-1E89-C6E6-3CE0-9900D0A63198}"/>
                  </a:ext>
                </a:extLst>
              </p:cNvPr>
              <p:cNvGrpSpPr/>
              <p:nvPr/>
            </p:nvGrpSpPr>
            <p:grpSpPr>
              <a:xfrm>
                <a:off x="571500" y="789576"/>
                <a:ext cx="4229100" cy="1725024"/>
                <a:chOff x="0" y="0"/>
                <a:chExt cx="4229100" cy="1725024"/>
              </a:xfrm>
            </p:grpSpPr>
            <p:cxnSp>
              <p:nvCxnSpPr>
                <p:cNvPr id="61" name="Straight Arrow Connector 60">
                  <a:extLst>
                    <a:ext uri="{FF2B5EF4-FFF2-40B4-BE49-F238E27FC236}">
                      <a16:creationId xmlns:a16="http://schemas.microsoft.com/office/drawing/2014/main" id="{4CA5ED3E-CF7A-D24D-1981-A0D17EFBFBAA}"/>
                    </a:ext>
                  </a:extLst>
                </p:cNvPr>
                <p:cNvCxnSpPr/>
                <p:nvPr/>
              </p:nvCxnSpPr>
              <p:spPr>
                <a:xfrm>
                  <a:off x="0" y="1712991"/>
                  <a:ext cx="4229100" cy="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095B4B87-A324-51E2-5994-B14455B85B57}"/>
                    </a:ext>
                  </a:extLst>
                </p:cNvPr>
                <p:cNvGrpSpPr/>
                <p:nvPr/>
              </p:nvGrpSpPr>
              <p:grpSpPr>
                <a:xfrm>
                  <a:off x="909873" y="0"/>
                  <a:ext cx="2288641" cy="1725024"/>
                  <a:chOff x="909873" y="0"/>
                  <a:chExt cx="2288641" cy="1725024"/>
                </a:xfrm>
              </p:grpSpPr>
              <p:cxnSp>
                <p:nvCxnSpPr>
                  <p:cNvPr id="63" name="Straight Arrow Connector 62">
                    <a:extLst>
                      <a:ext uri="{FF2B5EF4-FFF2-40B4-BE49-F238E27FC236}">
                        <a16:creationId xmlns:a16="http://schemas.microsoft.com/office/drawing/2014/main" id="{ED8A0F88-E06B-1C10-01AE-EBDC5E61517C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057023" y="0"/>
                    <a:ext cx="0" cy="1712614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7280" name="Straight Connector 97279">
                    <a:extLst>
                      <a:ext uri="{FF2B5EF4-FFF2-40B4-BE49-F238E27FC236}">
                        <a16:creationId xmlns:a16="http://schemas.microsoft.com/office/drawing/2014/main" id="{51FC8882-8B19-84D5-1417-5718023C67FA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286000" y="1484768"/>
                    <a:ext cx="0" cy="226714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tail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7281" name="Straight Connector 97280">
                    <a:extLst>
                      <a:ext uri="{FF2B5EF4-FFF2-40B4-BE49-F238E27FC236}">
                        <a16:creationId xmlns:a16="http://schemas.microsoft.com/office/drawing/2014/main" id="{5FC15FA9-CE9D-B3E6-FAF0-D15533C13C9C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512337" y="1253905"/>
                    <a:ext cx="0" cy="46800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tail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7282" name="Straight Connector 97281">
                    <a:extLst>
                      <a:ext uri="{FF2B5EF4-FFF2-40B4-BE49-F238E27FC236}">
                        <a16:creationId xmlns:a16="http://schemas.microsoft.com/office/drawing/2014/main" id="{CBE26BB4-8C58-2BF8-2AB7-72E145283120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738673" y="1027568"/>
                    <a:ext cx="0" cy="683895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tail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7286" name="Straight Connector 97285">
                    <a:extLst>
                      <a:ext uri="{FF2B5EF4-FFF2-40B4-BE49-F238E27FC236}">
                        <a16:creationId xmlns:a16="http://schemas.microsoft.com/office/drawing/2014/main" id="{8FF3C0BB-664E-C94F-2B10-44E4A74E8363}"/>
                      </a:ext>
                    </a:extLst>
                  </p:cNvPr>
                  <p:cNvCxnSpPr/>
                  <p:nvPr/>
                </p:nvCxnSpPr>
                <p:spPr>
                  <a:xfrm flipH="1" flipV="1">
                    <a:off x="2969537" y="832919"/>
                    <a:ext cx="377" cy="878544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tail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7287" name="Straight Connector 97286">
                    <a:extLst>
                      <a:ext uri="{FF2B5EF4-FFF2-40B4-BE49-F238E27FC236}">
                        <a16:creationId xmlns:a16="http://schemas.microsoft.com/office/drawing/2014/main" id="{A9F63871-EB68-FDC2-3D0F-F6889E6E41E1}"/>
                      </a:ext>
                    </a:extLst>
                  </p:cNvPr>
                  <p:cNvCxnSpPr/>
                  <p:nvPr/>
                </p:nvCxnSpPr>
                <p:spPr>
                  <a:xfrm flipH="1" flipV="1">
                    <a:off x="3195873" y="570368"/>
                    <a:ext cx="2641" cy="1142623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tail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7288" name="Straight Connector 97287">
                    <a:extLst>
                      <a:ext uri="{FF2B5EF4-FFF2-40B4-BE49-F238E27FC236}">
                        <a16:creationId xmlns:a16="http://schemas.microsoft.com/office/drawing/2014/main" id="{719FF710-0D6D-15CA-4E47-2BEC60A53F36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1824273" y="1711105"/>
                    <a:ext cx="2641" cy="9393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tail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7289" name="Straight Connector 97288">
                    <a:extLst>
                      <a:ext uri="{FF2B5EF4-FFF2-40B4-BE49-F238E27FC236}">
                        <a16:creationId xmlns:a16="http://schemas.microsoft.com/office/drawing/2014/main" id="{050407CF-3BBA-B1E4-9FC0-2A5F9C60CCFA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1559837" y="1715631"/>
                    <a:ext cx="36968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tail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7290" name="Straight Connector 97289">
                    <a:extLst>
                      <a:ext uri="{FF2B5EF4-FFF2-40B4-BE49-F238E27FC236}">
                        <a16:creationId xmlns:a16="http://schemas.microsoft.com/office/drawing/2014/main" id="{77268049-6178-3F5A-B1F6-E52E2AA1467F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1371600" y="1715631"/>
                    <a:ext cx="2641" cy="9393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tail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7291" name="Straight Connector 97290">
                    <a:extLst>
                      <a:ext uri="{FF2B5EF4-FFF2-40B4-BE49-F238E27FC236}">
                        <a16:creationId xmlns:a16="http://schemas.microsoft.com/office/drawing/2014/main" id="{869F3EBB-9400-94EE-4A2B-B1D216B83F86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1140737" y="1711105"/>
                    <a:ext cx="2641" cy="9393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tail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7292" name="Straight Connector 97291">
                    <a:extLst>
                      <a:ext uri="{FF2B5EF4-FFF2-40B4-BE49-F238E27FC236}">
                        <a16:creationId xmlns:a16="http://schemas.microsoft.com/office/drawing/2014/main" id="{DB516303-EE5F-AFBD-8B4F-384A991A93A3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909873" y="1711105"/>
                    <a:ext cx="2641" cy="9393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tail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0" name="Text Box 1">
                    <a:extLst>
                      <a:ext uri="{FF2B5EF4-FFF2-40B4-BE49-F238E27FC236}">
                        <a16:creationId xmlns:a16="http://schemas.microsoft.com/office/drawing/2014/main" id="{2F0F1F39-5050-07DE-0CCE-966BD15229EA}"/>
                      </a:ext>
                    </a:extLst>
                  </p:cNvPr>
                  <p:cNvSpPr txBox="1"/>
                  <p:nvPr/>
                </p:nvSpPr>
                <p:spPr>
                  <a:xfrm>
                    <a:off x="4229100" y="2514600"/>
                    <a:ext cx="452120" cy="457200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6000"/>
                      </a:lnSpc>
                      <a:spcAft>
                        <a:spcPts val="8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oMath>
                      </m:oMathPara>
                    </a14:m>
                    <a:endParaRPr lang="en-US" sz="1100" kern="10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>
              <p:sp>
                <p:nvSpPr>
                  <p:cNvPr id="60" name="Text Box 1">
                    <a:extLst>
                      <a:ext uri="{FF2B5EF4-FFF2-40B4-BE49-F238E27FC236}">
                        <a16:creationId xmlns:a16="http://schemas.microsoft.com/office/drawing/2014/main" id="{2F0F1F39-5050-07DE-0CCE-966BD15229E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29100" y="2514600"/>
                    <a:ext cx="452120" cy="45720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 w="635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D509744B-C45E-4B5E-A1DB-53AECDDC16B1}"/>
                </a:ext>
              </a:extLst>
            </p:cNvPr>
            <p:cNvGrpSpPr/>
            <p:nvPr/>
          </p:nvGrpSpPr>
          <p:grpSpPr>
            <a:xfrm>
              <a:off x="2579107" y="914400"/>
              <a:ext cx="1759213" cy="1257300"/>
              <a:chOff x="2579107" y="914400"/>
              <a:chExt cx="1759213" cy="1257300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7" name="Text Box 1506352653">
                    <a:extLst>
                      <a:ext uri="{FF2B5EF4-FFF2-40B4-BE49-F238E27FC236}">
                        <a16:creationId xmlns:a16="http://schemas.microsoft.com/office/drawing/2014/main" id="{0444E1B2-3CD1-508B-9CE1-EC51088DC6A0}"/>
                      </a:ext>
                    </a:extLst>
                  </p:cNvPr>
                  <p:cNvSpPr txBox="1"/>
                  <p:nvPr/>
                </p:nvSpPr>
                <p:spPr>
                  <a:xfrm>
                    <a:off x="2579107" y="914400"/>
                    <a:ext cx="452673" cy="342900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1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11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sz="11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sz="11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11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1100" kern="10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>
              <p:sp>
                <p:nvSpPr>
                  <p:cNvPr id="57" name="Text Box 1506352653">
                    <a:extLst>
                      <a:ext uri="{FF2B5EF4-FFF2-40B4-BE49-F238E27FC236}">
                        <a16:creationId xmlns:a16="http://schemas.microsoft.com/office/drawing/2014/main" id="{0444E1B2-3CD1-508B-9CE1-EC51088DC6A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79107" y="914400"/>
                    <a:ext cx="452673" cy="34290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 w="635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8" name="Text Box 1">
                    <a:extLst>
                      <a:ext uri="{FF2B5EF4-FFF2-40B4-BE49-F238E27FC236}">
                        <a16:creationId xmlns:a16="http://schemas.microsoft.com/office/drawing/2014/main" id="{74E488A6-FBD2-FB82-D541-93EF657544C0}"/>
                      </a:ext>
                    </a:extLst>
                  </p:cNvPr>
                  <p:cNvSpPr txBox="1"/>
                  <p:nvPr/>
                </p:nvSpPr>
                <p:spPr>
                  <a:xfrm>
                    <a:off x="3886200" y="1828800"/>
                    <a:ext cx="452120" cy="342900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6000"/>
                      </a:lnSpc>
                      <a:spcAft>
                        <a:spcPts val="8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⋯</m:t>
                          </m:r>
                        </m:oMath>
                      </m:oMathPara>
                    </a14:m>
                    <a:endParaRPr lang="en-US" sz="1100" kern="10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>
              <p:sp>
                <p:nvSpPr>
                  <p:cNvPr id="58" name="Text Box 1">
                    <a:extLst>
                      <a:ext uri="{FF2B5EF4-FFF2-40B4-BE49-F238E27FC236}">
                        <a16:creationId xmlns:a16="http://schemas.microsoft.com/office/drawing/2014/main" id="{74E488A6-FBD2-FB82-D541-93EF657544C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86200" y="1828800"/>
                    <a:ext cx="452120" cy="34290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 w="635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699516" y="1132582"/>
                <a:ext cx="8229600" cy="45033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200" b="1" dirty="0">
                    <a:cs typeface="Times New Roman" pitchFamily="18" charset="0"/>
                  </a:rPr>
                  <a:t>4. Exponential signal: </a:t>
                </a:r>
                <a:r>
                  <a:rPr lang="en-GB" sz="2200" b="0" dirty="0">
                    <a:cs typeface="Times New Roman" pitchFamily="18" charset="0"/>
                  </a:rPr>
                  <a:t>It is a sequence of the form</a:t>
                </a:r>
                <a:br>
                  <a:rPr lang="en-GB" sz="2200" dirty="0">
                    <a:cs typeface="Times New Roman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1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𝒙</m:t>
                      </m:r>
                      <m:d>
                        <m:dPr>
                          <m:ctrlPr>
                            <a:rPr lang="en-US" sz="2200" b="1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sz="2200" b="1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𝒏</m:t>
                          </m:r>
                        </m:e>
                      </m:d>
                      <m:r>
                        <a:rPr lang="en-US" sz="2200" b="1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200" b="1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sz="2200" b="1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sz="2200" b="1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𝒏</m:t>
                          </m:r>
                        </m:sup>
                      </m:sSup>
                      <m:r>
                        <a:rPr lang="en-US" sz="2200" b="1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  </m:t>
                      </m:r>
                      <m:r>
                        <a:rPr lang="en-US" sz="2200" b="1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𝒇𝒐𝒓</m:t>
                      </m:r>
                      <m:r>
                        <a:rPr lang="en-US" sz="2200" b="1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 </m:t>
                      </m:r>
                      <m:r>
                        <a:rPr lang="en-US" sz="2200" b="1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𝒂𝒍𝒍</m:t>
                      </m:r>
                      <m:r>
                        <a:rPr lang="en-US" sz="2200" b="1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 </m:t>
                      </m:r>
                      <m:r>
                        <a:rPr lang="en-US" sz="2200" b="1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𝒏</m:t>
                      </m:r>
                    </m:oMath>
                  </m:oMathPara>
                </a14:m>
                <a:endParaRPr lang="en-US" sz="2200" b="0" dirty="0"/>
              </a:p>
              <a:p>
                <a:r>
                  <a:rPr lang="en-US" sz="2200" b="0" dirty="0"/>
                  <a:t>Where if the parameter </a:t>
                </a:r>
                <a14:m>
                  <m:oMath xmlns:m="http://schemas.openxmlformats.org/officeDocument/2006/math">
                    <m:r>
                      <a:rPr lang="en-US" sz="2200" b="1" i="1" dirty="0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sz="2200" b="0" dirty="0"/>
                  <a:t> is real valued.</a:t>
                </a:r>
              </a:p>
              <a:p>
                <a:endParaRPr lang="en-US" sz="2200" b="0" dirty="0"/>
              </a:p>
              <a:p>
                <a:r>
                  <a:rPr lang="en-US" sz="2200" b="0" dirty="0"/>
                  <a:t>When the parameter a is complex valued, it can be expressed as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sz="22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1" i="1" smtClean="0">
                          <a:latin typeface="Cambria Math" panose="02040503050406030204" pitchFamily="18" charset="0"/>
                        </a:rPr>
                        <m:t>𝒓</m:t>
                      </m:r>
                      <m:sSup>
                        <m:sSup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sz="22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2200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sup>
                      </m:sSup>
                    </m:oMath>
                  </m:oMathPara>
                </a14:m>
                <a:endParaRPr lang="en-US" sz="2200" dirty="0"/>
              </a:p>
              <a:p>
                <a:r>
                  <a:rPr lang="en-US" sz="2200" b="0" dirty="0"/>
                  <a:t>Where r and </a:t>
                </a:r>
                <a:r>
                  <a:rPr lang="el-GR" sz="2200" b="0" dirty="0"/>
                  <a:t>θ</a:t>
                </a:r>
                <a:r>
                  <a:rPr lang="en-US" sz="2200" b="0" dirty="0"/>
                  <a:t> are the parameters. </a:t>
                </a:r>
              </a:p>
              <a:p>
                <a:endParaRPr lang="en-US" sz="2200" b="0" dirty="0"/>
              </a:p>
              <a:p>
                <a:r>
                  <a:rPr lang="en-US" sz="2200" b="0" dirty="0"/>
                  <a:t>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200" b="1" i="1" smtClean="0">
                            <a:latin typeface="Cambria Math" panose="02040503050406030204" pitchFamily="18" charset="0"/>
                          </a:rPr>
                          <m:t>𝑰</m:t>
                        </m:r>
                      </m:sub>
                    </m:sSub>
                    <m:d>
                      <m:d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sz="2200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p>
                        <m:r>
                          <a:rPr lang="en-US" sz="22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  <m:r>
                      <a:rPr lang="en-US" sz="2200" b="1" i="1" smtClean="0">
                        <a:latin typeface="Cambria Math" panose="02040503050406030204" pitchFamily="18" charset="0"/>
                      </a:rPr>
                      <m:t>𝒔𝒊𝒏</m:t>
                    </m:r>
                    <m:r>
                      <a:rPr lang="en-US" sz="2200" b="1" i="1" smtClean="0">
                        <a:latin typeface="Cambria Math" panose="02040503050406030204" pitchFamily="18" charset="0"/>
                      </a:rPr>
                      <m:t>𝜽</m:t>
                    </m:r>
                    <m:r>
                      <a:rPr lang="en-US" sz="2200" b="1" i="1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sz="2200" dirty="0"/>
                  <a:t>                real part</a:t>
                </a:r>
              </a:p>
              <a:p>
                <a:endParaRPr lang="en-US" sz="2200" b="0" dirty="0"/>
              </a:p>
              <a:p>
                <a:r>
                  <a:rPr lang="en-US" sz="2200" b="0" dirty="0"/>
                  <a:t>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2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sub>
                    </m:sSub>
                    <m:d>
                      <m:d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sz="2200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p>
                        <m:r>
                          <a:rPr lang="en-US" sz="22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  <m:r>
                      <a:rPr lang="en-US" sz="2200" b="1" i="1" smtClean="0">
                        <a:latin typeface="Cambria Math" panose="02040503050406030204" pitchFamily="18" charset="0"/>
                      </a:rPr>
                      <m:t>𝒄𝒐𝒔</m:t>
                    </m:r>
                    <m:r>
                      <a:rPr lang="en-US" sz="22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b="1" i="1" smtClean="0">
                        <a:latin typeface="Cambria Math" panose="02040503050406030204" pitchFamily="18" charset="0"/>
                      </a:rPr>
                      <m:t>𝜽</m:t>
                    </m:r>
                    <m:r>
                      <a:rPr lang="en-US" sz="2200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2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b="0" dirty="0"/>
                  <a:t>                   Imaginary part</a:t>
                </a:r>
              </a:p>
              <a:p>
                <a:endParaRPr lang="en-US" sz="2200" dirty="0"/>
              </a:p>
              <a:p>
                <a:endParaRPr lang="en-US" sz="2200" b="0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516" y="1132582"/>
                <a:ext cx="8229600" cy="4503349"/>
              </a:xfrm>
              <a:prstGeom prst="rect">
                <a:avLst/>
              </a:prstGeom>
              <a:blipFill>
                <a:blip r:embed="rId2"/>
                <a:stretch>
                  <a:fillRect l="-963" t="-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263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6265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85800" y="3817203"/>
            <a:ext cx="82296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200" b="0" dirty="0"/>
          </a:p>
          <a:p>
            <a:endParaRPr lang="en-US" sz="2200" b="0" dirty="0"/>
          </a:p>
        </p:txBody>
      </p:sp>
      <p:sp>
        <p:nvSpPr>
          <p:cNvPr id="96267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6268" name="Rectangle 12"/>
          <p:cNvSpPr>
            <a:spLocks noChangeArrowheads="1"/>
          </p:cNvSpPr>
          <p:nvPr/>
        </p:nvSpPr>
        <p:spPr bwMode="auto">
          <a:xfrm>
            <a:off x="0" y="9048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6270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6271" name="Rectangle 15"/>
          <p:cNvSpPr>
            <a:spLocks noChangeArrowheads="1"/>
          </p:cNvSpPr>
          <p:nvPr/>
        </p:nvSpPr>
        <p:spPr bwMode="auto">
          <a:xfrm>
            <a:off x="0" y="9048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627EEFAD-8FB4-4372-996C-1ED8D63F9C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60746839"/>
              </p:ext>
            </p:extLst>
          </p:nvPr>
        </p:nvGraphicFramePr>
        <p:xfrm>
          <a:off x="647700" y="1447800"/>
          <a:ext cx="7848600" cy="4279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9339DBF0-C697-4C3B-BEA3-6412040FB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  <a:cs typeface="Times New Roman" pitchFamily="18" charset="0"/>
              </a:rPr>
              <a:t>Syllabus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5061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627EEFAD-8FB4-4372-996C-1ED8D63F9C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40331767"/>
              </p:ext>
            </p:extLst>
          </p:nvPr>
        </p:nvGraphicFramePr>
        <p:xfrm>
          <a:off x="647700" y="1447800"/>
          <a:ext cx="7848600" cy="4279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9339DBF0-C697-4C3B-BEA3-6412040FB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  <a:cs typeface="Times New Roman" pitchFamily="18" charset="0"/>
              </a:rPr>
              <a:t>Syllabus (Cont..)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7855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627EEFAD-8FB4-4372-996C-1ED8D63F9C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58764984"/>
              </p:ext>
            </p:extLst>
          </p:nvPr>
        </p:nvGraphicFramePr>
        <p:xfrm>
          <a:off x="647700" y="1447800"/>
          <a:ext cx="7848600" cy="4279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9339DBF0-C697-4C3B-BEA3-6412040FB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  <a:cs typeface="Times New Roman" pitchFamily="18" charset="0"/>
              </a:rPr>
              <a:t>Syllabus (Cont..)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5819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627EEFAD-8FB4-4372-996C-1ED8D63F9C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65370762"/>
              </p:ext>
            </p:extLst>
          </p:nvPr>
        </p:nvGraphicFramePr>
        <p:xfrm>
          <a:off x="647700" y="1130300"/>
          <a:ext cx="7848600" cy="4279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9339DBF0-C697-4C3B-BEA3-6412040FB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  <a:cs typeface="Times New Roman" pitchFamily="18" charset="0"/>
              </a:rPr>
              <a:t>Syllabus (Cont..)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4201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E9A78-894F-4CC0-9ABD-271A3AFF1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66700"/>
            <a:ext cx="7772400" cy="990600"/>
          </a:xfrm>
        </p:spPr>
        <p:txBody>
          <a:bodyPr/>
          <a:lstStyle/>
          <a:p>
            <a:r>
              <a:rPr lang="en-IN" sz="4000" b="1" i="0" dirty="0">
                <a:solidFill>
                  <a:srgbClr val="000000"/>
                </a:solidFill>
                <a:effectLst/>
              </a:rPr>
              <a:t>Books &amp; References</a:t>
            </a:r>
            <a:r>
              <a:rPr lang="en-IN" sz="8000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AC400-01CC-4DBA-A588-9C73F1780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95450"/>
            <a:ext cx="8229600" cy="4114800"/>
          </a:xfrm>
        </p:spPr>
        <p:txBody>
          <a:bodyPr/>
          <a:lstStyle/>
          <a:p>
            <a:r>
              <a:rPr lang="en-IN" sz="2400" b="0" i="0" dirty="0">
                <a:solidFill>
                  <a:srgbClr val="000000"/>
                </a:solidFill>
                <a:effectLst/>
              </a:rPr>
              <a:t>John G </a:t>
            </a:r>
            <a:r>
              <a:rPr lang="en-IN" sz="2400" b="1" i="0" dirty="0" err="1">
                <a:solidFill>
                  <a:srgbClr val="000000"/>
                </a:solidFill>
                <a:effectLst/>
              </a:rPr>
              <a:t>Prokias</a:t>
            </a:r>
            <a:r>
              <a:rPr lang="en-IN" sz="2400" b="0" i="0" dirty="0">
                <a:solidFill>
                  <a:srgbClr val="000000"/>
                </a:solidFill>
                <a:effectLst/>
              </a:rPr>
              <a:t>, Dimitris G </a:t>
            </a:r>
            <a:r>
              <a:rPr lang="en-IN" sz="2400" b="0" i="0" dirty="0" err="1">
                <a:solidFill>
                  <a:srgbClr val="000000"/>
                </a:solidFill>
                <a:effectLst/>
              </a:rPr>
              <a:t>Manolakis</a:t>
            </a:r>
            <a:r>
              <a:rPr lang="en-IN" sz="2400" b="0" i="0" dirty="0">
                <a:solidFill>
                  <a:srgbClr val="000000"/>
                </a:solidFill>
                <a:effectLst/>
              </a:rPr>
              <a:t>, “</a:t>
            </a:r>
            <a:r>
              <a:rPr lang="en-IN" sz="2400" b="0" i="1" dirty="0">
                <a:solidFill>
                  <a:srgbClr val="000000"/>
                </a:solidFill>
                <a:effectLst/>
              </a:rPr>
              <a:t>Digital Signal Processing</a:t>
            </a:r>
            <a:r>
              <a:rPr lang="en-IN" sz="2400" b="0" i="0" dirty="0">
                <a:solidFill>
                  <a:srgbClr val="000000"/>
                </a:solidFill>
                <a:effectLst/>
              </a:rPr>
              <a:t>”, Pearson Education.</a:t>
            </a:r>
            <a:endParaRPr lang="en-IN" sz="2400" dirty="0">
              <a:solidFill>
                <a:srgbClr val="000000"/>
              </a:solidFill>
            </a:endParaRPr>
          </a:p>
          <a:p>
            <a:r>
              <a:rPr lang="en-IN" sz="2400" b="1" i="0" dirty="0">
                <a:solidFill>
                  <a:srgbClr val="000000"/>
                </a:solidFill>
                <a:effectLst/>
              </a:rPr>
              <a:t>Oppenheim</a:t>
            </a:r>
            <a:r>
              <a:rPr lang="en-IN" sz="2400" b="0" i="0" dirty="0">
                <a:solidFill>
                  <a:srgbClr val="000000"/>
                </a:solidFill>
                <a:effectLst/>
              </a:rPr>
              <a:t> &amp; Schafer, “</a:t>
            </a:r>
            <a:r>
              <a:rPr lang="en-IN" sz="2400" b="0" i="1" dirty="0">
                <a:solidFill>
                  <a:srgbClr val="000000"/>
                </a:solidFill>
                <a:effectLst/>
              </a:rPr>
              <a:t>Digital Signal Processing</a:t>
            </a:r>
            <a:r>
              <a:rPr lang="en-IN" sz="2400" b="0" i="0" dirty="0">
                <a:solidFill>
                  <a:srgbClr val="000000"/>
                </a:solidFill>
                <a:effectLst/>
              </a:rPr>
              <a:t>” PHI Learning Pvt Ltd.</a:t>
            </a:r>
            <a:endParaRPr lang="en-IN" sz="2400" dirty="0">
              <a:solidFill>
                <a:srgbClr val="000000"/>
              </a:solidFill>
            </a:endParaRPr>
          </a:p>
          <a:p>
            <a:r>
              <a:rPr lang="en-IN" sz="2400" b="0" i="0" dirty="0">
                <a:solidFill>
                  <a:srgbClr val="000000"/>
                </a:solidFill>
                <a:effectLst/>
              </a:rPr>
              <a:t>Johnny R. </a:t>
            </a:r>
            <a:r>
              <a:rPr lang="en-IN" sz="2400" b="1" i="0" dirty="0">
                <a:solidFill>
                  <a:srgbClr val="000000"/>
                </a:solidFill>
                <a:effectLst/>
              </a:rPr>
              <a:t>Johnson</a:t>
            </a:r>
            <a:r>
              <a:rPr lang="en-IN" sz="2400" b="0" i="0" dirty="0">
                <a:solidFill>
                  <a:srgbClr val="000000"/>
                </a:solidFill>
                <a:effectLst/>
              </a:rPr>
              <a:t>, “</a:t>
            </a:r>
            <a:r>
              <a:rPr lang="en-IN" sz="2400" b="0" i="1" dirty="0">
                <a:solidFill>
                  <a:srgbClr val="000000"/>
                </a:solidFill>
                <a:effectLst/>
              </a:rPr>
              <a:t>Digital Signal Processing</a:t>
            </a:r>
            <a:r>
              <a:rPr lang="en-IN" sz="2400" b="0" i="0" dirty="0">
                <a:solidFill>
                  <a:srgbClr val="000000"/>
                </a:solidFill>
                <a:effectLst/>
              </a:rPr>
              <a:t>”, PHI Learning Pvt Ltd.</a:t>
            </a:r>
            <a:endParaRPr lang="en-IN" sz="2400" dirty="0">
              <a:solidFill>
                <a:srgbClr val="000000"/>
              </a:solidFill>
            </a:endParaRPr>
          </a:p>
          <a:p>
            <a:r>
              <a:rPr lang="en-IN" sz="2400" b="0" i="0" dirty="0">
                <a:solidFill>
                  <a:srgbClr val="000000"/>
                </a:solidFill>
                <a:effectLst/>
              </a:rPr>
              <a:t>S. </a:t>
            </a:r>
            <a:r>
              <a:rPr lang="en-IN" sz="2400" b="1" i="0" dirty="0" err="1">
                <a:solidFill>
                  <a:srgbClr val="000000"/>
                </a:solidFill>
                <a:effectLst/>
              </a:rPr>
              <a:t>Salivahanan</a:t>
            </a:r>
            <a:r>
              <a:rPr lang="en-IN" sz="2400" b="0" i="0" dirty="0">
                <a:solidFill>
                  <a:srgbClr val="000000"/>
                </a:solidFill>
                <a:effectLst/>
              </a:rPr>
              <a:t>, “</a:t>
            </a:r>
            <a:r>
              <a:rPr lang="en-IN" sz="2400" b="0" i="1" dirty="0">
                <a:solidFill>
                  <a:srgbClr val="000000"/>
                </a:solidFill>
                <a:effectLst/>
              </a:rPr>
              <a:t>Digital Signal Processing</a:t>
            </a:r>
            <a:r>
              <a:rPr lang="en-IN" sz="2400" b="0" i="0" dirty="0">
                <a:solidFill>
                  <a:srgbClr val="000000"/>
                </a:solidFill>
                <a:effectLst/>
              </a:rPr>
              <a:t>” Mc Graw</a:t>
            </a:r>
            <a:br>
              <a:rPr lang="en-IN" sz="2400" b="0" i="0" dirty="0">
                <a:solidFill>
                  <a:srgbClr val="000000"/>
                </a:solidFill>
                <a:effectLst/>
              </a:rPr>
            </a:br>
            <a:r>
              <a:rPr lang="en-IN" sz="2400" b="0" i="0" dirty="0">
                <a:solidFill>
                  <a:srgbClr val="000000"/>
                </a:solidFill>
                <a:effectLst/>
              </a:rPr>
              <a:t>Hill Education</a:t>
            </a:r>
            <a:endParaRPr lang="en-IN" sz="2400" dirty="0">
              <a:solidFill>
                <a:srgbClr val="000000"/>
              </a:solidFill>
            </a:endParaRPr>
          </a:p>
          <a:p>
            <a:r>
              <a:rPr lang="en-IN" sz="2400" b="1" i="0" dirty="0">
                <a:solidFill>
                  <a:srgbClr val="CCCCFF"/>
                </a:solidFill>
                <a:effectLst/>
                <a:hlinkClick r:id="rId2"/>
              </a:rPr>
              <a:t>https://nptel.ac.in/courses/117/102/117102060/</a:t>
            </a:r>
            <a:endParaRPr lang="en-IN" sz="2400" b="1" i="0" dirty="0">
              <a:solidFill>
                <a:srgbClr val="CCCCFF"/>
              </a:solidFill>
              <a:effectLst/>
            </a:endParaRPr>
          </a:p>
          <a:p>
            <a:r>
              <a:rPr lang="en-IN" sz="2400" dirty="0"/>
              <a:t> 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6520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457200"/>
            <a:ext cx="8458200" cy="5638800"/>
          </a:xfrm>
        </p:spPr>
        <p:txBody>
          <a:bodyPr/>
          <a:lstStyle/>
          <a:p>
            <a:pPr algn="just">
              <a:buFont typeface="Wingdings" pitchFamily="2" charset="2"/>
              <a:buChar char="Ø"/>
            </a:pPr>
            <a:r>
              <a:rPr lang="en-US" sz="2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Signal: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01" name="Rectangle 5"/>
              <p:cNvSpPr>
                <a:spLocks noChangeArrowheads="1"/>
              </p:cNvSpPr>
              <p:nvPr/>
            </p:nvSpPr>
            <p:spPr bwMode="auto">
              <a:xfrm>
                <a:off x="457200" y="914400"/>
                <a:ext cx="8229600" cy="31976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lvl="1" algn="just"/>
                <a:r>
                  <a:rPr lang="en-US" sz="2200" b="0" dirty="0"/>
                  <a:t>A signal is defined as a as any physical quantity that varies with time, space, or any other independent variable or variables.</a:t>
                </a:r>
              </a:p>
              <a:p>
                <a:pPr lvl="1" algn="just"/>
                <a:r>
                  <a:rPr lang="en-US" sz="2200" b="0" dirty="0"/>
                  <a:t>Mathematically, a signal is described as a function of one or more independent variables.</a:t>
                </a:r>
              </a:p>
              <a:p>
                <a:pPr lvl="1" algn="just"/>
                <a:r>
                  <a:rPr lang="en-US" sz="2200" b="0" dirty="0"/>
                  <a:t>Examples:</a:t>
                </a:r>
              </a:p>
              <a:p>
                <a:pPr lvl="1"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1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1" i="1" smtClean="0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22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d>
                        <m:dPr>
                          <m:ctrlPr>
                            <a:rPr lang="en-US" sz="2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en-US" sz="22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20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2200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200" dirty="0"/>
              </a:p>
              <a:p>
                <a:pPr lvl="1" algn="just"/>
                <a:endParaRPr lang="en-US" sz="2200" b="0" dirty="0"/>
              </a:p>
              <a:p>
                <a:pPr lvl="1" algn="just"/>
                <a:endParaRPr lang="en-US" sz="2200" b="0" dirty="0"/>
              </a:p>
              <a:p>
                <a:pPr lvl="1" algn="just"/>
                <a:r>
                  <a:rPr lang="en-US" sz="2200" b="0" dirty="0"/>
                  <a:t>                              </a:t>
                </a:r>
              </a:p>
            </p:txBody>
          </p:sp>
        </mc:Choice>
        <mc:Fallback>
          <p:sp>
            <p:nvSpPr>
              <p:cNvPr id="4101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914400"/>
                <a:ext cx="8229600" cy="3197670"/>
              </a:xfrm>
              <a:prstGeom prst="rect">
                <a:avLst/>
              </a:prstGeom>
              <a:blipFill>
                <a:blip r:embed="rId2"/>
                <a:stretch>
                  <a:fillRect t="-1333" r="-963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05" name="Rectangle 9"/>
          <p:cNvSpPr>
            <a:spLocks noChangeArrowheads="1"/>
          </p:cNvSpPr>
          <p:nvPr/>
        </p:nvSpPr>
        <p:spPr bwMode="auto">
          <a:xfrm>
            <a:off x="457200" y="4370963"/>
            <a:ext cx="8229600" cy="187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lvl="1" algn="just">
              <a:buFont typeface="Wingdings" pitchFamily="2" charset="2"/>
              <a:buChar char="Ø"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Continuous-Time Signal : </a:t>
            </a:r>
            <a:r>
              <a:rPr lang="en-US" sz="2200" b="0" dirty="0"/>
              <a:t>A signal x(t) is said to be a continuous time signal if it is defined for all time t.</a:t>
            </a:r>
          </a:p>
          <a:p>
            <a:pPr marL="0" lvl="1" algn="just">
              <a:buFont typeface="Wingdings" pitchFamily="2" charset="2"/>
              <a:buChar char="Ø"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Discrete-Time Signal : </a:t>
            </a:r>
            <a:r>
              <a:rPr lang="en-US" sz="2200" b="0" dirty="0"/>
              <a:t>A discrete time signal x[</a:t>
            </a:r>
            <a:r>
              <a:rPr lang="en-US" sz="2200" b="0" dirty="0" err="1"/>
              <a:t>nT</a:t>
            </a:r>
            <a:r>
              <a:rPr lang="en-US" sz="2200" b="0" dirty="0"/>
              <a:t>] has values specified only at discrete points in time</a:t>
            </a:r>
            <a:r>
              <a:rPr lang="en-US" sz="2000" b="0" dirty="0">
                <a:solidFill>
                  <a:schemeClr val="accent2"/>
                </a:solidFill>
              </a:rPr>
              <a:t>.</a:t>
            </a:r>
          </a:p>
          <a:p>
            <a:pPr algn="just"/>
            <a:endParaRPr 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44035" name="Rectangle 3"/>
          <p:cNvSpPr>
            <a:spLocks noChangeArrowheads="1"/>
          </p:cNvSpPr>
          <p:nvPr/>
        </p:nvSpPr>
        <p:spPr bwMode="auto">
          <a:xfrm>
            <a:off x="0" y="838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44036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152775" y="3114675"/>
            <a:ext cx="1571625" cy="390525"/>
          </a:xfrm>
          <a:prstGeom prst="rect">
            <a:avLst/>
          </a:prstGeom>
          <a:noFill/>
        </p:spPr>
      </p:pic>
      <p:sp>
        <p:nvSpPr>
          <p:cNvPr id="44038" name="Rectangle 6"/>
          <p:cNvSpPr>
            <a:spLocks noChangeArrowheads="1"/>
          </p:cNvSpPr>
          <p:nvPr/>
        </p:nvSpPr>
        <p:spPr bwMode="auto">
          <a:xfrm>
            <a:off x="0" y="8477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404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44039" name="Picture 7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895600" y="3571875"/>
            <a:ext cx="3124200" cy="3905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1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1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1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1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0"/>
            <a:ext cx="8458200" cy="5638800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Continuous Time Sinusoidal Signals</a:t>
            </a:r>
          </a:p>
          <a:p>
            <a:pPr algn="ctr">
              <a:buFontTx/>
              <a:buNone/>
            </a:pPr>
            <a:endParaRPr lang="en-US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ctr">
              <a:buFontTx/>
              <a:buNone/>
            </a:pPr>
            <a:endParaRPr lang="en-US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609600" y="762000"/>
            <a:ext cx="7924800" cy="1138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vl="1" algn="just"/>
            <a:r>
              <a:rPr lang="en-US" sz="2200" b="0" dirty="0"/>
              <a:t>A simple harmonic oscillation is mathematically described as</a:t>
            </a:r>
          </a:p>
          <a:p>
            <a:pPr lvl="1" algn="just"/>
            <a:r>
              <a:rPr lang="en-US" sz="2200" b="0" dirty="0"/>
              <a:t>x(t) = A Sin (</a:t>
            </a:r>
            <a:r>
              <a:rPr lang="el-GR" sz="2200" b="0" dirty="0"/>
              <a:t>ω </a:t>
            </a:r>
            <a:r>
              <a:rPr lang="en-US" sz="2200" b="0" dirty="0"/>
              <a:t>t + </a:t>
            </a:r>
            <a:r>
              <a:rPr lang="en-US" sz="2200" b="0" dirty="0">
                <a:sym typeface="Symbol" pitchFamily="18" charset="2"/>
              </a:rPr>
              <a:t>)</a:t>
            </a:r>
          </a:p>
          <a:p>
            <a:pPr lvl="1" algn="just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533400" y="2133600"/>
            <a:ext cx="8229600" cy="1006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vl="1" algn="just">
              <a:lnSpc>
                <a:spcPct val="90000"/>
              </a:lnSpc>
            </a:pPr>
            <a:r>
              <a:rPr lang="en-US" sz="2200" b="0" dirty="0"/>
              <a:t>This signal is completely characterized by three parameters:</a:t>
            </a:r>
          </a:p>
          <a:p>
            <a:pPr lvl="1" algn="just">
              <a:lnSpc>
                <a:spcPct val="90000"/>
              </a:lnSpc>
            </a:pPr>
            <a:r>
              <a:rPr lang="en-US" sz="2200" b="0" dirty="0"/>
              <a:t>A = amplitude, </a:t>
            </a:r>
            <a:r>
              <a:rPr lang="el-GR" sz="2200" b="0" dirty="0"/>
              <a:t>ω</a:t>
            </a:r>
            <a:r>
              <a:rPr lang="en-US" sz="2200" b="0" dirty="0"/>
              <a:t> = 2</a:t>
            </a:r>
            <a:r>
              <a:rPr lang="en-US" sz="2200" b="0" dirty="0">
                <a:sym typeface="Symbol" pitchFamily="18" charset="2"/>
              </a:rPr>
              <a:t>f = frequency in </a:t>
            </a:r>
            <a:r>
              <a:rPr lang="en-US" sz="2200" b="0" dirty="0" err="1">
                <a:sym typeface="Symbol" pitchFamily="18" charset="2"/>
              </a:rPr>
              <a:t>rad</a:t>
            </a:r>
            <a:r>
              <a:rPr lang="en-US" sz="2200" b="0" dirty="0">
                <a:sym typeface="Symbol" pitchFamily="18" charset="2"/>
              </a:rPr>
              <a:t>/s, and  = phase in radians.</a:t>
            </a:r>
            <a:endParaRPr lang="en-US" sz="2200" b="0" dirty="0"/>
          </a:p>
        </p:txBody>
      </p:sp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457200" y="4648200"/>
            <a:ext cx="8229600" cy="173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vl="1" algn="just">
              <a:lnSpc>
                <a:spcPct val="90000"/>
              </a:lnSpc>
            </a:pPr>
            <a:endParaRPr lang="en-US"/>
          </a:p>
          <a:p>
            <a:pPr lvl="1" algn="just">
              <a:lnSpc>
                <a:spcPct val="90000"/>
              </a:lnSpc>
            </a:pPr>
            <a:endParaRPr lang="en-US"/>
          </a:p>
          <a:p>
            <a:pPr lvl="1" algn="just">
              <a:lnSpc>
                <a:spcPct val="90000"/>
              </a:lnSpc>
            </a:pPr>
            <a:endParaRPr lang="en-US"/>
          </a:p>
          <a:p>
            <a:pPr lvl="1" algn="just">
              <a:lnSpc>
                <a:spcPct val="90000"/>
              </a:lnSpc>
            </a:pPr>
            <a:endParaRPr lang="en-US"/>
          </a:p>
          <a:p>
            <a:pPr lvl="1" algn="just">
              <a:lnSpc>
                <a:spcPct val="90000"/>
              </a:lnSpc>
            </a:pPr>
            <a:endParaRPr lang="en-US"/>
          </a:p>
        </p:txBody>
      </p:sp>
      <p:sp>
        <p:nvSpPr>
          <p:cNvPr id="21525" name="Freeform 21"/>
          <p:cNvSpPr>
            <a:spLocks/>
          </p:cNvSpPr>
          <p:nvPr/>
        </p:nvSpPr>
        <p:spPr bwMode="auto">
          <a:xfrm>
            <a:off x="1984375" y="4418013"/>
            <a:ext cx="5788025" cy="801687"/>
          </a:xfrm>
          <a:custGeom>
            <a:avLst/>
            <a:gdLst/>
            <a:ahLst/>
            <a:cxnLst>
              <a:cxn ang="0">
                <a:pos x="26" y="227"/>
              </a:cxn>
              <a:cxn ang="0">
                <a:pos x="86" y="179"/>
              </a:cxn>
              <a:cxn ang="0">
                <a:pos x="145" y="132"/>
              </a:cxn>
              <a:cxn ang="0">
                <a:pos x="198" y="90"/>
              </a:cxn>
              <a:cxn ang="0">
                <a:pos x="257" y="53"/>
              </a:cxn>
              <a:cxn ang="0">
                <a:pos x="317" y="27"/>
              </a:cxn>
              <a:cxn ang="0">
                <a:pos x="369" y="11"/>
              </a:cxn>
              <a:cxn ang="0">
                <a:pos x="429" y="0"/>
              </a:cxn>
              <a:cxn ang="0">
                <a:pos x="488" y="0"/>
              </a:cxn>
              <a:cxn ang="0">
                <a:pos x="541" y="16"/>
              </a:cxn>
              <a:cxn ang="0">
                <a:pos x="600" y="37"/>
              </a:cxn>
              <a:cxn ang="0">
                <a:pos x="660" y="63"/>
              </a:cxn>
              <a:cxn ang="0">
                <a:pos x="713" y="100"/>
              </a:cxn>
              <a:cxn ang="0">
                <a:pos x="772" y="142"/>
              </a:cxn>
              <a:cxn ang="0">
                <a:pos x="831" y="195"/>
              </a:cxn>
              <a:cxn ang="0">
                <a:pos x="884" y="242"/>
              </a:cxn>
              <a:cxn ang="0">
                <a:pos x="944" y="295"/>
              </a:cxn>
              <a:cxn ang="0">
                <a:pos x="1003" y="342"/>
              </a:cxn>
              <a:cxn ang="0">
                <a:pos x="1056" y="384"/>
              </a:cxn>
              <a:cxn ang="0">
                <a:pos x="1115" y="426"/>
              </a:cxn>
              <a:cxn ang="0">
                <a:pos x="1175" y="458"/>
              </a:cxn>
              <a:cxn ang="0">
                <a:pos x="1227" y="484"/>
              </a:cxn>
              <a:cxn ang="0">
                <a:pos x="1287" y="500"/>
              </a:cxn>
              <a:cxn ang="0">
                <a:pos x="1346" y="505"/>
              </a:cxn>
              <a:cxn ang="0">
                <a:pos x="1399" y="500"/>
              </a:cxn>
              <a:cxn ang="0">
                <a:pos x="1458" y="484"/>
              </a:cxn>
              <a:cxn ang="0">
                <a:pos x="1511" y="463"/>
              </a:cxn>
              <a:cxn ang="0">
                <a:pos x="1571" y="432"/>
              </a:cxn>
              <a:cxn ang="0">
                <a:pos x="1630" y="390"/>
              </a:cxn>
              <a:cxn ang="0">
                <a:pos x="1683" y="348"/>
              </a:cxn>
              <a:cxn ang="0">
                <a:pos x="1742" y="300"/>
              </a:cxn>
              <a:cxn ang="0">
                <a:pos x="1802" y="248"/>
              </a:cxn>
              <a:cxn ang="0">
                <a:pos x="1854" y="200"/>
              </a:cxn>
              <a:cxn ang="0">
                <a:pos x="1914" y="153"/>
              </a:cxn>
              <a:cxn ang="0">
                <a:pos x="1973" y="106"/>
              </a:cxn>
              <a:cxn ang="0">
                <a:pos x="2026" y="69"/>
              </a:cxn>
              <a:cxn ang="0">
                <a:pos x="2085" y="37"/>
              </a:cxn>
              <a:cxn ang="0">
                <a:pos x="2145" y="16"/>
              </a:cxn>
              <a:cxn ang="0">
                <a:pos x="2198" y="6"/>
              </a:cxn>
              <a:cxn ang="0">
                <a:pos x="2257" y="0"/>
              </a:cxn>
              <a:cxn ang="0">
                <a:pos x="2316" y="6"/>
              </a:cxn>
              <a:cxn ang="0">
                <a:pos x="2369" y="27"/>
              </a:cxn>
              <a:cxn ang="0">
                <a:pos x="2429" y="53"/>
              </a:cxn>
              <a:cxn ang="0">
                <a:pos x="2488" y="85"/>
              </a:cxn>
              <a:cxn ang="0">
                <a:pos x="2541" y="127"/>
              </a:cxn>
              <a:cxn ang="0">
                <a:pos x="2600" y="174"/>
              </a:cxn>
              <a:cxn ang="0">
                <a:pos x="2660" y="221"/>
              </a:cxn>
              <a:cxn ang="0">
                <a:pos x="2712" y="274"/>
              </a:cxn>
              <a:cxn ang="0">
                <a:pos x="2772" y="321"/>
              </a:cxn>
              <a:cxn ang="0">
                <a:pos x="2831" y="369"/>
              </a:cxn>
            </a:cxnLst>
            <a:rect l="0" t="0" r="r" b="b"/>
            <a:pathLst>
              <a:path w="2858" h="505">
                <a:moveTo>
                  <a:pt x="0" y="253"/>
                </a:moveTo>
                <a:lnTo>
                  <a:pt x="26" y="227"/>
                </a:lnTo>
                <a:lnTo>
                  <a:pt x="59" y="200"/>
                </a:lnTo>
                <a:lnTo>
                  <a:pt x="86" y="179"/>
                </a:lnTo>
                <a:lnTo>
                  <a:pt x="112" y="153"/>
                </a:lnTo>
                <a:lnTo>
                  <a:pt x="145" y="132"/>
                </a:lnTo>
                <a:lnTo>
                  <a:pt x="171" y="111"/>
                </a:lnTo>
                <a:lnTo>
                  <a:pt x="198" y="90"/>
                </a:lnTo>
                <a:lnTo>
                  <a:pt x="231" y="74"/>
                </a:lnTo>
                <a:lnTo>
                  <a:pt x="257" y="53"/>
                </a:lnTo>
                <a:lnTo>
                  <a:pt x="284" y="42"/>
                </a:lnTo>
                <a:lnTo>
                  <a:pt x="317" y="27"/>
                </a:lnTo>
                <a:lnTo>
                  <a:pt x="343" y="16"/>
                </a:lnTo>
                <a:lnTo>
                  <a:pt x="369" y="11"/>
                </a:lnTo>
                <a:lnTo>
                  <a:pt x="402" y="6"/>
                </a:lnTo>
                <a:lnTo>
                  <a:pt x="429" y="0"/>
                </a:lnTo>
                <a:lnTo>
                  <a:pt x="455" y="0"/>
                </a:lnTo>
                <a:lnTo>
                  <a:pt x="488" y="0"/>
                </a:lnTo>
                <a:lnTo>
                  <a:pt x="515" y="6"/>
                </a:lnTo>
                <a:lnTo>
                  <a:pt x="541" y="16"/>
                </a:lnTo>
                <a:lnTo>
                  <a:pt x="574" y="21"/>
                </a:lnTo>
                <a:lnTo>
                  <a:pt x="600" y="37"/>
                </a:lnTo>
                <a:lnTo>
                  <a:pt x="627" y="48"/>
                </a:lnTo>
                <a:lnTo>
                  <a:pt x="660" y="63"/>
                </a:lnTo>
                <a:lnTo>
                  <a:pt x="686" y="85"/>
                </a:lnTo>
                <a:lnTo>
                  <a:pt x="713" y="100"/>
                </a:lnTo>
                <a:lnTo>
                  <a:pt x="746" y="121"/>
                </a:lnTo>
                <a:lnTo>
                  <a:pt x="772" y="142"/>
                </a:lnTo>
                <a:lnTo>
                  <a:pt x="798" y="169"/>
                </a:lnTo>
                <a:lnTo>
                  <a:pt x="831" y="195"/>
                </a:lnTo>
                <a:lnTo>
                  <a:pt x="858" y="216"/>
                </a:lnTo>
                <a:lnTo>
                  <a:pt x="884" y="242"/>
                </a:lnTo>
                <a:lnTo>
                  <a:pt x="917" y="269"/>
                </a:lnTo>
                <a:lnTo>
                  <a:pt x="944" y="295"/>
                </a:lnTo>
                <a:lnTo>
                  <a:pt x="970" y="316"/>
                </a:lnTo>
                <a:lnTo>
                  <a:pt x="1003" y="342"/>
                </a:lnTo>
                <a:lnTo>
                  <a:pt x="1029" y="363"/>
                </a:lnTo>
                <a:lnTo>
                  <a:pt x="1056" y="384"/>
                </a:lnTo>
                <a:lnTo>
                  <a:pt x="1089" y="405"/>
                </a:lnTo>
                <a:lnTo>
                  <a:pt x="1115" y="426"/>
                </a:lnTo>
                <a:lnTo>
                  <a:pt x="1142" y="442"/>
                </a:lnTo>
                <a:lnTo>
                  <a:pt x="1175" y="458"/>
                </a:lnTo>
                <a:lnTo>
                  <a:pt x="1201" y="474"/>
                </a:lnTo>
                <a:lnTo>
                  <a:pt x="1227" y="484"/>
                </a:lnTo>
                <a:lnTo>
                  <a:pt x="1260" y="495"/>
                </a:lnTo>
                <a:lnTo>
                  <a:pt x="1287" y="500"/>
                </a:lnTo>
                <a:lnTo>
                  <a:pt x="1313" y="505"/>
                </a:lnTo>
                <a:lnTo>
                  <a:pt x="1346" y="505"/>
                </a:lnTo>
                <a:lnTo>
                  <a:pt x="1373" y="505"/>
                </a:lnTo>
                <a:lnTo>
                  <a:pt x="1399" y="500"/>
                </a:lnTo>
                <a:lnTo>
                  <a:pt x="1432" y="495"/>
                </a:lnTo>
                <a:lnTo>
                  <a:pt x="1458" y="484"/>
                </a:lnTo>
                <a:lnTo>
                  <a:pt x="1485" y="474"/>
                </a:lnTo>
                <a:lnTo>
                  <a:pt x="1511" y="463"/>
                </a:lnTo>
                <a:lnTo>
                  <a:pt x="1544" y="447"/>
                </a:lnTo>
                <a:lnTo>
                  <a:pt x="1571" y="432"/>
                </a:lnTo>
                <a:lnTo>
                  <a:pt x="1597" y="411"/>
                </a:lnTo>
                <a:lnTo>
                  <a:pt x="1630" y="390"/>
                </a:lnTo>
                <a:lnTo>
                  <a:pt x="1656" y="369"/>
                </a:lnTo>
                <a:lnTo>
                  <a:pt x="1683" y="348"/>
                </a:lnTo>
                <a:lnTo>
                  <a:pt x="1716" y="321"/>
                </a:lnTo>
                <a:lnTo>
                  <a:pt x="1742" y="300"/>
                </a:lnTo>
                <a:lnTo>
                  <a:pt x="1769" y="274"/>
                </a:lnTo>
                <a:lnTo>
                  <a:pt x="1802" y="248"/>
                </a:lnTo>
                <a:lnTo>
                  <a:pt x="1828" y="221"/>
                </a:lnTo>
                <a:lnTo>
                  <a:pt x="1854" y="200"/>
                </a:lnTo>
                <a:lnTo>
                  <a:pt x="1887" y="174"/>
                </a:lnTo>
                <a:lnTo>
                  <a:pt x="1914" y="153"/>
                </a:lnTo>
                <a:lnTo>
                  <a:pt x="1940" y="127"/>
                </a:lnTo>
                <a:lnTo>
                  <a:pt x="1973" y="106"/>
                </a:lnTo>
                <a:lnTo>
                  <a:pt x="2000" y="85"/>
                </a:lnTo>
                <a:lnTo>
                  <a:pt x="2026" y="69"/>
                </a:lnTo>
                <a:lnTo>
                  <a:pt x="2059" y="53"/>
                </a:lnTo>
                <a:lnTo>
                  <a:pt x="2085" y="37"/>
                </a:lnTo>
                <a:lnTo>
                  <a:pt x="2112" y="27"/>
                </a:lnTo>
                <a:lnTo>
                  <a:pt x="2145" y="16"/>
                </a:lnTo>
                <a:lnTo>
                  <a:pt x="2171" y="11"/>
                </a:lnTo>
                <a:lnTo>
                  <a:pt x="2198" y="6"/>
                </a:lnTo>
                <a:lnTo>
                  <a:pt x="2231" y="0"/>
                </a:lnTo>
                <a:lnTo>
                  <a:pt x="2257" y="0"/>
                </a:lnTo>
                <a:lnTo>
                  <a:pt x="2283" y="6"/>
                </a:lnTo>
                <a:lnTo>
                  <a:pt x="2316" y="6"/>
                </a:lnTo>
                <a:lnTo>
                  <a:pt x="2343" y="16"/>
                </a:lnTo>
                <a:lnTo>
                  <a:pt x="2369" y="27"/>
                </a:lnTo>
                <a:lnTo>
                  <a:pt x="2402" y="37"/>
                </a:lnTo>
                <a:lnTo>
                  <a:pt x="2429" y="53"/>
                </a:lnTo>
                <a:lnTo>
                  <a:pt x="2455" y="69"/>
                </a:lnTo>
                <a:lnTo>
                  <a:pt x="2488" y="85"/>
                </a:lnTo>
                <a:lnTo>
                  <a:pt x="2514" y="106"/>
                </a:lnTo>
                <a:lnTo>
                  <a:pt x="2541" y="127"/>
                </a:lnTo>
                <a:lnTo>
                  <a:pt x="2574" y="148"/>
                </a:lnTo>
                <a:lnTo>
                  <a:pt x="2600" y="174"/>
                </a:lnTo>
                <a:lnTo>
                  <a:pt x="2627" y="195"/>
                </a:lnTo>
                <a:lnTo>
                  <a:pt x="2660" y="221"/>
                </a:lnTo>
                <a:lnTo>
                  <a:pt x="2686" y="248"/>
                </a:lnTo>
                <a:lnTo>
                  <a:pt x="2712" y="274"/>
                </a:lnTo>
                <a:lnTo>
                  <a:pt x="2745" y="295"/>
                </a:lnTo>
                <a:lnTo>
                  <a:pt x="2772" y="321"/>
                </a:lnTo>
                <a:lnTo>
                  <a:pt x="2798" y="348"/>
                </a:lnTo>
                <a:lnTo>
                  <a:pt x="2831" y="369"/>
                </a:lnTo>
                <a:lnTo>
                  <a:pt x="2858" y="390"/>
                </a:lnTo>
              </a:path>
            </a:pathLst>
          </a:custGeom>
          <a:noFill/>
          <a:ln w="57150" cmpd="sng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 dirty="0"/>
          </a:p>
        </p:txBody>
      </p:sp>
      <p:sp>
        <p:nvSpPr>
          <p:cNvPr id="21526" name="Line 22"/>
          <p:cNvSpPr>
            <a:spLocks noChangeShapeType="1"/>
          </p:cNvSpPr>
          <p:nvPr/>
        </p:nvSpPr>
        <p:spPr bwMode="auto">
          <a:xfrm flipV="1">
            <a:off x="1973263" y="4410075"/>
            <a:ext cx="1587" cy="8016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1527" name="Freeform 23"/>
          <p:cNvSpPr>
            <a:spLocks/>
          </p:cNvSpPr>
          <p:nvPr/>
        </p:nvSpPr>
        <p:spPr bwMode="auto">
          <a:xfrm>
            <a:off x="1941513" y="4343400"/>
            <a:ext cx="63500" cy="66675"/>
          </a:xfrm>
          <a:custGeom>
            <a:avLst/>
            <a:gdLst/>
            <a:ahLst/>
            <a:cxnLst>
              <a:cxn ang="0">
                <a:pos x="20" y="42"/>
              </a:cxn>
              <a:cxn ang="0">
                <a:pos x="0" y="42"/>
              </a:cxn>
              <a:cxn ang="0">
                <a:pos x="20" y="0"/>
              </a:cxn>
              <a:cxn ang="0">
                <a:pos x="40" y="42"/>
              </a:cxn>
              <a:cxn ang="0">
                <a:pos x="20" y="42"/>
              </a:cxn>
            </a:cxnLst>
            <a:rect l="0" t="0" r="r" b="b"/>
            <a:pathLst>
              <a:path w="40" h="42">
                <a:moveTo>
                  <a:pt x="20" y="42"/>
                </a:moveTo>
                <a:lnTo>
                  <a:pt x="0" y="42"/>
                </a:lnTo>
                <a:lnTo>
                  <a:pt x="20" y="0"/>
                </a:lnTo>
                <a:lnTo>
                  <a:pt x="40" y="42"/>
                </a:lnTo>
                <a:lnTo>
                  <a:pt x="20" y="4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1528" name="Freeform 24"/>
          <p:cNvSpPr>
            <a:spLocks/>
          </p:cNvSpPr>
          <p:nvPr/>
        </p:nvSpPr>
        <p:spPr bwMode="auto">
          <a:xfrm>
            <a:off x="1941513" y="4343400"/>
            <a:ext cx="63500" cy="66675"/>
          </a:xfrm>
          <a:custGeom>
            <a:avLst/>
            <a:gdLst/>
            <a:ahLst/>
            <a:cxnLst>
              <a:cxn ang="0">
                <a:pos x="20" y="42"/>
              </a:cxn>
              <a:cxn ang="0">
                <a:pos x="0" y="42"/>
              </a:cxn>
              <a:cxn ang="0">
                <a:pos x="20" y="0"/>
              </a:cxn>
              <a:cxn ang="0">
                <a:pos x="40" y="42"/>
              </a:cxn>
              <a:cxn ang="0">
                <a:pos x="20" y="42"/>
              </a:cxn>
              <a:cxn ang="0">
                <a:pos x="20" y="42"/>
              </a:cxn>
            </a:cxnLst>
            <a:rect l="0" t="0" r="r" b="b"/>
            <a:pathLst>
              <a:path w="40" h="42">
                <a:moveTo>
                  <a:pt x="20" y="42"/>
                </a:moveTo>
                <a:lnTo>
                  <a:pt x="0" y="42"/>
                </a:lnTo>
                <a:lnTo>
                  <a:pt x="20" y="0"/>
                </a:lnTo>
                <a:lnTo>
                  <a:pt x="40" y="42"/>
                </a:lnTo>
                <a:lnTo>
                  <a:pt x="20" y="42"/>
                </a:lnTo>
                <a:lnTo>
                  <a:pt x="20" y="42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1529" name="Line 25"/>
          <p:cNvSpPr>
            <a:spLocks noChangeShapeType="1"/>
          </p:cNvSpPr>
          <p:nvPr/>
        </p:nvSpPr>
        <p:spPr bwMode="auto">
          <a:xfrm>
            <a:off x="1981200" y="4800600"/>
            <a:ext cx="59436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21530" name="Freeform 26"/>
          <p:cNvSpPr>
            <a:spLocks/>
          </p:cNvSpPr>
          <p:nvPr/>
        </p:nvSpPr>
        <p:spPr bwMode="auto">
          <a:xfrm>
            <a:off x="6542088" y="4811713"/>
            <a:ext cx="84137" cy="41275"/>
          </a:xfrm>
          <a:custGeom>
            <a:avLst/>
            <a:gdLst/>
            <a:ahLst/>
            <a:cxnLst>
              <a:cxn ang="0">
                <a:pos x="0" y="15"/>
              </a:cxn>
              <a:cxn ang="0">
                <a:pos x="0" y="0"/>
              </a:cxn>
              <a:cxn ang="0">
                <a:pos x="53" y="15"/>
              </a:cxn>
              <a:cxn ang="0">
                <a:pos x="0" y="26"/>
              </a:cxn>
              <a:cxn ang="0">
                <a:pos x="0" y="15"/>
              </a:cxn>
            </a:cxnLst>
            <a:rect l="0" t="0" r="r" b="b"/>
            <a:pathLst>
              <a:path w="53" h="26">
                <a:moveTo>
                  <a:pt x="0" y="15"/>
                </a:moveTo>
                <a:lnTo>
                  <a:pt x="0" y="0"/>
                </a:lnTo>
                <a:lnTo>
                  <a:pt x="53" y="15"/>
                </a:lnTo>
                <a:lnTo>
                  <a:pt x="0" y="26"/>
                </a:lnTo>
                <a:lnTo>
                  <a:pt x="0" y="1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1532" name="Line 28"/>
          <p:cNvSpPr>
            <a:spLocks noChangeShapeType="1"/>
          </p:cNvSpPr>
          <p:nvPr/>
        </p:nvSpPr>
        <p:spPr bwMode="auto">
          <a:xfrm flipH="1">
            <a:off x="1963738" y="4427538"/>
            <a:ext cx="774700" cy="1587"/>
          </a:xfrm>
          <a:prstGeom prst="line">
            <a:avLst/>
          </a:prstGeom>
          <a:noFill/>
          <a:ln w="0" cap="rnd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1533" name="Rectangle 29"/>
          <p:cNvSpPr>
            <a:spLocks noChangeArrowheads="1"/>
          </p:cNvSpPr>
          <p:nvPr/>
        </p:nvSpPr>
        <p:spPr bwMode="auto">
          <a:xfrm>
            <a:off x="1676400" y="4267200"/>
            <a:ext cx="296863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Helvetica" pitchFamily="34" charset="0"/>
              </a:rPr>
              <a:t>A </a:t>
            </a:r>
            <a:endParaRPr lang="en-US"/>
          </a:p>
        </p:txBody>
      </p:sp>
      <p:sp>
        <p:nvSpPr>
          <p:cNvPr id="21534" name="Line 30"/>
          <p:cNvSpPr>
            <a:spLocks noChangeShapeType="1"/>
          </p:cNvSpPr>
          <p:nvPr/>
        </p:nvSpPr>
        <p:spPr bwMode="auto">
          <a:xfrm flipV="1">
            <a:off x="2738438" y="4419600"/>
            <a:ext cx="1681162" cy="7938"/>
          </a:xfrm>
          <a:prstGeom prst="line">
            <a:avLst/>
          </a:prstGeom>
          <a:noFill/>
          <a:ln w="0" cap="rnd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1535" name="Line 31"/>
          <p:cNvSpPr>
            <a:spLocks noChangeShapeType="1"/>
          </p:cNvSpPr>
          <p:nvPr/>
        </p:nvSpPr>
        <p:spPr bwMode="auto">
          <a:xfrm>
            <a:off x="5410200" y="4419600"/>
            <a:ext cx="1168400" cy="9525"/>
          </a:xfrm>
          <a:prstGeom prst="line">
            <a:avLst/>
          </a:prstGeom>
          <a:noFill/>
          <a:ln w="0" cap="rnd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1536" name="Rectangle 32"/>
          <p:cNvSpPr>
            <a:spLocks noChangeArrowheads="1"/>
          </p:cNvSpPr>
          <p:nvPr/>
        </p:nvSpPr>
        <p:spPr bwMode="auto">
          <a:xfrm>
            <a:off x="4495800" y="4267200"/>
            <a:ext cx="7905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Helvetica" pitchFamily="34" charset="0"/>
              </a:rPr>
              <a:t>T=1/f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5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15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5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5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5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5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5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5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15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5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5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5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15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15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1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1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15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5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15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15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15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15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15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15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25" grpId="0" animBg="1"/>
      <p:bldP spid="21526" grpId="0" animBg="1"/>
      <p:bldP spid="21527" grpId="0" animBg="1"/>
      <p:bldP spid="21528" grpId="0" animBg="1"/>
      <p:bldP spid="21529" grpId="0" animBg="1"/>
      <p:bldP spid="21530" grpId="0" animBg="1"/>
      <p:bldP spid="21532" grpId="0" animBg="1"/>
      <p:bldP spid="21533" grpId="0"/>
      <p:bldP spid="21534" grpId="0" animBg="1"/>
      <p:bldP spid="21535" grpId="0" animBg="1"/>
      <p:bldP spid="21536" grpId="0"/>
    </p:bld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Office\Templates\Blank Presentation.pot</Template>
  <TotalTime>1837</TotalTime>
  <Words>1594</Words>
  <Application>Microsoft Office PowerPoint</Application>
  <PresentationFormat>On-screen Show (4:3)</PresentationFormat>
  <Paragraphs>246</Paragraphs>
  <Slides>24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Arial</vt:lpstr>
      <vt:lpstr>Arial Black</vt:lpstr>
      <vt:lpstr>Calibri</vt:lpstr>
      <vt:lpstr>Cambria Math</vt:lpstr>
      <vt:lpstr>Helvetica</vt:lpstr>
      <vt:lpstr>Times New Roman</vt:lpstr>
      <vt:lpstr>Wingdings</vt:lpstr>
      <vt:lpstr>Blank Presentation</vt:lpstr>
      <vt:lpstr>Equation</vt:lpstr>
      <vt:lpstr>PowerPoint Presentation</vt:lpstr>
      <vt:lpstr>Course Outcomes</vt:lpstr>
      <vt:lpstr>Syllabus</vt:lpstr>
      <vt:lpstr>Syllabus (Cont..)</vt:lpstr>
      <vt:lpstr>Syllabus (Cont..)</vt:lpstr>
      <vt:lpstr>Syllabus (Cont..)</vt:lpstr>
      <vt:lpstr>Books &amp; References </vt:lpstr>
      <vt:lpstr>PowerPoint Presentation</vt:lpstr>
      <vt:lpstr>PowerPoint Presentation</vt:lpstr>
      <vt:lpstr>PowerPoint Presentation</vt:lpstr>
      <vt:lpstr>PowerPoint Presentation</vt:lpstr>
      <vt:lpstr>Basic Elements of a Signal Processing System</vt:lpstr>
      <vt:lpstr>PowerPoint Presentation</vt:lpstr>
      <vt:lpstr>DSP Applications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Some Elementary Discrete-Time Signals </vt:lpstr>
      <vt:lpstr>2.Unit step signal</vt:lpstr>
      <vt:lpstr>3.Unit ramp signal</vt:lpstr>
      <vt:lpstr>PowerPoint Presentation</vt:lpstr>
    </vt:vector>
  </TitlesOfParts>
  <Company>DIL, MUET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Signal Processing</dc:title>
  <dc:creator>Dr. Mukhtiar Ali Unar</dc:creator>
  <cp:lastModifiedBy>DR. ISHWAR CHANDRA YADAV</cp:lastModifiedBy>
  <cp:revision>164</cp:revision>
  <dcterms:created xsi:type="dcterms:W3CDTF">2002-02-28T07:38:12Z</dcterms:created>
  <dcterms:modified xsi:type="dcterms:W3CDTF">2023-09-12T08:19:02Z</dcterms:modified>
</cp:coreProperties>
</file>