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343" r:id="rId2"/>
    <p:sldId id="309" r:id="rId3"/>
    <p:sldId id="310" r:id="rId4"/>
    <p:sldId id="311" r:id="rId5"/>
    <p:sldId id="312" r:id="rId6"/>
    <p:sldId id="354" r:id="rId7"/>
    <p:sldId id="355" r:id="rId8"/>
    <p:sldId id="313" r:id="rId9"/>
    <p:sldId id="314" r:id="rId10"/>
    <p:sldId id="315" r:id="rId11"/>
    <p:sldId id="316" r:id="rId12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5" autoAdjust="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Ishwar Chandra Yadav" userId="65c3f3f3-f61d-4a35-bead-01cb3c91dbc4" providerId="ADAL" clId="{6A02A698-24D5-46F9-983C-627C6579CCDE}"/>
    <pc:docChg chg="custSel modSld">
      <pc:chgData name="Dr. Ishwar Chandra Yadav" userId="65c3f3f3-f61d-4a35-bead-01cb3c91dbc4" providerId="ADAL" clId="{6A02A698-24D5-46F9-983C-627C6579CCDE}" dt="2023-09-25T07:18:46.507" v="25" actId="20577"/>
      <pc:docMkLst>
        <pc:docMk/>
      </pc:docMkLst>
      <pc:sldChg chg="delSp modSp mod">
        <pc:chgData name="Dr. Ishwar Chandra Yadav" userId="65c3f3f3-f61d-4a35-bead-01cb3c91dbc4" providerId="ADAL" clId="{6A02A698-24D5-46F9-983C-627C6579CCDE}" dt="2023-09-25T07:18:46.507" v="25" actId="20577"/>
        <pc:sldMkLst>
          <pc:docMk/>
          <pc:sldMk cId="3864680181" sldId="343"/>
        </pc:sldMkLst>
        <pc:spChg chg="del">
          <ac:chgData name="Dr. Ishwar Chandra Yadav" userId="65c3f3f3-f61d-4a35-bead-01cb3c91dbc4" providerId="ADAL" clId="{6A02A698-24D5-46F9-983C-627C6579CCDE}" dt="2023-09-25T07:18:32.825" v="0" actId="478"/>
          <ac:spMkLst>
            <pc:docMk/>
            <pc:sldMk cId="3864680181" sldId="343"/>
            <ac:spMk id="2" creationId="{3C433038-8A6B-45FB-9B44-786B9DB3C4C1}"/>
          </ac:spMkLst>
        </pc:spChg>
        <pc:spChg chg="mod">
          <ac:chgData name="Dr. Ishwar Chandra Yadav" userId="65c3f3f3-f61d-4a35-bead-01cb3c91dbc4" providerId="ADAL" clId="{6A02A698-24D5-46F9-983C-627C6579CCDE}" dt="2023-09-25T07:18:46.507" v="25" actId="20577"/>
          <ac:spMkLst>
            <pc:docMk/>
            <pc:sldMk cId="3864680181" sldId="343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08T10:05:16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15117 8061 0,'0'18'110,"17"-18"-95,1 0 16,-1-18-15,-17 0 0,18 18-1,-18-17 1,18-1-16,-18 0 31,17 18-15,-17-35-16,18 35 15,0 0-15,-1-35 16,1 17-16,17 1 16,-17-1 46,-1 0-46,1 1-16,0 17 15,17-36-15,0 19 16,-35-1 0,18 18-16,0-18 15,-1 18-15,-17-35 16,18 35 0,0-17-1,17-19 1,-18 36-1,1-17-15,0-1 16,-18 0 0,17 18-16,1 0 15,0-17-15,-1 17 16,1-18-16,0 0 16,17 1-1,-18-1 1,1 1-1,0 17 1,-1-36 0,1 36-1,17-17 1,-17 17 0,0-18-1,-1 0 1,1 18-16,-1-17 15,1 17 1,0 0-16,-18-36 16,17 36-16,1-17 15,35-19 1,-35 36-16,-1-17 16,18-1-1,1 1-15,-36-1 16,35 0-16,-17 18 15,17-17 1,-17 17 15,-18-18-15,17 0-16,1 18 31,17-17-31,-35-1 16,18 18-1,-18-18-15,35 18 16,0-17 0,-17-1-1,-18 1 1,35 17-16,-17 0 16,17-36-16,0 1 15,1 17 1,-19 1-16,1 17 15,0 0-15,-18-18 16,35 18-16,-17-18 16,-18 1-16,35-1 15,0 1-15,-17-1 16,-1 0-16,72-35 31,-72 36-31,1-1 16,0 18-1,-18-18-15,17 18 16,1-17-16,-1 17 16,-17-18-16,36 1 15,-19 17-15,19-36 16,-1 19 0,0-19-1,-17 19-15,17-1 16,-17 0-16,17 1 15,0-19-15,-17 19 16,0 17-16,-1-18 16,1 1-16,17-19 15,-17 19 1,17-19-16,-17 36 16,17-35-16,18-18 31,-18 18-31,-17 17 0,17 1 15,-17-1-15,17-17 16,0 17-16,1 0 16,-1-17-16,-18 17 15,1 18-15,17-35 16,-17 18-16,0-1 16,-1 0-1,1 1-15,0-1 16,-1 0-16,19 1 15,-36-1 1,17 18 0,18-18-16,-17 1 15,-18-1 1,35-17-16,1 17 16,-19 1-16,19-19 15,-1 19-15,0-1 16,-17-17-1,-1 35-15,1-35 16,0 35-16,-1-18 16,1 0-16,17-17 15,0 0 1,-17-1-16,0 36 16,-18-17-16,17 17 15,19-35-15,-1-1 16,35-52-1,-34 70 1,-19-35-16,19 53 16,17-52-16,-36 34 15,36-17-15,-18 17 16,-17 0 0,17 1-16,1-19 0,-1 1 31,-17 35-31,34-17 15,-34-1-15,35-35 32,-35 53-17,-18-18 1,17 18 0,-17-17 62,18 17-78,-18-18 31,18 0-15,-1 1 30,1-1-30,0 18 15,-18-18-15,17 18-16,-17-17 16,18-1-1,-1-17-15,1 35 16,0-18-1,-1 1 1,1-1 0,-18 0-1,0 1-15,18-1 16,-1 18 0,1-18-1,-18-17 1,35 35-1,-35-17 1,18-1 0,-1 0-1,1 1 1,-18-1-16,18 0 31,-18 1-15,17 17-1,-17-18-15,18 0 0,0-17 16,17 18-16,-35-1 16,35-17-1,-17 17-15,35-35 16,-18 18-16,-17-18 16,35 18-16,-1-18 15,19 0-15,-53 53 16,-1-18-16,-17 0 15,36 1-15,-19 17 16,1 0-16,0-35 16,-1 35-16,-17-18 15,18 0-15,-1-17 16,1 17 0,-18 1-16,18-1 15,-1 18-15,1-18 16,0 1 15,-18-1-31,17 1 16,1 17-16,-18-36 15,35 36 1,-35-17-16,53-1 0,-35-17 16,17 35-16,-17-36 15,-1 36 1,1-17-16,0-1 15,-1 18-15,1-35 16,17 35-16,0-18 16,1 1-16,17-19 15,-18 19-15,-17-1 16,-1 18-16,36-35 16,-35 35-1,-18-18 1,17 18-16,19-18 15,-19 1 1,19-1 47</inkml:trace>
  <inkml:trace contextRef="#ctx0" brushRef="#br0" timeOffset="3699.36">15240 9719 0,'35'-18'110,"-17"-17"-110,52-35 15,-52 52 1,17-17-16,54-36 0,-54 36 15,0 17 1,18-17-16,-35 17 16,-1-17-16,1 35 15,17-35-15,1 17 16,-1-17-16,35 0 16,-34-1-16,-19 19 15,19-1-15,-1 0 16,0-17-16,-17 35 15,-1-18-15,1 1 16,0-1-16,17-17 16,-17 17-1,17 1 1,0-1 0,-35 0-1,18 1-15,-1 17 16,1-18-16,17-35 15,36 18 1,-53 17-16,-1-17 16,1-18-16,17 35 15,0-35-15,-17 36 16,17-36-16,-17 35 16,17-17-1,0-18-15,-17 35 16,0 1-16,35-54 15,0 36-15,0-36 16,-18 36-16,0-18 16,36-35-16,-1 17 15,-35 54-15,1-36 16,-19 35-16,1 1 16,0-1-1,-1 0 1,1 1-16,17-1 15,-17 0-15,17 1 16,0-19-16,1 1 16,17 18-16,-36-19 15,18 19-15,1-19 16,-1 19-16,-17 17 16,17-36 109,0 36-110,-17-17-15,17-1 16,0 18-16,1-17 15,-19-1-15,36 18 16,0-18-16,-35 18 16,35-35-16,-36 35 15,19 0-15,-36-18 16,17 18-16,36-17 16,18-19-1,-54 19 1,1-1-16,17 18 15,-35-35 1,36 35 0,17-18-16,-18 1 15,-35-1 1,35 0-16,-17 18 16,-1-35-16,1 35 15,0-35-15,17 17 16,0 0-1,-17 1-15,17-18 0,-17 17 16,-1-17 0,54-36-16,-18 18 15,-18 18-15,36-18 16,-36-18-16,36 19 16,-54 16-16,36-17 15,-35 36-15,17-19 16,-17 19-16,-18-1 15,17 18-15,1-18 16,0 18-16,-1-17 16,-17-1-16,18 18 15,-18-17-15,17 17 16,1-53-16,53 35 16,-18-35-16,-18 0 15,0 36-15,36-1 16,-54-35-16,36 35 15,-35-17-15,0 17 16,-1 1 0,1-19-16,-1 19 0,19-1 15,-36 1-15,17-1 16,19 0 0,-36 1-1,17-1 1,1-17-16,0 17 15,-1-17-15,18 0 16,1-1-16,17 1 16,17-18-16,-17 35 15,0-52-15,0-1 16,0 18-16,-35 36 16,52-71-16,-52 52 15,17 1-15,-17-18 16,17 18-16,-17 17 15,34-52-15,-34 52 16,17-17-16,1-1 16,-19-16-16,19 34 15,-1-35-15,0 18 16,18-18-16,-35 0 16,17 35-16,-17-17 15,-1 35-15,1-35 16,0 17-16,17-35 15,-35 35 1,35-17-16,-17 18 16,-1 17-1,-17-18 1,18 0 31,-18 1-32,18 17-15,-1-36 16,1 19-16,0-1 16</inkml:trace>
  <inkml:trace contextRef="#ctx0" brushRef="#br0" timeOffset="7971.26">15134 11324 0,'18'-17'15,"-18"-1"17,17 18-32,1-18 15,35-35-15,-35 18 16,17 0-16,-17-1 16,34-34-16,-34 17 15,53-18-15,-18 1 16,-18 17-16,18 0 15,-36 0-15,19 0 16,17 0-16,-18 18 16,-35 0-1,18 17-15,-1 1 16,1-1-16,35-35 16,-36 18-16,19-1 15,-1 1-15,-17 0 16,17 17-16,0-35 15,-17 53-15,-18-17 16,53-19-16,-53 19 16,17-1-16,19 0 15,-19 1 1,1-1 0,17 1-16,-17 17 15,17-36 1,0 19-1,-17-1-15,17 18 16,-35-18 47,18 1-48,0 17 1,34-18-16,1 0 15,-17 1-15,17 17 16,-18-18-16,-18 18 16,1-18-16,0 18 15,-1 0 1,36 0 0,-35 0-16,0-17 15,-1 17-15,1 0 16,17-18-16,-17 18 15,52-53-15,-34 53 16,-1-35-16,53 0 16,-17 17-1,-1 0-15,-35-17 16,1 35-16,-19 0 0,1-17 16,0 17-1,-1 0-15,1 0 16,-18-18-16,18 0 15,-1 18 1,1-17-16,-1 17 16,1 0-16,0-36 15,35 19-15,-36 17 16,19-18-16,-1 0 16,18 1-16,0-1 15,-18 1-15,0-19 16,-17 36-16,52-35 15,-34 17 1,-1 1-16,18 17 16,-53-18-16,53-17 15,-35 17 1,17 18-16,-18-35 0,1 35 16,17-18-16,-17 1 15,0-19 1,-1 36-16,1-17 15,-18-1 1,0 0-16,35-17 16,-17 17-1,-1-34-15,19 34 16,-19-35 0,36 0-16,-35 18 15,-18 17-15,35-17 16,-35 17-16,18 1 15,-18-1-15,35-17 32,-35-1-32,18 19 15,-1-19-15,1 1 16,0 0-16,-1 0 16,19 17-16,-19-35 15,1 35 1,-1-17-16,1 35 15,-18-17-15,0-1 16,18 0-16,-1 1 16,1-1-1,-18 0-15,18 1 16,-1-1-16,1 18 16,0-35-1,-1 17-15,1 1 16,17-1-16,-17-17 15,-1 35 1,1-36-16,0 36 16,-1-17-1,1-1 1,0 0-16,17 1 16,-17-1-16,52-17 31,-52 35-31,17-53 0,0 53 15,1-53-15,-19 53 16,19-18-16,16 1 16,-16-19-16,-19 19 15,19 17-15,-19-35 16,19 17 0,-19 18 15,18-18-16,1-17-15,-19 17 16,36 1-16,-17-19 16,-1 19-1,18-36-15,0 35 16,-18-17-16,0 35 16,0-35-16,18 17 15,-53 0-15,36 18 16,-19-35-16,1 35 15,-18-18-15,18 1 32,-1-18-1,1 35-15,0-18-16,17-35 15,0 35-15,18-35 16,-18 36-1,1-18-15,-1 17 0,-18 0 16,1 18 47,0-35-32,-1 17-16,1 18-15,0-17 16,-1-1 0,1 18 15,-18-18-15,35-17-1,-17 35-15,17-53 16,-17-17-16,88-1 15,-18-17 1,-35 70 0,-53 1-16,17-1 15,19 0 1,-36 1 0,17-1-1,-17-17-15,18 17 16,17-17-16,-35 17 31,18 1 0,-1-1 1,-17 0-17,0 1 1,0-1-16,18 0 15,0 18-15,-1-35 16,1 0-16,17-36 16,-17 71-1,0-17-15,-18-19 16,17 36-16,1-17 16,-1-1-1,-17 0 1,0 1-1,18-1 1,0 1 0,-1-1-1,-17 0-15,53-17 16,0-36-16,35 1 16,-17 17-16,35-18 15,-71 1-15,18 17 16,-53 35-16,18 1 15,-1-1-15,1-35 32,17 18-1,-17 0-31,0 17 16,17-53-16,0 36 15,18-18-15,-18 0 16,-35 36-16,36-19 15,-36 19-15,17 17 16,-17-18-16,0 0 16,18 18-16,-1-52 15,1 34 1,0 0-16,-1-17 16,1 35-1,-18-18-15,18 1 16,-18-1-1,35-17-15,-17 17 16,-1-17-16,1 17 16,52-17 93,-70 17-78,0 1-15,18 17-16,-18-18 62,18 18-30</inkml:trace>
  <inkml:trace contextRef="#ctx0" brushRef="#br0" timeOffset="11545.9">16298 12365 0,'36'0'15,"34"-71"1,-17-17-16,35 18 16,0 17-16,18-18 15,-17 1-15,16-1 16,-52 18-1,-17 35-15,-1-17 0,-18 18 16,19-19 0,-19 19-16,19-19 15,17-17-15,-36 36 16,36-19-16,-18 19 16,18-18-16,-17-1 15,16 1-15,1 0 16,-17-1-16,-19 36 15,19-52-15,-19 52 16,54-53-16,-36 35 16,18-35-16,35 0 15,-35 18-15,18-36 16,-36 54-16,71-54 31,-89 36-31,19 17 0,-1-17 16,-17 17-16,17 1 15,0-19-15,18 1 16,-18-18-16,1 53 16,17-70-16,-18 34 15,18 1 1,17-18-16,-17 0 16,18 0-1,-36 36-15,0-19 16,-17 36-16,17-17 15,-17-1-15,17-17 16,0 17 0,-17 1-16,17-19 15,-17 19-15,53-36 16,-36 17-16,-18 19 16,54-1-16,-53-17 15,35 35-15,17-53 16,-35 35-16,1-35 15,70 18-15,-18-35 16,-71 34-16,89-17 16,-53-17-16,18-1 15,34 1 1,-69 34-16,17 1 0,0 18 16,-18-19-16,0 1 15,0 17 1,-17 1-16,0-1 0,35 0 15,-53 1-15,17-1 16,19 1-16,-1-36 16,0 35-1,0-17-15,1-1 16,-1 19-16,0-19 16,18 19-16,-35-18 15,-1 17-15,19-35 16,-19 35-16,1 1 15,17-19-15,-17 19 16,-18-18-16,0 17 16,35-17-16,18-18 15,-35 35 1,-1-35-16,1 35 16,0-34-16,17-1 15,-35 35-15,18-35 16,17 0-1,-35 36-15,35-1 16,-17-35-16,-1 53 16,-17-35-16,0 17 15,53-35-15,-35 36 32,-18-19-32,18 36 15,-18-17 1,17 17-1,1-36-15,-1 19 0,1-1 16,0-17 0,17 0-16,-17 17 15,17-17-15,0-1 16,-35 19-16,36-1 16,-19 0-16,1 1 15,-18-1-15,35-17 16,-17 35-16,-18-35 15,53-1 1,-36 1-16,19 0 16,-19-1-16,36-34 15,0 35-15,-18-1 16,1 1 0,-1 0-16,-17 35 15,-1-18-15,-17 0 16,18-17-16,-1 35 15,19-35-15,-19 0 16,19 17-16,17-17 16,-18-18-16,35 0 15,-17-18-15,35 1 16,-17 17-16,-18 0 16,-18 35-1,36-35-15,-71 36 16,17 17-16,1-18 15,0 18 1,-18-17 0,17-1-1,19-35 1,-19 35-16,71-35 16,-17-35-16,17 18 15,53-1-15,-35-17 16,0-18-16,0 35 15,0 1-15,-18-1 16,-35 18-16,-18 36 16,0-18-16,1-1 15,-1 19-15,0-36 16,-17 35-16,-1 0 16,19-17-16,-1 18 15,-17-1-15,-1 18 16</inkml:trace>
  <inkml:trace contextRef="#ctx0" brushRef="#br0" timeOffset="14331.18">18909 12259 0,'18'-18'47,"52"-70"-31,-70 18-16,35-19 15,18 1-15,0-18 16,0 1-16,0 52 15,-35-18-15,35 1 16,-18 17-16,-35 17 16,35 1-16,-17 0 15,-18 0-15,17-1 16,19-17-16,-36 36 16,17-19-16,1 19 15,-18-19-15,35 1 16,-17 18-16,-18-1 15,0-17 1,18 35-16,-18-18 0,17 18 16,1-35-1,-18 17 1,53-17 0,-53 0-16,17-1 15,-17 19-15,36-36 16,34 0-16,-52 18 15,52-36-15,-52 53 16,17-35-16,1 18 16,-1 0-16,-18 0 15,19-1-15,-1 1 16,-17 0-16,35-1 16,-18 1-16,-17 0 15,-1 0-15,1 35 16,-1-18-16,-17 0 15,18-17 1,0 35 0,-18-18-16,35 1 15,-35-18 1,35 17 0,18-53-1,-35 36 1,-1 17-16,1 1 15,0-1-15,17-17 79,18-18-79,0 18 15,17-1-15,1-34 16,-36 35-16,1 17 15,-19 0-15,18 1 16,-17-1 0,53-35 62,-18 53-78,35-53 15,-18 36-15,18-36 16,1 17-16,-1-17 16,-35 53-1,-18-17-15,18-18 16,-35 35 0,-1-18 62,54-35-31,-18 35-47,88-52 15,-35-1-15,0 1 16,70-54-1,-70 54-15,-18 17 16,-53 17-16,0 19 16,-35-1-16,36 0 93,17-52-77,-18 35-16,18-18 16,35-18-16,-17 18 15,-1 0-15,-35 18 16,36-18-16,-53 36 16,17-36-16,-17 53 15,-18-18 32,17 0-16,36-35-31,-18-17 16,124-124 0,-88 141-1,-54 18-15,36-18 16,-17 0-16,16-18 15,-34 54-15,0-1 16,-18 0 0,17 18 46,54-70-62,17-18 16,0-1-16,18 19 15,-53 17-15,35-35 16,-52 52-16,16-16 16,-34 34-16,0 18 15</inkml:trace>
  <inkml:trace contextRef="#ctx0" brushRef="#br0" timeOffset="15978.77">20620 12859 0,'0'-18'0,"0"-17"0,0-18 16,18 18-16,17-89 15,18 1 1,0 52-16,17-88 15,36 18-15,17-35 16,-17 35-16,-18 17 16,18 18-16,-35 18 15,-36 18-15,53-18 16,-70 35-16,17 17 16,36-34-16,-54 17 15,36 0-15,-17 0 16,17-18-16,-18 36 15,-17 0-15,-1 35 16,-17-18-16,18 1 16,-1-19-1,19 19-15,-1-54 16,18 18-16,35-53 16,0 1-16,0-19 15,1 54-15,-1-54 16,-18 18-16,-34 71 15,-1-18-15,-35 35 16,18 18 0,-1-17 15,-17-1 16,71-88-47,17 53 15,-70-35-15,105-35 16,-70 52-16,53-35 16,-36 18-16,107-106 31,-124 124-31,-18 34 0,36-17 16,-19 0-16,-34 36 15,17-1-15,-35 1 78,18-19-46,35 1-32,-35 0 15,52-54-15,36 37 16,-18-19-1,-17 0-15,-18 19 16,-36 34 0,1 18-1,0 0 1</inkml:trace>
  <inkml:trace contextRef="#ctx0" brushRef="#br0" timeOffset="95881.34">5292 17145 0,'53'0'109,"17"0"-93,36 0-1,35 0-15,-17 0 16,-19 0-16,19 0 16,-36 0-16,36 0 15,-54 0-15,-35 0 16,18 0-16,-35 0 16,0 0-16,-1-18 15,1 18 32,17 0-47,18 0 16,-18 0-16,18 0 15,18 0-15,-1 0 16,-17 0-16,18 0 16,-18 0-16,17 0 15,1 0-15,-1 0 16,-52 0-16,53 0 15,-36 0 1,35 0-16,1 18 0,-53-18 16,35 0-16,35 0 15,-35-18 1,70 18-16,-17 0 0,17-35 16,-70 35-1,0-18-15,0 18 16,18 0-16,-1 0 15,-34 0-15,-19 0 16,18-17-16,18 17 16,0-18-16,-17 1 15,52-1-15,-53 0 16,36 18-16,-18-17 16,-18 17-16,0 0 15,0 0-15,18 0 16,0 0-1,-18 0-15,71 0 16,0 0-16,-18 0 16,36 0-16,-1 0 15,-35 0-15,1 0 16,34 0-16,-52 0 16,-1 0-16,36 0 15,-35 0-15,-1 0 16,36 0-16,-71 0 15,36 0-15,-36 0 16,-17 0-16,-1 0 16,19 0-1,-19 0 1,1 0-16,17 0 16,-17 0-16,35 0 15,-36 0-15,19 0 16,17 0-16,-18 0 15,53 35 1,-53-35-16,18 0 16,18 0-16,-18 0 15,35 0-15,-35 0 16,17 0-16,1 0 16,0 0-16,17 0 15,-35 0-15,-36 0 16,1 0-16,17 0 15,-17 0-15,88 0 16,0 0-16,52 0 16,-17 0-16,0 0 15,18 0-15,-35 0 16,-18-18-16,-36 1 16,-17 17-16,-53-18 15,53 18 1,-35 0-1,17 0-15,18-18 0,53 1 16,-18 17 0,35-18-16,1-17 15,-1 35-15,18 0 16,-52 0-16,-19 0 16,18 0-16,-35 0 15,-35 0-15,-1 0 16,1 0 31,0 0 0,17 0-32,-17 0-15,35 0 16,0 0-16,-1 0 15,37 0-15,-19 0 16,1 0-16,-1 0 16,-17 0-16,35 0 31,-70 0-31,0 0 0,-1 0 16,1-18 124,0 1-124,17-19-16,-18 1 15,1 0-15,0 35 16,-18-36 0,0 19-1,0-19 17,0 19-17,0-18-15,0-18 16,0 35-1,-18 0-15,18 1 16,0-1-16,0 0 16,-53 1 15,53-18-15,-17 17 30,-19 0-30,36 1-16,-35 17 16,17-18 15,-17 0-15,-18-17-1,18 35 1,-18 0-16,0-35 15,18 35-15,0 0 16,-1-18-16,19 18 16,-19 0 46,-17 0-62,-17 0 16,-1 0-1,1 0-15,-18 0 16,-54 0-16,72 0 16,-54 0-16,1 0 15,-1 0-15,36 0 16,18 0-16,17 0 16,-18 0-16,18 0 15,18 0-15,-18 0 16,18 0-16,17 18 15,-35-18-15,0 0 16,-52 0-16,16 0 16,1 0-16,-35 0 15,-1 0-15,36 0 16,-53 0-16,35 0 16,18 0-16,-53 0 15,35 0-15,18 0 16,17 17-16,-17 19 15,0-19-15,-36-17 16,36 18-16,0 0 16,17-18-16,-34 35 15,34-35-15,36 0 16,-36 0 0,36 0-16,0 18 15,-36-18-15,18 17 0,0-17 16,18 0-1,-36 0-15,1 0 16,17 0-16,-18 0 16,18 0-16,-17 0 15,-36 35-15,18-35 16,-18 18-16,35-18 16,1 0-16,-1 0 15,18 0-15,36 0 16,-1 0-16,1 0 15,-19 0-15,1 0 16,-18 0-16,-17 0 16,-1 0-16,0 0 15,-52 0-15,52 0 16,18 0-16,-17 0 16,-18 0-16,-36 0 15,18 0-15,18 0 16,0 0-16,-18 0 15,53 0-15,-17 0 16,-1 18-16,18-18 16,0 0-16,0 0 15,36 0 1,-36 0-16,18 0 16,-1 0-16,-17 0 15,36 0-15,-36 0 16,0 0-16,0 0 15,-35 0-15,-89 0 16,72 0 0,-37 0-16,37 0 15,16 0-15,37 0 16,-19 0-16,18 0 16,18 0-16,17 35 62,-17-17-46,-18-18-16,-18 17 15,54-17-15,-36 0 16,18 0-16,17 18 16,0-18-16,1 18 15,-54-18 32,-70 35-16,35-35-31,36 0 16,17 0-16,17 0 16,19 0-1,-19 0 79,-16 0-78,34 0-16,0 0 15,1 0-15,-1 0 16,0 0-16,1 0 78,-1 0-62,0 0-16,-17 0 0,0 0 31,17 0-31,1 0 15,-19 0-15,19 0 16,-1 0 109,-17 0-109,35 35-16,0 0 15,-18 1-15,18-19 16,0 1 0,0 35-16,0-35 31,0 34 0,35-16-15,-17-19-16,0 1 15,-18 0-15,35-1 16,-35 19 0,0-19-1,35 1-15,-35 17 31,0-17-15,0-1 0,18 1-16,17 17 93,18-17-93,-18 17 16,-17-35-16,0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08T10:29:03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4886 2205 0,'35'0'62,"71"17"-62,88-17 16,35 0-16,54 0 15,158 0-15,-53 0 16,-18 0-16,-17 0 16,-18 0-16,-53 0 15,-35 0-15,0 0 16,-88 0-16,-18 0 15,-18 0-15,-52 0 16,0 0-16,17 0 16,-53 18-16,36-18 15,52 35-15,1-17 16,34 0-16,54-1 16,0 19-16,70-36 15,-70 0 1,34 0-16,-104 0 0,-1 0 15,-53 0 1,0 0-16,-35 0 16,-35 0-16,17 0 15,-17-18-15,-1 18 32,-17-18-32,18 18 15,-1-17 1,1-19-16,0 19 15,17-36-15,-17 18 16,-1-1-16,1 1 16,0 0-16,-18-36 15,52 1-15,-34 34 16,-18 1-16,35-35 16,-35 52-1,0 0-15,0-17 16,0-18-1,-17 53 1,17-53-16,-53 18 16,35 0-16,1-1 15,-19 1-15,36 17 16,-35 1-16,17-19 16,-17 1-16,17 0 15,-52-18-15,52 18 16,1-1-1,-1 19-15,0 17 16,18-18 0,-17 18 15,-1 0-15,0 0-1,-17-17-15,-18-1 16,36 0-16,-1 1 15,-17 17-15,-54-53 16,37 53-16,-54-18 16,-18 0-16,36 18 15,-35-17-15,52 17 16,-17 0-16,17-36 16,1 36-16,17-17 15,-18 17-15,18 0 16,18 0-16,-18 0 15,-35 0-15,-36 0 16,19 0 0,-72 0-16,71 0 15,-70 0-15,35 17 0,17-17 16,36 0 0,18 0-16,-1 0 15,1 0-15,-54 0 16,18 0-16,18 0 15,0 0-15,-88 0 16,34 0-16,19 0 16,17 0-16,-17 0 15,-1 0-15,18 0 16,18 0-16,35 0 16,0 0-16,0 0 15,-17 0-15,17 18 16,-18-18-16,-17 0 15,-18 0-15,36 18 16,-54-18-16,18 35 16,36-17-16,52-18 15,-35 0-15,18 0 16,17 17-16,1-17 16,-18 0-16,-18 0 15,-18 36-15,36-36 16,-18 0-16,0 0 15,18 17 1,-1-17-16,19 0 16,-36 18-16,0-18 15,35 0-15,-52 0 16,-1 0-16,1 0 16,-19 35-16,19-17 15,-18-1-15,35 1 16,35-18-16,0 0 15,1 0 32,-1 0-47,1 0 16,-19 18-16,1-18 16,17 17-16,1-17 15,-19 0-15,19 18 31,-36 0-31,53-1 16,-53 1-16,-35 35 16,35-18-1,0 0-15,-18 18 0,18 0 16,18-53 0,18 36-16,-1-36 15,18 35 1,0-18-1,0 1-15,0 0 16,0-1-16,0 1 16,0 0-16,0 17 15,18 18 1,-1-18 0,-17-17-16,18 17 15,-18-17 16,17-18-15,1 17 0,-18 1-16,18-18 15,17 18-15,0 17 32,36 0-32,-54-17 0,19-1 15,-1 1-15,18 0 16,-35-1-16,-1-17 15,1 0 1,0 0 62,-1 0-62,1 0-16,17 0 15,-17 0 1,-1 0-16,1 0 16,0 0-16,-1 0 62,1 36 16,0-36-46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08T10:18:50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19914 2663 0,'36'0'78,"16"0"-62,19 18-16,0-18 15,-1 0-15,1 0 16,70 0-16,-53 0 16,36 0-16,17 0 15,-36 0-15,-34 0 16,-18 0-16,-18 0 16,-17 0-16,-1 0 15,19 0-15,-19 0 16,54 0-16,-1-18 15,-17 18-15,-35 0 16,0-17-16,17 17 16,-17-18-16,52 1 15,-35-1-15,1 18 32,-19 0-32,1 0 15,-18-18-15,18-17 47,-18 17-31,53-35-16,-36 18 15,18-35-15,1 34 16,-1-52-16,0 53 16,-35-18-16,18-18 15,0 18-15,-18-17 16,17 17-16,-17 0 15,0 0-15,0 36 16,0-1-16,0-17 16,0-1-1,0 1-15,-35 0 16,0 0-16,-1-18 16,1 17-16,17 19 15,-17-36-15,18 35 16,-19 0-16,36 1 15,-35-1-15,0-35 16,-1 18-16,1 17 16,-18 18-1,18-53-15,-18 53 16,0 0-16,0 0 16,18 0-16,-36-17 15,36 17-15,-18 0 16,-70 0-1,70 0-15,18 0 16,-18 0-16,-18 0 16,-17 0-16,53 0 15,-18 0-15,-18 17 16,53 1-16,-17 0 16,18-18-1,-1 0-15,18 17 16,-18-17 15,1 18-31,-19 0 16,-17 17-16,18 0 31,0-35-31,0 35 16,17-35-16,0 36 15,1-36 1,17 53-16,-53-18 15,53 0-15,-36-17 16,1 35-16,18-36 16,17 19-16,-36-1 15,19 0-15,17 1 16,-18-36-16,0 35 16,1-35-16,17 17 15,0 1-15,-36 0 16,36-1-1,0 1 1,-17 17-16,-1-35 16,18 18-16,-17 35 15,-1-53-15,18 17 16,0 1-16,0 0 16,0-1-16,0 1 15,0 17-15,0-17 16,0 17-1,0-17-15,0 17 16,0 0 0,0 1-16,0-1 15,0-17-15,0-1 16,0 1-16,0 17 16,0-17 15,0-1-16,0 1 17,0 0-17,0-1 1,0 1 15,0 0-15,35 17-1,-35-17 1,18-18 0,-1 17-1,19-17 1,-1 0 0,36 18-16,-54-18 15,1 0-15,-1 0 16,1 0-1,0 0-15</inkml:trace>
  <inkml:trace contextRef="#ctx0" brushRef="#br0" timeOffset="5602.58">22595 6191 0,'-17'-17'16,"-1"-19"-1,0 36-15,18-17 16,-17-36-16,-1 53 15,1 0 17,-1-18-1,0 18 0,1 0-15,-19 0-1,19 0 1,-19 0-16,19 0 16,-1 0-1,1 0-15,-19 0 16,19 0-16,-1 0 16,-17 0-16,-1 0 15,19 0 1,-1 0-1,1 0 32,-36 0-15,35 0-17,0 18-15,1-18 16,-19 17-1,1 1 1,0 0-16,17-1 16,-35 19-1,18-19-15,17 1 16,1-18-16,-1 35 16,-17-17-16,17 17 15,-17 0-15,17-35 16,1 36-16,17-19 15,-36 19-15,19-36 16,17 35 0,0-18-16,-18 19 15,0-36-15,18 35 16,0 0 0,0-17-16,0 17 15,0-17 1,0 52-16,18-34 15,70 70-15,-70-71 16,35 18-16,17 17 16,-52-52-16,17 17 15,1 0-15,-1 1 16,0-19-16,-17 1 16,-1-18-16,1 18 15,0-18-15,17 0 16,18 17-16,17-17 15,-17 0-15,-17 0 16,-19 0-16,19-17 16,-1 17-16,18 0 15,-36-18-15,36-17 16,-17 17-16,-19 0 16,18-17-16,1 18 15,-19-1-15,1-17 16,0 17-16,-1 0 15,1-17-15,-18 0 16,18 0 0,17-1-16,-35 19 0,0-36 15,18 0-15,17 0 16,-18 18-16,-17-1 16,18-17-1,17-17-15,-35 35 16,0-1-16,0 1 15,0 17-15,0-17 16,0 0-16,0 17 47,0 1-47,-17-19 16,-19 1-16,19 17 15,-54-52-15,54 52 16</inkml:trace>
  <inkml:trace contextRef="#ctx0" brushRef="#br0" timeOffset="12146.71">22895 11183 0,'-17'0'63,"34"35"-48,19-17-15,16 53 16,-16-54-16,-1 18 16,0 18-16,1-17 15,-1-19-15,-17 1 16,17 17-16,18-17 16,-18 35-16,18-36 15,35 36-15,-70-17 16,-1-1-16,19-17 15,52 34-15,-71-52 16,1 0-16,0 0 16,17 0-1,0 0 1,1 0-16,16 0 16,-34 0-16,17 0 15,18 0-15,-17 0 16,34-35-16,-17 0 15,-18 0-15,36-18 16,-18 0-16,0 17 16,0-16-16,0-1 15,0-18-15,-18 53 16,-18-17-16,36 0 16,-53 17-16,36-52 15,-19 52-15,-17-17 16,0-1-16,0 1 15,18 18-15,-18-1 16,0 0-16,0-17 16,0 17-16,0 1 15,0-19-15,0 1 16,0 18 0,0-1-16,0-17 15,-18-1-15,1 1 16,-1 0-16,18 0 15,-71-18-15,71 35 16,-52-35 0,34 35-16,-17-34 15,17 52-15,-17-36 16,17 1-16,-17 17 16,-1 1-16,1-36 15,-18 35-15,18 0 16,35 1-1,-35-18-15,-1 35 16,1 0 0,-18-18-16,18 18 15,0 0-15,-18-18 16,35 18-16,-35 0 16,0-17-16,36 17 15,-1 0-15,0 0 16,1 0-1,-19 0 1,1 0 0,0 0-16,17 0 15,-17 0 1,17 0 0,1 0-1,-1 17 1,-17 19-16,0-36 15,17 17 1,18 1-16,-35-1 16,17-17-16,0 36 15,1-19-15,-1 1 16,-17 17-16,0 1 16,-1-1-1,19-17-15,-1-1 16,0-17-16,18 18 15,0-1-15,-35 1 16,17 0 0,1-1-16,-1 1 15,0 0 1,1-1-16,-1 1 16,1 0-1,17-1 1,0 18-1,-18-17-15,0-18 16,18 18-16,0-1 31,0 1-31,-17 17 0,17-17 16,0 17 0,0-17-16,0-1 31,0 1-16,0 17 1,0-17-16,0 17 16,0-17-16,0 0 15,0-1 32,17 1 94,-17-1-79,0 19-46,0-19 0,0 1-1,18-18 188</inkml:trace>
  <inkml:trace contextRef="#ctx0" brushRef="#br0" timeOffset="20936.43">8061 12365 0,'35'0'94,"53"0"-78,1 17-16,34-17 15,1 0-15,34 0 16,-34 0-16,35 0 16,35 0-16,0 0 15,-18 0-15,-17 0 16,17 0-16,-52 0 15,17 0-15,-35 18 16,-1 0-16,-34-1 16,52 19-16,-34-36 15,-1 17-15,18-17 16,-18 0-16,53 0 16,-53 0-16,53 0 15,-17 0-15,-18 0 16,-1 0-16,1 0 15,-18 0-15,18 0 16,0 0 0,0 0-16,-18 0 15,88 0 1,-105 0-16,53 0 16,-36 0-16,-18 0 15,1 0-15,52 36 16,54-1-16,-19-17 15,19-1-15,34 18 16,-34-35-16,87 0 16,-17 0-16,53 0 15,-88 0-15,-18 0 16,18 0-16,35 0 16,-71 0-16,36 0 15,-18-52-15,17 34 16,54-17-16,-71-1 15,0 19-15,-35-1 16,-36 18-16,-35-18 16,53 18-16,-88 0 15,53 0-15,-53 0 16,-18 0-16,18 0 16,0-35-1,-35 35 1,35 0-16,-18-18 0,-17 1 15,35 17 1,-36-18-16,36 18 16,-53-17-16,53-1 15,-35 18-15,17-18 16,-17 1-16,-1 17 16,-17-18-16,18 0 31,-18-17-16,0 0-15,0 17 16,0-35-16,0 0 16,0 0-16,0-17 15,0-36-15,0 88 16,-18-34-16,1 16 16,-1 19-16,0 17 15,18-18 48,-52-35-63,16 35 15,-17-35-15,36 53 16,-1-17 0,-17-18-16,17 35 15,0-18 1,1 18-1,-1-35 1,-17 35-16,0-18 16,-1 0-16,-34-17 15,-18 35-15,17 0 16,36 0-16,-18-18 16,0 18-16,0 0 15,-18 0-15,1 0 16,-1 0-16,1 0 15,35 0-15,-36 0 16,0 0-16,-17 0 16,35 0-16,-17 0 15,-1 0-15,-17 0 16,-35 0-16,-19 0 16,-16 0-16,17 0 15,-1 0-15,1 0 16,18 0-16,-1 0 15,36 0 1,-35 0-16,52 0 0,1 0 16,17-17-1,17 17-15,1 0 16,-18 0-16,0 0 16,-17 0-16,-18 0 15,-36 0-15,-17 0 16,-18 0-16,0 0 15,-87 0-15,87 0 16,-53 0-16,71-35 16,18 35-16,52 0 15,18 0-15,-35 0 16,35-18-16,-18 18 16,-34-18-16,34 18 15,-35-17-15,18 17 16,0 0-16,-18 0 15,35 0-15,54 0 16,-19 0-16,-52-18 16,18 18-16,-54-18 15,-17 1-15,0 17 16,-18 0-16,18-18 16,35 18-16,18 0 15,35 0 1,-17 0-16,-1 0 15,1-35-15,-19 35 16,19 0-16,-54 0 16,54 0-16,-54 0 15,36 0-15,35 0 16,-35 0-16,17 0 16,-34 0-16,16 0 15,-34 0-15,88 0 16,-18 0-16,17 0 15,19 0-15,-1 0 32,-17 0-17,-53-18-15,17 18 16,1 0-16,-19 0 16,-34 0-16,35 0 15,0 0-15,-1 0 16,-52 0-16,71 0 15,-36 0-15,35 0 16,18 0-16,-17 0 16,35 0-16,17 0 15,0 0-15,1 0 32,-19 0-1,19 18-31,-19-18 15,19 17-15,-18 1 16,17 0-16,-35-1 16,18 19-16,17-36 15,-17 35-15,0-17 16,17-1-16,-17 1 16,17-18-1,0 35-15,-17-17 16,0 17-1,-1 0 1,1-17-16,18 0 16,-19 17-16,1 0 15,17 0-15,-35-17 16,36 17-16,17-17 16,-18-18-16,18 18 46,0-1 1,0 19-47,35 16 16,-17-34 0,53 53-16,-36-36 15,-17-17-15,-1-1 16,1 18-16,17-17 15,-35 17-15,18 1 16,17-19-16,0 1 16,-35 0-16,18-18 15,-18 17 63,35-17-62,-17 0 0,0 18-16,17-1 62,53 36-62,-53-35 16,-17-18-1,35 18-15,-36-18 16,19 0-16,-19 17 172,36 1-156,18 0-16,17 52 15,-35-70-15,-35 0 16,17 18-16,-18-18 15,1 0 470,0 0-438</inkml:trace>
  <inkml:trace contextRef="#ctx0" brushRef="#br0" timeOffset="33668.85">2469 15558 0,'-17'0'94,"70"0"-94,0 0 15,17 0-15,1 0 16,17 0-16,18 0 16,-36 0-16,19 0 15,16 0-15,-52 0 16,-17 0-16,-19 0 62,18 0-46,-17 0 0,35 0-16,-35 0 15,17 0-15,-17 0 16,-1-18-1,18 0 17,1-17-17,-36 17 1,35-35 0,18-17-16,18-1 31,-19 36-31,1 17 0,-17-17 15,-36 17-15,17 18 94,1-52-94,0-1 16,-18 17-16,0-34 15,0 17-15,0 0 16,0 0-16,0 0 16,17-70 15,-17 105-31,0-17 0,-17 17 16,-1-17-1,0 17-15,-17-52 31,0 52-31,-1-17 0,-34-1 16,-1 19 0,18-1-16,0 1 0,-52-19 31,16-17-31,19 53 16,-36-17-16,-17-19 15,52 1-15,-35 17 16,-105 18-1,158 0 1,0 0-16,17 0 16,1 0-1,18 0-15,-4076 0 32,8150 18-32,-4074-18 0,17 35 15,-18 1-15,-17-1 16,35 18-16,-53 35 31,35-17-31,0-36 0,1 35 16,-1-34-16,18-1 15,-17 0-15,17 1 16,-18-1 0,18 0-16,0 0 0,0 18 15,0-17 1,0-1-16,0 18 15,0 0-15,0 17 16,0-34 0,-35 34-16,35-52 15,0 35-15,0-18 16,0 0-16,0 53 31,0-52-31,17-1 0,19 0 16,-36-17-16,17-18 15,1 18-15,-1 17 16,1-35 0,-18 17 31,18-17 15,-1 0-62,54 18 16,-18 0-1,0-18-15,-36 0 16,36 0 0,-35 0-1,17 0 32,-17 0-31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08T10:19:40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17515 1411 0,'-17'0'63,"-1"0"-47,0 0 15,-17 0-31,0 0 15,-18 0-15,35 35 16,1-35-16,-19 18 16,19 0-16,-18 17 15,17-17-15,-17 17 16,-1 0-16,1 0 16,17 1-16,-17-19 15,18 1 1,17 0-16,0-1 15,0 19 1,-53-1-16,53 0 16,-18 18-16,0-18 15,-17 18-15,35 0 16,-18-35-16,18 35 16,0-36-16,0 19 15,0 16 1,0-34-16,0 35 15,0-35-15,18 17 16,-18-17-16,18-18 16,35 53-16,-36-18 15,19 0 1,16-17-16,-34-1 0,35 36 16,0-53-1,-18 18-15,142 35 31,-142-36-31,35-17 16,36 18-16,-18 0 16,-52-18-16,34 0 15,-17 0-15,0 0 16,0 0-16,-18 0 16,-17 0-16,0 0 15,17-18-15,-17-17 16,17 17-1,-18 1-15,-17-19 0,18 1 16,-18 17-16,18-35 16,-18 1-16,0-19 15,0 0-15,0-17 16,0 18-16,0 34 16,-18-17-16,-17-35 15,-18 35-15,18 18 16,-1-18-16,-34 0 15,34 0-15,1 18 16,0 17 0,0-17-16,17 18 15,-17-1-15,35 0 16,-36 1-16,1-1 16,-18-17-1,36 35-15,17-18 16,-18 18-16,0 0 15</inkml:trace>
  <inkml:trace contextRef="#ctx0" brushRef="#br0" timeOffset="21616.59">19985 8114 0,'0'18'16,"0"-1"-16,0 18 0,35 18 15,0-17-15,-17-19 16,0 19-16,52 16 15,-34 1-15,34 0 16,-17-17-16,70 16 16,-17-16-16,35 17 15,-35-36-15,-18 1 16,18-18-16,18 35 16,-1-35-16,36 0 15,-71 0 1,36 0-16,-1 0 15,-17-35-15,-35 0 16,-19 17-16,1 0 16,-17-17-16,-19 17 15,19 1-15,-1-18 16,18-18-16,-18 17 16,18-17-16,35 1 15,0-54-15,-17 18 16,-18-18-16,-18 53 15,71-53-15,-53 0 16,-36 36-16,36-36 16,-53 88-16,0 0 15,0 1-15,0-18 16,0 17 0,0 0-16,0 1 15,0-1-15,-35-35 16,-18 0-16,18 18 15,-36-18-15,36 18 16,-18-1-16,-53-17 16,36 1-1,-18 16-15,35 19 0,0-1 16,0 0 0,35 1-16,1-1 15,-19 18-15,-17 0 16,36 0-16,-54-18 15,36 18-15,0-35 16,-18 35-16,-36-17 16,-34 17-16,35 0 15,17 0-15,-17 0 16,0 0-16,35 0 16,35 0-16,-17 0 15,0 0-15,-1 0 16,-16 0-16,16 0 15,-34 0-15,-1 0 16,18 0-16,-17 0 16,17 0-16,-18 0 15,18 17-15,36-17 16,-54 0-16,36 18 16,0-18-16,17 0 15,0 0 1,1 0-1,-1 17 1,0 1-16,1-18 0,-19 35 16,1-35-1,35 36-15,-17-36 16,-19 17-16,19 1 16,-1 0-16,0-1 15,1 1-15,-1-1 16,-17 19-16,17-19 15,0 1-15,-17 53 16,18-71-16,-1 52 16,-17-16-16,17-1 15,-17 0 1,17 1-16,18-19 16,0 1-16,-18 0 15,1-1-15,-1 18 16,18-17-1,-17 0-15,17-1 32,0 1-17,0 0 1,-18-1 0,18 19-1,0-1-15,0-18 0,0 1 16,0 17-1,0 1-15,0-19 16,0 19 0,0-1-1,18-17-15,-1 17 16,-17-18 0,18 1-16,-18 0 15,0-1 48,0 19-1,35-1-62,-17-17 16,-18-1-1,17 36-15,1-35 16,-18-1-16,18-17 16,-1 36 15,1-19-15,0 1-16,-1 0 15</inkml:trace>
  <inkml:trace contextRef="#ctx0" brushRef="#br0" timeOffset="25633.35">24130 11448 0,'-18'0'15,"1"0"-15,-1 0 63,0 0-47,1 0-1,-36 0-15,0 0 16,-4039 0-16,8096 0 15,-4040 0-15,-16 0 16,-19 0-16,-52 35 16,-1-17-16,18 17 15,0 0-15,-17 53 16,-1-70-16,36 17 16,35-17-16,0 17 15,1-17-15,34-1 16,18 1 31,-35 17-32,35 18-15,0 0 16,0 0-16,-18 0 16,18 0-16,0 0 15,0-18-15,0 18 16,0-18-16,0 18 15,0-35-15,0-1 16,0 1-16,0 0 16,0 17-16,18-35 15,-18 18-15,35 17 16,-17-35-16,-18 18 16,17-18-16,1 35 15,-1-35-15,36 53 16,-35-18-16,17-35 15,-17 0-15,-18 18 16,35-18-16,-35 17 16,35 1-16,-17-18 15,35 0 1,-35 18-16,35-18 16,-18 17-1,0-17-15,-17 0 0,17 0 16,18 0-1,-35 0-15,-1 0 16,1 0-16,17 0 16,18 0-1,-35 0-15,35-35 16,-36 17-16,19 18 16,16 0-16,-16-53 15,-1 53-15,-17-17 16,-1-1-16,1 1 15,0-1 1,17-17 0,18 17-16,35-53 15,-17 18-15,-36 36 16,0-36-16,-17 35 16,52-35-16,-70 36 15,0-1-15,18-17 16,-18 0-16,18 17 15,-18-35-15,17 18 16,-17-1-16,0-16 16,0 34-1,0-35-15,0 18 16,0 17 0,0-35-16,0 36 15,0-1-15,-17-17 16,17-1-16,-18 19 15,0-1-15,18-17 16,-17-1 0,-1 36 46,0 0-46,-35 0-16,1 0 15</inkml:trace>
  <inkml:trace contextRef="#ctx0" brushRef="#br0" timeOffset="28831.12">23671 16034 0,'-88'0'15,"35"0"1,36 35-16,-19-35 16,36 18-1,-17-18 1,-19 35 0,19 0-1,-1 0 1,1 18-1,-19-17-15,1-1 0,0 18 16,17-18-16,0 0 16,1-17-16,-1 0 15,1-1-15,-1 1 16,18 17 0,0-17-1,-18 17-15,18 0 16,-17-17-16,17 0 15,-18 35 1,0-53-16,18 17 16,0 1-16,0 0 31,0-1-31,0 19 16,0-19-1,0 36-15,0-18 16,0-17-16,0 17 15,0 1-15,0-19 16,0 36-16,0-18 16,18 1-1,-18-1-15,53 0 16,-35-17-16,17 17 16,-18-17-16,36 17 15,-17-35-15,-19 0 16,19 18-16,34 17 15,-35-35 1,18 0-16,0 0 16,0 0-16,0 0 15,0 0-15,-18 0 16,36 0-16,-18 0 16,17 0-1,-17 0-15,0 0 16,35-18-16,18 1 15,-53-36-15,35 35 16,0-35-16,-17 18 16,17-18-16,-53 35 15,18-35-15,18 1 16,-53 16-16,34 19 16,-52-19-16,18 1 15,17 17-15,-35 1 16,18-1-16,-18 1 15,0-1-15,0 0 16,0 1-16,0-1 16,0-17-16,0 17 15,0-17-15,0 17 16,0-17-16,0 0 16,0-1-16,0 19 15,-18-36-15,1 35 16,17 0-16,-36-17 15,19 18-15,-1-19 16,-35 1-16,36 0 16,-19-1-1,-69-17-15,52 36 0,-36-36 16,1 18-16,-53-18 16,106 35-1,-53-17-15,70 35 16,-17-18-16,-1 1 15,-16 17-15,16 0 16,1 0-16,17 0 16,-17 0-16,17 0 15,-35 0 1,18 0-16,0 0 16,0 0-16,17 0 15,-35 0-15,35 0 16,-52 0-1,17 35-15,18-18 16,35 1 0,-36 0-16,36-1 15,-17-17-15,17 18 16,0 0 46,0 17-30,0-17-17</inkml:trace>
  <inkml:trace contextRef="#ctx0" brushRef="#br0" timeOffset="32608.77">13018 17286 0,'0'-18'62,"-18"1"-46,-35 17 0,0 0-16,-53 0 15,-35 0-15,-18 0 16,1 0-16,16 0 15,1 0-15,18 0 16,17 0-16,36 0 16,-19 0-16,19 0 15,-1 0-15,1 0 16,-19 0-16,37 0 16,-19 0-16,18 0 15,18-18 1,-36 1-16,54 17 15,-36-18-15,-18 0 16,-17 18-16,17 0 16,-87 0-16,-1 0 15,35 0-15,-70 0 16,18 0-16,35 0 16,-36 0-16,36 0 15,0 0-15,-17 0 16,16 0-16,-52 0 15,18 0-15,-36 0 16,36 0-16,17-17 16,-17-19-16,52 1 15,54-18-15,-18 18 16,-18-18-16,-35-35 16,105 88-16,-52 0 15,-35 0-15,-1 0 16,54 0-16,52 0 15,-35 0-15,18 0 16,0 17 15,17-17-15,0 18-16,1 17 16,-19-35-16,-17 36 15,1-19-15,-1 1 16,-18-18-16,18 35 15,-17 0-15,34-35 16,1 36-16,0-19 16,-36 1-16,-17 17 15,0-17 1,-36 17-16,89-35 0,-18 35 16,0-35-16,18 36 15,-18-19 1,18-17-1,17 0-15,-35 18 0,18-18 16,17 0-16,1 0 16,-1 0-16,0 0 15,1 0 1,-1 0 31,0 0-16,-17 0-31,-35 0 16,-1 0-16,-52 0 15,52 18 1,-105-18 0,123 0-16,35 0 15,-35 0-15,36 0 16,-19 0-16,1 17 47,17 1-47,-17-18 15,-18 18-15,35-1 16,-17-17-16,-35 18 31,34-1-31,19 1 16,-19 17-16,1-35 15,18 36-15,-36-19 16,35-17-16,-17 36 16,17-1-16,-17 0 15,35-17 1,-18 17-16,18 18 0,-17 0 16,17-18-1,-18 36-15,0 17 16,18 0-16,0-17 15,0-1-15,0-17 16,0 0-16,0 0 16,0 0-1,0 0-15,18-18 16,0 0-16,-1 1 16,1-19-16,-18 1 15,17-18 1,19 53-1,-19-53-15,1 17 16,35 19-16,0-1 16,0-17-16,35 17 15,-35-17-15,53 35 16,-53-36-16,0 1 16,-18-18-16,18 0 15,0 0 1,35 0-16,-18 0 0,19 0 15,52 0-15,0 0 16,53 0-16,35 0 16,-35 0-1,18 0-15,-36 0 0,18 0 16,-35 0-16,-18 0 16,18 0-1,17 0-15,-3739 0 31,7849 0-31,-4074 0 16,0 0-16,-1 0 16,19 0-16,-19 0 15,1 0-15,0 0 16,35 0-16,0 0 16,-18 0-16,-17 0 15,17 0-15,18 0 16,211 0-1,-264 0-15,18 0 16,-106 0-16,70 0 16,-70 0-16,-53 0 15,35 0-15,-17 0 16,-1 0-16,19-18 16,-19-17-16,-17 35 15,0 0-15,0-18 16,35-17-16,-70 35 15,17 0-15,18 0 16,-53-18-16,35 1 16,1-1-16,-19 18 15,36-35 1,18 35-16,-18-53 16,35 18-16,-18 17 15,1-17-15,-36 17 16,18 0-16,-18 1 15,-35-1-15,53 0 16,-35 1-16,17-36 16,-17 35-16,-1-52 15,1 17-15,0-35 16,-1 35-16,-17-18 16,0 54-16,0-36 15,0 17-15,0 19 16,0-1-16,0 0 15,0-17-15,-17 17 16,17-17 0,-36 18-1,19-19 1,-1 19 0,0-1-1,-17-17-15,0-1 16,0 19-1,17-1-15,0 1 16,1-1-16,-19-17 16,19 35-1,-18-18-15,17 0 16,0 18-16,1 0 16,-1-17-16,-35-1 15,35 18 1,1-35-16,-1 35 15,-17 0-15,0-18 16,17 18 0,0 0-1,1-18 17,-36-17-32,35 18 15,-17-19-15,-53-17 16,70 36-16,0-1 15,1 0-15,-1 1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08T10:20:20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4357 1605 0,'88'18'78,"71"-1"-63,17 19 1,-17-36-16,35 0 0,35 0 16,53 0-1,-17 0-15,-18 0 16,18 0-16,-89 0 15,-35 0-15,-53 0 16,-17 0-16,-36 0 16,-17 0 15,17 0-31,53 0 16,0 0-16,36 0 15,-1 0-15,36 0 16,-35-18-16,-1 18 15,-17-18-15,-88 1 16,-1-1-16,1 18 16,-18-17-1,0-1-15,17 0 16,-17-17-16,18 17 16,-18-35-16,0-17 15,0-18-15,0-18 16,0-18-16,-18 71 15,-17 0-15,18-17 16,17 17-16,0 0 16,-53 0-1,53 18-15,-18 17 16,-35-52-16,35 34 16,-17 19-16,0-54 15,0 54-15,-18-19 16,0-17-16,-18 1 15,18 52-15,0-36 16,-17 1-16,-54 0 16,18-1-16,-52 1 15,-1-18-15,36 36 16,-19-1-16,1 0 16,18 1-16,52 17 15,-17 0-15,18 0 16,17 0-16,-36 0 15,19 0-15,-54 0 16,54 0-16,-1 0 16,1 0-16,-18 0 15,-18 0-15,-18 0 16,1 17-16,17 1 16,-18 17-16,-52-17 15,105-1 1,-34 1-16,16 0 15,37-1-15,-1-17 16,0 18-16,35 0 16,0-18-16,-34 17 15,-1 1-15,-18 0 16,-17 17-16,35-17 16,18 17-16,-36-18 15,1 19-15,17 17 16,17-53-16,-17 35 15,53-17 1,-17-1 0,17 1-1,0-1-15,-18 1 16,0 17-16,18-17 16,0 17-16,0-17 15,0 17-15,0 0 16,0 1-16,0-19 15,0 1-15,0 17 16,0-17-16,0 17 16,0 18-1,0 18-15,0-1 0,0 36 16,36-71 0,17 54-16,17-19 15,-34-35-15,-1 18 16,-18-53-16,1 18 15,0 0-15,17-1 16,0 19-16,1-19 16,-1 1-16,-35-1 15,53 1-15,35 35 16,-35-53-16,0 18 16,17 17-16,-34-35 15,17 18-15,-36-18 16,1 0-1,-1 0 17,19 0-17,-1 0 1,0 0-16,-17 0 16,0 0-16,-1 0 203,18 0-188,54-36-15,-19 36 16,1-53-16,-36 36 16,-17 17-16,-1 0 15,1 0 32,0-18-47</inkml:trace>
  <inkml:trace contextRef="#ctx0" brushRef="#br0" timeOffset="14886.65">7514 2434 0,'0'18'0,"35"-1"16,-17-17 0,17 0-16,18 0 15,-17 18-15,16-18 16,1 18-16,0-18 16,0 0-16,-35 0 15,17 0-15,-17 0 16,35 0-16,-18 0 15,0 0-15,-17 0 16,0 0-16,17 0 16,0 0-1,0 0-15,18 0 0,0 0 16,18 0-16,-18 0 16,35 0-1,0 0-15,-17 0 16,34 0-16,-16 0 15,16 0-15,-16 0 16,17 0-16,-36 0 16,1 0-16,-1 0 15,1 0-15,-1 0 16,1 0-16,35 0 16,-36 0-16,1 0 15,-1 0-15,19 0 16,34 0-16,0 0 15,1 0-15,-18 0 16,0 0-16,35 0 16,-53 0-16,-18 0 15,-4056 0-15,8149 0 16,-4093 0-16,72 0 16,-37 0-16,-34 0 15,17 0-15,-17 0 16,-1 0-16,1 0 15,17 0 1,18 0-16,0 0 0,-18 0 16,18 0-1,-1 0-15,1 0 16,-53 0-16,-17 0 16,16 0-16,1 0 15,0 0-15,-17 0 16,34 0-16,1 0 15,-1 0-15,71 0 16,-35 0-16,35 0 16,-35 0-16,0 0 15,-36 0-15,-17 0 16,18 0-16,52 0 16,-70 0-1,-17 0-15,-1 0 16,0 0-16,-17 0 15,-1 0-15,1 0 63,0 0-63,52 0 16,-34 0-16,34 0 15,-17 0 1,18 0-16,-18 0 0,-1 0 15,19 0 1,-36 0-16,18 0 16,0 0-16,-35 0 15,35 0-15,0 0 16,-1 0-16,-16 0 16,17 0-16,17-18 15,-17 18 1,-35 0-1,17-18-15,-17 18 63,52 0-32,1 0-31,-18 0 16,17 0-16,-17 0 15,0 0-15,-18 0 16,18 0-16,36 0 16,-19 0-1,71 0-15,-17 0 0,-1 0 16,18 0 0,-35 0-16,-18 0 15,0 0-15,-70 0 16,35 0-16,-35 0 15,17 0-15,-17 0 16,35 0-16,-1 0 16,-34 0-16,17 0 15,1 0-15,-1-17 16,-17 17 15,-1 0-31,18 0 16,283 0-1,-212 0 1,35 0-16,-35 0 16,-36 0-16,-17 0 15,-18 0-15,-17 0 16,0 0 109,-1 0-109,19 0-1,-1 0-15,0 0 16,-17 0-16,0 0 15,-1 0 1,1 0 0,-1 0-16,19 0 15,-1 0-15,0 0 16,-17 0-16,35 0 16,0 0-16,-36 0 15,19 0 95,-36-18-64,17 18 392,19 0-422,-19 0-16,18-17 15,-17 17 1,0 0-1,-18-18 64,17 18 358,1-18-437,-18-17 16,0 17-1,0-17 1,0 17 0,0 1-16,0-1 15,-18 0 1,18-17-1,-17 0 1,17-18 0,-36 18-16,19 17 15,17-35-15,-53 0 16,53 36-16,0-1 16,-18-17-16,18 17 15,-17-17-15,-19 0 16,19 17-16,-1-35 15,0 35-15,18 1 16,-17-1 0,-1-17 15,18 17-15,-35-17-16,0 0 15,35 17 1,0 0-16,-18 1 15,18-1 1,0-17 0,-18-1-1,1 36-15,17-17 16,-18-1 0,18 1-1,-35-1 1,35 0-1,-35 1-15,-36-1 16,-17 18-16,-18-18 16,18 18-16,-71 0 15,35 0-15,-17 0 16,36 0-16,-72 0 16,1 0-16,-18 0 15,-18 0-15,-17 0 16,-1 0-16,-52 0 15,35 0-15,-35 0 16,0 0 0,-18 0-16,71 0 15,-54 0-15,72 0 16,-19 0-16,-16 0 16,16 0-16,1 0 15,17 0-15,1 0 16,17 0-16,35 0 15,0 0-15,36 0 16,-18 0-16,17 0 16,36 0-16,-53 0 15,35 0-15,0 0 16,-35 0-16,-318 0 31,283 0-31,0 0 16,70 0-16,-71 0 15,89 0-15,35 0 16,-17 0-16,17 0 16,-18 0-16,18 0 15,36 0-15,-54 0 16,36 0-16,-18 0 16,0 0-1,18 0-15,17 0 16,-35 0-16,36 0 0,-54 18 15,18-18 1,-18 18-16,36-18 16,18 0-1,-19 17 1,-17 1-16,18 0 16,0-18-16,-18 0 15,0 17-15,0-17 16,-18 0-16,36 18 15,-88 17-15,52-35 16,1 0-16,-54 35 31,71 1-31,36-36 47,-1 0-47,-35 0 16,0 0-16,0 35 15,0-35-15,-35 35 16,18-17-16,17 0 16,0-18-1,17 35-15,19-35 0,-1 0 32,-17 0 30,17 0-62,-17 35 16,0-17-16,17 17 15,-17-35-15,17 35 16,1-17-16,17 0 16,-36-1-16,19 1 15,17 17-15,-36 0 16,36-17-16,0 0 15,0 35-15,-17-36 16,17 1-16,-36 17 16,36-17-16,-17 17 15,-1 0 1,18 1-16,0-1 16,-18-18-1,1 19 1,17-19 78,-18 1-79,18 0 48,0-1-48,0 1-15,0 0 16,0-1-16,0 1 16,0 0-16,18 17 15,-18-18-15,0 1 16,17 0-16,1 17 15,0-17-15,-1-1 16</inkml:trace>
  <inkml:trace contextRef="#ctx0" brushRef="#br0" timeOffset="33718.4">19667 2646 0,'159'17'109,"53"19"-109,70-36 16,18 0-16,-18 0 15,-17 0-15,-18 0 16,-36 0-16,-52 0 15,17 0-15,-70 0 16,-18 0-16,-17 0 16,-18 0-16,17 0 15,1 0-15,-53 0 16,35 0-16,-18 0 16,0 0-16,0 0 15,-17 0-15,0 0 16,-1 0-16,1 0 15,17-18 1,-17 18-16,35 0 16,-36 0-16,36-18 15,-35 18-15,17-17 16,1-1-16,-1 18 16,0 0-16,-17 0 15,17-35 1,36 17-16,-36 18 15,-17 0-15,17-17 16,0-1 0,-35 0 15,35-35-15,-35 36-16,18-36 15,0 0-15,-1 18 16,19-18-16,-36 17 15,17 19-15,-17-36 16,0-18-16,0 18 16,0 1-16,0-1 15,0 17-15,0-17 16,18 1-16,-18 34 16,0 0-16,0 1 15,0-19 1,0 1-1,0 17-15,0 1 16,0-18-16,0 17 16,-18-70-16,18 52 15,-35 1 1,17 17-16,18-34 16,-35-1-16,17 35 15,-17-17-15,17-1 16,1 19-16,17-1 15,-35 18 1,17 0-16,-35-35 16,18 35-1,-18-18-15,-18 1 16,1-19-16,-54 36 16,18-17-16,36 17 15,-18 0-15,-54 0 16,37 0-16,-1 0 15,-18 0-15,54 0 16,-36 0-16,18 0 16,17 0-16,18 0 15,-35 0-15,35 0 16,-35 0-16,17 0 16,-34 17-16,-19 1 15,18 0-15,36-18 16,-18 0-16,52 35 15,-17-35-15,0 0 16,18 0 0,0 18-16,0-18 15,17 0-15,-35 17 16,35-17-16,-35 0 16,-17 35-16,17-35 15,0 0-15,18 0 16,-18 18-16,-18 0 15,1 17-15,-1-17 16,1-18-16,17 17 16,17-17-16,19 36 15,-1-36 17,-17 0 61,17 0-77,1 17 0,-1-17-16,-17 0 15,-1 35 1,19-17-16,-18-18 15,-1 0-15,19 18 16,-19-18-16,1 17 16,17-17-1,1 0 1,-1 0 15,-17 18-31,17 0 16,-17-1-16,17-17 15,1 0-15,-1 36 16,0-36-16,1 17 16,-1 19-1,0-19 1,18 1-16,-35 17 16,35 0-16,0 18 15,0 0-15,-17 0 16,17-18-16,0-17 15,0 17-15,0-17 16,0 17-16,0-17 16,0 17-1,0-17 1,0 17-16,0-17 0,0 17 31,0-17-31,0 34 16,0-34-1,0 17 1,0-17-16,0 0 31,17-1-31,1 1 16,-18 0-16,17-1 16,-17 1 484,0 0-454,0-1-46,18 1 16,17 17-16,1-17 16,-19-1-1,1-17-15,17 18 63,-17-18-48,0 18 1,-1-18 31,1 0-31,17 17-1,-17-17-15,17 0 16,-17 0-1,17 18-15,-17-18 16,-1 0-16,1 0 16,-1 0-16,72 0 15,16 18 1,-52-1-16,18-17 16,-36 0-16,0 0 15,-17 0-15,0 0 16,-18 18 187</inkml:trace>
  <inkml:trace contextRef="#ctx0" brushRef="#br0" timeOffset="43360.3">4022 6315 0,'70'0'109,"18"0"-109,18 0 16,18 0-16,-1 0 15,36 0 1,0 0-16,17 0 15,0 0-15,-34 0 16,-1 0-16,-35 0 16,-54 0-16,-34 0 15,0 0 32,-1 0-31,1 0 31,17-18-47,-17-35 15,0 18-15,17 0 16,-35 17-16,17-53 16,1 18-16,-18 1 15,0-1-15,0-18 16,0 18-16,0 0 15,0 0-15,0 36 16,0-19-16,0 19 16,0-18-1,-18-18-15,1 35 16,17 0 0,-18 1-1,1-19 1,-1 36-1,0-17-15,-35-36 16,36 18 0,-19 17-16,-16-53 15,16 54-15,-34-36 16,52 53-16,-17-18 16,17 1-16,-17-1 15,-18 0-15,-18 1 16,1-19-16,-1 36 15,-35-17-15,18 17 16,-35-18-16,-1 18 16,1 0-16,17 0 15,18 0-15,53 0 16,-18 0-16,0 0 16,35 0-16,-17 0 15,17 0-15,-35 0 16,0 0-16,-17 0 15,-71 53-15,0-35 16,17 52 0,1-35-16,17 18 0,53-17 15,0-19 1,35 1-16,18 17 62,0 36-62,0-36 16,0 36-16,0-1 16,0 54-16,0-54 15,71 18-15,-36-35 16,0 0-16,-17 0 16,17 0-16,-17-18 15,0 1-15,17 17 16,-18-18-1,-17-18 32,0 1-31,0 0 0,18 17-1,0-17 1,-1-1-1,19 1-15,-1 0 0,0-18 16,18 17 0,-18-17-16,54 0 15,-54 0-15,-17 0 16,34 0-16,1 0 16,18 0-16,-18 0 15,53 0-15,-53 0 16,0 0-16,-18-17 15,0 17 1,-17 0 15,17 0-15,18 0-16,-35 0 16,-1 0-16</inkml:trace>
  <inkml:trace contextRef="#ctx0" brushRef="#br0" timeOffset="50463.52">14005 4392 0,'36'-18'47,"-19"36"-31,18 35-16,-35 53 15,0-71-15,18 53 16,-18-35 0,18 0-16,-18-35 15,35 35-15,-35-36 16,0 19 15</inkml:trace>
  <inkml:trace contextRef="#ctx0" brushRef="#br0" timeOffset="50958.41">13741 5203 0,'35'0'15,"18"0"-15,-18 0 16,36 0-16,-1 0 16,18-17-16,-17-18 15,53 17-15,-72-17 16,19 17-16,-18 18 16,-18-18-16,-17-17 15,-1 35 1,1 0-1,0 0 1,-18-18 0,17 18-1,1 0 1,0 0 0</inkml:trace>
  <inkml:trace contextRef="#ctx0" brushRef="#br0" timeOffset="52182.36">14129 5327 0,'17'18'47,"36"35"-31,-35-1-16,53 37 15,-71-36-15,35 17 16,0-35-16,-35 1 16,0-19-16,0 1 15,18-18-15,-36 0 110,-17-18-95,17 1-15,-17-36 16,17 17-16,1 1 15,-1-18-15,0 18 32,18 17-32,0 1 15,0-1 95,53 18-110,53 0 15,-35 18 1,-1 17-16,-52-35 16,-1 18-16,19-1 15,-36-70 157,0 0-172,0 18 16,0-18-16,0 0 15,0 0-15,-18 18 16,0-18-16,18 0 16,0 18-16,-17 0 15,-1 35-15,18 35 47,0-17-31,18 52-16,-18-35 15</inkml:trace>
  <inkml:trace contextRef="#ctx0" brushRef="#br0" timeOffset="53854.97">15522 3933 0,'0'18'63,"-35"0"-48,0-1-15,-54 1 16,19 35-16,-36-53 15,-17 35-15,52 1 16,-52-1-16,17 35 16,53-34-16,18-19 15,17 19-15,53-1 94,18-35-94,35 0 16,0 0-16,54 0 15,-19 0 1,18 0-16,-88 0 0,-35 0 16,-1 0-1,1 0 1,0 0-1,-1 17 1,36-17 0,0 18-16,-35 0 47,-18 17-32,0 0-15,0 1 16,-18-1-16,-17 53 15,-18-70-15,0 35 16,18-1-16,-1-34 16,1 17-16,0-17 15,0 17-15,-1 1 16,-17-1 0,36-35-16,17 18 15,-18-1 1,53-17 78,107 0-94,-1-53 15,53-17-15,-53 52 16,35-70-16,-17 53 15,-36 17-15,-17 18 16</inkml:trace>
  <inkml:trace contextRef="#ctx0" brushRef="#br0" timeOffset="55055.91">15593 5239 0,'0'17'79,"35"36"-79,0 18 15,-17-71-15,-18 35 16,35 0-16,-35-52 140,0-1-77,0-17-47,18 17-1,-18-17-15,18 17 16,-1 1-16,1-19 15,-1 19 126,-17-1-125,36 0-1,-36 1 1,17 17-16,1 0 16,0-18-16,-1 18 15</inkml:trace>
  <inkml:trace contextRef="#ctx0" brushRef="#br0" timeOffset="55591.56">15822 5345 0,'18'0'47,"35"17"-47,0 1 15,-36-18-15,36 18 16,-18-1-16,-17-17 16,0 0-16,-1 0 15,19 18 32,-19-1-31</inkml:trace>
  <inkml:trace contextRef="#ctx0" brushRef="#br0" timeOffset="56456.78">15769 5450 0,'0'18'15,"18"-18"220,17 35-235,-35-17 15,0 0 142,-18-18-142,18-18 1</inkml:trace>
  <inkml:trace contextRef="#ctx0" brushRef="#br0" timeOffset="57276.61">16157 5168 0,'88'0'78,"-52"0"-62,-36-17-16,17 17 15,19-18-15,-1 18 16,-17 0-16,-1 0 16,-17-18-1,-35 18 63</inkml:trace>
  <inkml:trace contextRef="#ctx0" brushRef="#br0" timeOffset="57702.24">16351 5292 0,'0'0'15,"106"0"1,-35-18-16,-36 0 0,53 1 15,-70-1-15,17 18 16,-17-35 0,-1 35-16,1-18 15</inkml:trace>
  <inkml:trace contextRef="#ctx0" brushRef="#br0" timeOffset="58464.62">16898 4939 0,'0'35'94,"0"-17"-94,0 17 16,0-17-16,35 17 15,-17-17-15,0-18 16,35 17-16,-18-17 16,18 18-16,-18-18 15,0 0-15,-17 0 16,17 0-16,-35-18 47,0 1-16,0-1-15,0-17-1,-53 17-15,-17-17 16,17 0 0,18 17-16,17 18 15,0-35-15,-17 35 16,17 0-1,1 0 32,-1 0-31,-17 0-16,17 0 16,-17 0-16,17 0 15,1 17-15,-1-17 16,0 0-16</inkml:trace>
  <inkml:trace contextRef="#ctx0" brushRef="#br0" timeOffset="60073.41">14552 3651 0,'18'0'16,"17"18"-1,-17-18 1,-1 35 15,19 0-31,-36-17 16,35 53-16,0 34 15,0-16-15,-17-36 16,0 0-16,-18-36 16,17 36-16,-17-35 15,18-1 1,-18 1-16,0-53 78,-18-71-78,1 88 16,-1-35-16,18 36 15,-18-1-15,1 0 16,17 1 0,-18-19-1,0 1-15,1 0 16,17 17-1,-18 1-15,18-1 79,0 0-64,0 1-15,0-19 16,0 19 93,53 34-93,0 36-16,18 0 15,-36-17-15,0-1 16,-35-18-16,18 1 16,-1-18 15,1 0 31,-36-18-46,1-17 0,-19 0-16,19-18 15,-1 35-15,1-35 16,-19 1 0,36 34-16,-17-35 15,-19 0-15,1-18 16,35 36-16,-35 18 15,35-1-15,0 53 94,0-17-94</inkml:trace>
  <inkml:trace contextRef="#ctx0" brushRef="#br0" timeOffset="60662.36">14975 3704 0,'18'0'46,"35"0"-30,0-17 0,0 17-16,-18-36 15,36 19-15,-71-1 16,35 0-16,-17 18 16,-1-17-1</inkml:trace>
  <inkml:trace contextRef="#ctx0" brushRef="#br0" timeOffset="61127.39">15328 3351 0,'18'-17'31,"-1"17"1,1 35-17,-18 36 1,18-1-16,17 1 15,-17-1-15,35 36 16,-53-71-16,17 18 16,-17-35-16,0 0 93,-17-18-77</inkml:trace>
  <inkml:trace contextRef="#ctx0" brushRef="#br0" timeOffset="64170.74">16087 3986 0,'17'0'140,"1"0"-124,17 0 15,-17 0-31,35 0 16,-18 18-1,-17 0-15,-1-1 16,1 1-16,53 53 16,-54-54-16,1 18 15,-18 18-15,0-17 16,0-1-16,0-17 16,0 17-16,0-18 15,-18 1 32,1-18-16,-1 0-31,-17-18 16,35 1 0,0-36-16,0 0 15,0 35-15,0-35 16,35 18-16,-17-18 15,17 18-15,-18 17 16,1 1 0,-18-1-16,0 0 15,18 18 1,-18 36 265,0-1-265,0 0-1,0-17-15,0 17 16,0 0-16,0 18 16,0-17-1,0-1 1,35-17 0,0-1-1,-17-17-15,17 0 16,0 0-16,18 0 15,-35 0-15,0 0 16,-1-17-16,1 17 16,-18-18-16,18 0 15</inkml:trace>
  <inkml:trace contextRef="#ctx0" brushRef="#br0" timeOffset="65072.46">16087 3951 0,'17'-18'47,"71"18"-32,-35 18-15,18 53 16,52-1-16,-52-17 15,35 18-15,-36-18 16,1-36-16,0 36 16,-36-35-16,0-18 15,-35 17-15,35 1 16,-17-18 0,-18-18 124,-35-70-140</inkml:trace>
  <inkml:trace contextRef="#ctx0" brushRef="#br0" timeOffset="65769.58">16457 3492 0,'0'36'47,"0"34"-32,-18 1-15,1 17 16,17-17-16,0-18 15,-35 17-15,35-17 16,0 18-16,0-18 16,0-18-16,0 0 15,0-17-15,0 17 16,0-17 0,0 17-1,0-17 1,0 17-16,0-18 15,0 1-15,0 0 16,0-1 0,0 1 46,0 17-46,17 1-16,-17-19 15,35 36-15,-35-35 16,0-1 0,36-17 109,-19-35-125,1 35 15</inkml:trace>
  <inkml:trace contextRef="#ctx0" brushRef="#br0" timeOffset="66849.17">17057 4269 0,'17'-18'31,"-17"0"-31,36 1 15,-1-1 1,0 18 0,1-18-1,-19 18 17,18 0-17,-35 36-15,18-1 16,17 18-16,-35-35 15,0 17-15,0-18 16,0 19-16,0-1 16,0 0-16,-17 1 15,17-19-15,-18 1 16,0-18-16,1 0 94,34-35-79,19-1 1,-19 36-16,36-17 16,-35-1-16,0 0 15,-1 18-15,1 0 16,-1 0 46,1 0-46,0 0 15,-1 0-15,-17 36-16,0-1 15,0-17-15,0-1 16,-35 1 47,17-18-48,-17 0-15,18 0 16,-1 0-16</inkml:trace>
  <inkml:trace contextRef="#ctx0" brushRef="#br0" timeOffset="67656.67">17216 3581 0,'0'-18'15,"35"18"1,18 35 0,-18 36-16,0-18 15,1 53-15,16-53 16,1 35-16,-35-35 16,0-18-16,-1 0 15,-17-17-15,0-36 63,0-52-48,0 34 1</inkml:trace>
  <inkml:trace contextRef="#ctx0" brushRef="#br0" timeOffset="68364.93">17657 3510 0,'-18'35'63,"0"18"-63,18-17 16,0 34-16,-35-17 15,35-18 1,-18 1-16,36 34 234,35-35-234,35-17 16,-17 17-16,-18-17 15,-1 0-15,-16-1 16,17 1-16,-36-18 16,-70 0 93</inkml:trace>
  <inkml:trace contextRef="#ctx0" brushRef="#br0" timeOffset="68965.19">16986 3369 0,'0'18'32,"0"52"-32,36 36 15,-1 18-15,18-19 16,17 1-16,-17-18 16,18 18-16,-18-18 15,17-17-15,-35-18 16,36 0-16,-36-18 15,36-17-15,-36-18 16,36 0-16,17 0 16,-18 0-16,-17 0 15,-35 0-15,0 0 16,17-18-16,-35-17 16,0 0-1,0-1-15,0-17 16</inkml:trace>
  <inkml:trace contextRef="#ctx0" brushRef="#br0" timeOffset="69554.36">17780 3246 0,'0'17'62,"106"36"-46,17 35-16,54 18 16,-19 35-16,-87-105 15,35 69-15,-36-52 16,-52-17-16,0-1 16,-18 0-16,0-17 15,0 35-15,0-18 16,0 0-16,-36 1 15,19-19-15,-36 18 16,0-17-16,35 0 16,1-18 15</inkml:trace>
  <inkml:trace contextRef="#ctx0" brushRef="#br0" timeOffset="70279.92">18856 3510 0,'0'53'16,"0"-18"-16,0-17 0,0 0 15,0-1-15,18 1 16,-1-18-1,1 0 1,0 0 15,17 0-15,-18-35-16,19-36 16,-36 36-16,0-36 15,0-17-15,0 35 16,-71-17-1,54 52-15,17 0 32,-53 18-17,35 0-15,-53 18 16,54 0-16,-19 17 16,1 0-16,35-17 15,-17-1-15,-1 19 16,18 17-16,0-1 15,0-34-15,0 53 16,18 17-16,17-53 16,35 36-16,-34-36 15,17 0-15,0 1 16,-1-19-16,-16 1 16,-1-1-16,0-17 15,-17 0 1,0 0-16,17 0 15,35-17-15,-17-18 16,18-71-16,-1-18 16,-34 36-16,-1-35 15,-35 34-15</inkml:trace>
  <inkml:trace contextRef="#ctx0" brushRef="#br0" timeOffset="70799.86">18962 3016 0,'-18'18'31,"18"0"0,71-18-31,17-18 16,0-17 0,-17 17-16,-54 0 15,19 1-15,-19 17 16,-17-18-1</inkml:trace>
  <inkml:trace contextRef="#ctx0" brushRef="#br0" timeOffset="98958.92">16157 9402 0,'0'0'0,"-35"-18"0,-36 18 16,18-18-16,1-17 15,16 35 1,19 0-16,17-18 16,-36 18-16,1-17 15,-18 17-15,0-18 16,-35 0-16,-18 1 15,0 17-15,-35-18 16,71 18-16,-1 0 16,18-35-16,18 35 15,-18 0-15,0 0 16,18 0-16,0 0 16,17 0-1,0 0 16,1 0-15,-1 0-16,-70 35 16,0-17-16,-18-1 15,71 1-15,-177 70 16,159-70 0,-35 35-16,52-53 15,1 17-15,0 19 16,17-36-16,1 17 15,-36 19-15,17-1 16,1-17-16,0 17 16,-18 18-16,35-36 15,-35 19-15,36-19 16,-1 1-16,0 17 16,1-17-1,17-1 1,-18 19-16,18-1 15,0-17 1,0 35-16,0 17 16,53 36-16,-35-18 15,70 53-15,18-35 16,-18 0 0,0-18-16,-35-17 15,18-18-15,-54-36 16,19 1-16,-1 0 15,0 17-15,0-18 16,1-17 0,34 0-1,-17 0 1,18 0-16,17-35 16,18 35-16,35-17 15,-18-1-15,1-17 16,-18 17-16,-1 0 15,-34-35-15,17 36 16,18-54-16,-35 36 16,70-36-16,-71 1 15,36 17-15,-71 18 16,1-18-16,-19 35 16,1-35-16,35-17 15,-53 34 1,17-17-16,-17 1 0,0-1 15,0 0-15,36 0 16,-36 35 0,0-17-16,0-18 15,0 18-15,0-18 16,0 35 0,0 0-16,-18 1 15,0-18-15,1 35 16,17-18-1,-35 18 1,17 0-16,-35 0 16,35-18-16,-35 1 15,36-1-15,-18 18 16,-1-35-16,19 35 16,-1 0-16,-17-18 15,17 18 1</inkml:trace>
  <inkml:trace contextRef="#ctx0" brushRef="#br0" timeOffset="107623.1">12682 13247 0,'-17'0'219,"-1"0"-203,0 0-1,1 0 1,-18 0-1,35-18-15,-18 1 16,-17-1-16,-1 0 16,19 18-1,-1-17-15,0 17 16,-17-18 0,0 18-1,17 0 1,-17 0 15,17 0-15,-17 0-1,17 0-15,-17 0 32,17 0-32,-17 0 15,18 0-15,-19 0 16,19 18-1,-1-18 1,-17 0-16,35 17 16,-36-17-16,19 0 15,-1 36-15,-17-36 16,17 0 46,1 17-46,-19 1 0,1-1-16,17 19 0,-17-36 15,0 53-15,17-53 16,1 17-16,-1 1 16,0 0-16,18-1 31,0 1-16,-17-18-15,17 17 16,-18 19 0,0-19-1,18 1 1,0 0-16,0-1 31,0 1-31,0 17 16,0-17-1,0-1-15,0 1 16,0 17-16,0-17 16,-17 35-16,17-35 15,0-1 1,0 1-16,0 0 16,-36-1-16,36 1 15,0 17 1,0-17-16,0-1 15,0 1 1,0 0 0,0-1 15,0 19-31,0-19 16,0 1-1,0-1-15,0 1 31,0 0 16,0-1-31,18 1 15,-18 0-15,0-1-16,0 1 15,0 0 1,0-1 0,0 1 15,18-18-15,-18 35 30,0-17-30,0 17 0,17-35-16,1 18 15,-18 17-15,18-35 16,-1 35 0,19-17-16,-36 0 15,17-18 1,-17 17-16,18-17 15,17 18-15,-35-1 16,18-17-16,-1 0 16,1 18-16,0 0 15,-1-1 1,19-17 15,-1 18-31,-17-18 16,17 18-1,-18-18 1,19 0 31,-19 0-16,19 0-15,-19 0-16,19 0 15,-19 0 1,36 0-16,-35 0 16,17 0-1,-17 0 1,17 0-16,-17 0 16,17 0-1,-18 0 1,1 0-16,0 0 437,17-36-437,0 19 16,18-1-16,-17-35 16,34 53-16,1-35 15,-36 0-15,0 17 16,18-35-16,-35 35 15,35 1-15,-36-1 16,1 1 0,0-1-16,-1 0 15,-17 1 17,0-1-32,36 0 15,-36 1-15,17 17 16,1-36-16,-1 19 15,1-1 1,-18 0-16,18-17 16,-18 18-16,0-1 15,0-17 1,0 17 0,0-17-1,35 17-15,-35 0 16,0 1-16,0-18 15,0-1-15,0 19 16,0-36-16,0 17 16,0 19-16,0-1 15,0 0 1,-18 1 0,18-1 15,0 1-31,0-1 15,0 0-15,-17 1 16,-1-1 0,0 18-1,18-18-15,0 1 32,-17 17-1,-1-18-16,1 18-15,-19-35 16,36 17-16,-17 1 16,-1-1-1,0 0 1,1 18 15,17-17-31,-18 17 16,0-18 15,1 18 0,-1-18 1,0 1-1,1 17 16,-1-18-16,-17 18 16,35-18-32,-18 18 17</inkml:trace>
  <inkml:trace contextRef="#ctx0" brushRef="#br0" timeOffset="110379">15787 16898 0,'0'18'94,"0"-1"-47,-18 1-32,1 0 1,-1-1 0,0-17-16,18 18 15,-17 0 1,-1-1 0,0 1-16,18-1 15,-53 1-15,36 35 16,-1-53-16,1 53 15,-19 0-15,36-18 16,-17 36-16,-19-36 16,36-17-1,0 17-15,-17-18 16,17 19-16,-18-19 16,0 1-16,1 35 15,17-18 1,-36 18-16,36-35 15,0 17 1,0 0-16,0 18 16,0 0-16,0-18 15,0 18-15,0 18 16,0-36-16,0 1 16,0-1-16,0 0 15,18 0-15,-18-17 16,0 0-16,35 17 15,-17 0-15,-18-17 16,18-1-16,17 19 16,-35-19-16,35 1 15,-17 0 1,17 17 0,-17-35-16,-18 18 15,35-1-15,0 18 16,18-17-1,18 17-15,-18-17 16,0-18-16,0 0 16,-18 0-1,35 0-15,-52 18 16,17-18-16,36 0 16,-36-18-1,0-17 1,-35 17-16,18-17 15,-18 17-15,0 1 16,35-19-16,-35 19 16,0-19-16,0-17 15,18 18-15,-18-18 16,0 0-16,0 36 16,18-19-16,-18 19 15,0-18-15,0 17 16,0-17-16,17 17 15,-17-35-15,0 35 16,0-35 0,0 18-16,0 0 15,0-18-15,0 35 16,-35-35-16,35 36 16,-35-18-1,17 17 1,18 0-1,-18 1-15,1-1 16,17-17-16,-36 17 16,19 0-16,-1 1 15,1-19 1,-1 36-16,18-35 16,-18 35-1,1-17 1,-1-1-1,18 0-15,-18 18 16,1-17-16,-1-1 16,18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08T10:22:16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13123 4727 0,'-17'0'47,"-1"18"-16,0-18 31,18 17-30,-17-17-1,17 18 0,-18-18 32,1 0-48,-1 0 1,-35 18-1,18-18 1,17 17 0,0-17-1,1 0 1,-1 0-16,-35 18 16,0-18-16,0 35 15,0-17-15,-17 0 16,17-18-16,18 35 15,-18-35 1,53 18-16,-18-18 16,-17 17-16,17 1 15,1-1-15,-1 1 16,0-18-16,-17 18 16,35-1-16,-18 1 15,-17 17 1,17 18-16,18-35 0,-35 17 15,18 0 1,17 18-16,0-17 0,0-1 16,-18 18-1,18-36-15,0 19 16,0-1-16,0 0 16,0-17-16,0 17 15,0 0-15,18-35 16,-1 36-1,1-36-15,17 35 16,18 0-16,-35-17 16,70 0-16,-71 17 15,1-18-15,0-17 16,17 0-16,-17 36 16,35-36-1,-18 0 1,-17 17-1,34-17-15,-16 0 16,17 0-16,0 0 16,17 0-16,-52 0 15,52 0-15,-52 0 16,17 0-16,1 0 16,-19 0-16,1-17 31,-1 17-16,-17-18-15,18 18 16,0-18-16,35-17 16,-53 18-16,17 17 15,1-36-15,0 19 16,-18-1-16,17-17 31,-17 17-15,0 0-16,18 1 15,-18-1-15,0 1 16,0-19 0,0 19-16,0-36 15,0 17 1,0 19-16,0-1 16,0-17-16,0 17 15,0-17 1,0 17-1,0 1 1,0-1-16,0 0 16,0 1-1,0-1-15,0 0 16,0-17 0,0 18-16,0-19 31,0 19-16,0-1-15,-18-17 16,18-1 0,0 1-1,0 18 1,0-1 0,0 0-1,-17 1 1,17-1 15,0 0 0</inkml:trace>
  <inkml:trace contextRef="#ctx0" brushRef="#br0" timeOffset="1553.41">6632 8255 0,'71'0'78,"35"-18"-62,52 1-16,19-19 16,-36 1-1,106 18-15,17-1 16,1-35-16,0 53 16,-54-18-16,-87 18 15,17 0-15,-88-17 16,-36 17-16,19 0 15,-19 0-15,1 0 16,0 0 0,-1 0-16,1-18 15,17 18 1,0 0-16,18 0 16,18-18-16,-36 18 15,18 0-15,-53-17 16,35 17-16,1-18 15,-19 18 1,19 0-16,-19 0 16,18-17-16,1 17 15,34 0-15,-17 0 16,18 0 0,17 0-16,0 0 0,36 0 15,-54 0-15,1 0 16,35 0-1,-71 0-15,-18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08T10:23:39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11942 15681 0,'0'53'47,"0"-18"-31,0 0-16,0 18 16,0-17-16,0-19 15,0 1-15,0 17 16,0 0-16,0 1 15,0 17-15,0-18 16,0 18-16,0 17 16,0-17-16,0 0 15,0-17-15,0 16 16,0-16-16,0-19 16,0 36-1,0-35-15,0 17 16,0-17-16,0 17 15,0-17-15,0-1 16,0 36-16,0-35 16,0 17-16,0 18 15,0-35-15,0 35 16,0-36-16,0 36 16,0 18-16,0-18 15,17 17-15,-17-17 16,0 18-16,35-1 15,-17-17-15,-18-18 16,18 36-16,-18-53 16,0-1-16,0 19 15,0-1 1,0-17 31,35 17-32,-35 0 1,0 0 0,0-17-1,0 0 1</inkml:trace>
  <inkml:trace contextRef="#ctx0" brushRef="#br0" timeOffset="3741.31">11906 15663 0,'18'0'125,"35"0"-109,35 0-16,-35 0 15,106 0 1,-1 0-16,1-17 15,18-1-15,-19 0 16,1-17-16,0 0 16,-18 35-16,35 0 15,-105-18-15,-1 18 16,-52-17-16,17 17 16,-17 0-16,0-18 15</inkml:trace>
  <inkml:trace contextRef="#ctx0" brushRef="#br0" timeOffset="5062.22">12118 17621 0,'18'18'62,"17"0"-62,-18-1 16,19 1-16,-1-1 16,-17 1-1,17-18-15,18 18 16,17-18-16,-34 0 15,-19 0-15,36 0 16,-53 17 0,18-17 46,35 0-46,17 0-1,1 0-15,-18 0 16,17 18-16,1-18 16,-18 18-1,-35-18-15,34 17 0</inkml:trace>
  <inkml:trace contextRef="#ctx0" brushRef="#br0" timeOffset="16111.67">17692 16298 0,'0'53'62,"17"0"-62,19 18 16,-19-18-16,-17 0 15,18-1-15,17 1 16,-35-17-16,0-1 16,0 0-1,0 1-15,18-19 16</inkml:trace>
  <inkml:trace contextRef="#ctx0" brushRef="#br0" timeOffset="16722.5">18009 16316 0,'0'0'0,"18"-35"0,105 35 31,-70-18-31,-17 0 16,-1 18-16,0 0 16</inkml:trace>
  <inkml:trace contextRef="#ctx0" brushRef="#br0" timeOffset="17847.56">18045 16422 0,'0'17'16,"0"19"-16,0-19 0,0 1 15,0 17 1,17-17 0,1 35-16,0-36 15,-1 1 1,-17 0 15,18-1-15,-1 1 31,1-18 15,35 0-62,-35 0 16,-18-18-16,17-17 15,19 35-15,-19-18 16,1 18 15,-1 0-15,19 0 0,-1-17-1,-35-1-15,35 18 16,-17 0 15,0 0-15,-1 0-16,1 0 31,-1 0 0,1 35-31,-18-17 16,0 35-1,0 0-15,0-35 16,0 17-16,0-17 16,-35 34-1,35-34 1,-18-18-16,18 18 16,-35-1-16,17-17 218,1 0-202,-1 0-16</inkml:trace>
  <inkml:trace contextRef="#ctx0" brushRef="#br0" timeOffset="18527.21">19191 16863 0,'-18'0'16,"1"0"15,-1 0-16,18 35-15,0 0 16,0-17 0,-17 35-16,17 17 0,0-52 15,0 17-15,-18-17 16</inkml:trace>
  <inkml:trace contextRef="#ctx0" brushRef="#br0" timeOffset="22199.41">19368 16245 0,'17'36'63,"1"-19"-63,-1 54 15,-17-18-15,18 0 16,-18 17-16,18-34 15,-18-1-15,0-18 16,17 36-16,-17-35 16,0 17-1,0-17 17</inkml:trace>
  <inkml:trace contextRef="#ctx0" brushRef="#br0" timeOffset="23263.41">19544 16192 0,'0'-17'16,"18"17"15,17 0-15,18 0-16,-18 0 16,-17 0-16,52 0 15,-35 0-15,18 0 16,0 0-16,-35 0 15,17 0 1,-17 0 172,-18 17-173,-18 1-15,1 53 16,-19-1-16,36-17 15,-17 18-15,17-54 16,-18 36 0,18-35-16,0 0 15,0-1 17,0 18-1,0-17-16,0 0-15,18-1 16,-1 1 0</inkml:trace>
  <inkml:trace contextRef="#ctx0" brushRef="#br0" timeOffset="23870.99">19703 16510 0,'17'0'31,"1"0"-15,35 0-16,0 0 15,0 0-15,-36 0 16,19 0-16,-19 0 16,1 0-16,-1 0 15,19 0 1,-1 0-16,-17 0 16,-1 0-16,19 0 15,-19 0 1,1 0-1,0 0-15</inkml:trace>
  <inkml:trace contextRef="#ctx0" brushRef="#br0" timeOffset="24814.83">20461 16704 0,'0'18'94,"0"-1"-94,0 1 15,0 0-15,0-1 16,0 1-1,0 0 1,0-1 0</inkml:trace>
  <inkml:trace contextRef="#ctx0" brushRef="#br0" timeOffset="28983.29">20673 16104 0,'35'0'47,"-17"53"-16,-18-35-31,17 35 16,-17-18-1,18 53-15,0-17 16,-1-1-16,19 1 16,-36-36-16,0 18 15,17 0-15,1-35 63</inkml:trace>
  <inkml:trace contextRef="#ctx0" brushRef="#br0" timeOffset="29568.03">20955 16210 0,'18'-18'31,"17"18"-16,18-17-15,35-1 16,-70 1-16,35 17 16,-1-18-16,-16 0 15,-1 18-15,-35-17 16,18 17 0,-1 0-1</inkml:trace>
  <inkml:trace contextRef="#ctx0" brushRef="#br0" timeOffset="30877.41">21096 16192 0,'0'18'16,"0"0"0,0 17-16,-18 0 15,18 1 1,0-19-16,0 19 15,0-19-15,0 1 16,0-1-16,0 1 16,18 17-16,0-17 15,-18 0-15,0-1 16,17-17 0,1 18 30,0-18 48,17-35-78,-17 35-1,17-18-15,-18 0 16,1 18-16,0-17 16,-1 17-16,-17-18 15,36 18-15,-19 0 16,-17-18 31,18 18-16,17 0-15,-17 0 46,0 0-46,-1 0-16,1 0 15,-18 36 32,17-1-31,-17 0 0,0 1-1,0-19-15,0 1 16,0 17-1,0-17 1,0-1 0,0 19-1,-17-36 1,17 17-16,-18 1 16,-17 17-16,0-17 15,17 0 1,0-1-16,1-17 15,-1 35-15,0-35 16,1 0 31,-1 0 0</inkml:trace>
  <inkml:trace contextRef="#ctx0" brushRef="#br0" timeOffset="31597.74">21996 16633 0,'0'53'110,"0"0"-110,0-35 15,0 35-15,0-35 16</inkml:trace>
  <inkml:trace contextRef="#ctx0" brushRef="#br0" timeOffset="34631.33">22190 15998 0,'17'0'46,"-17"18"-46,18 35 16,17-18-16,1 1 16,-19 16-16,1-34 15,-1 35-15,19-35 16,-36 17-16,35 18 16,-17-18-16,-1-17 15,-17-1-15,18 1 16,-18 0-1,0-1-15</inkml:trace>
  <inkml:trace contextRef="#ctx0" brushRef="#br0" timeOffset="47581.09">22648 15946 0,'18'0'94,"0"0"-94,-1 0 16,1 0 140,17 0-78,-17 0-47,-1 0 1,1 0-17,17 0 1,-17 0 15,-18 17-15,18 1-1,-18-1 1,0 19-16,0-19 16,0 1-16,0 17 15,0-17-15,0 0 16,0-1 0,0 1-1,0-1 1,-36 19-1,19-19-15,-1 1 16,0 17 0,18-17 156,89-36-157,-36 1-15,-18 17 16,0 0-16,-17-18 15,35-17-15,-36 35 32,1 0-17,0 0 32,-1 0-31,1 0-16,0 0 31,-1 0-15,-17 35 15,0-17-15,0 17-16,0-17 15,0 17-15,0-17 16,0-1-1,0 1 1,0-1-16,-17-17 16,17 18-1,-18-18 1,0 0 0,1 0-1,-1 0-15,0 0 16,18 18-1,-17-18-15,-1 17 16,0-17 0,1 18-1</inkml:trace>
  <inkml:trace contextRef="#ctx0" brushRef="#br0" timeOffset="51206.07">18009 17498 0,'71'0'109,"52"0"-93,71 0-16,18 0 15,17 0-15,18 0 16,18 0-16,158 0 16,-88 0-16,53 0 15,-88 0-15,-70-18 16,-36 0-16,-36-34 15,36 16-15,-53 19 16,36-19-16,-36 1 16,35 17-16,-52-17 15,17 18-15,-53-1 16,18 18-16,17-18 16,-34-17-1,16 35-15,37 0 0,-37-18 16,1 1-1,0-1-15,35-17 16,-17 17-16,17 1 16,-35 17-16,35-18 15,-71 0-15,36 1 16,-18-19-16,-17 1 16,-36 17-16,18 1 15,0-18-15,-18 17 16,1 0-16,-19 1 15,1-1 48,-1-35-47,-17 35-1,0-17-15,0 17 16,0-34-16,0-1 15,18 35-15,-18-17 16,0 17 0,0-35-16,0 0 0,0 18 15,0-18-15,0 35 16,0-35 0,0 18-16,0 0 15,0 0-15,0 17 16,0 0-16,0 1 15,-18-19 1,1 19 47,-1 17-63,1-35 15,-1 17 1,0 0-16,1-17 15,-1 17 1,0 1 0,1-1-1,-1-17-15,0 17 16,1 1 0,-18-1-1,-18 0-15,-36-17 16,54 17-16,17 18 15,-52-17-15,17 17 16,0-36-16,0 19 16,0 17-16,-17-18 15,-1 18 1,-52-17-16,17-19 16,18 36-16,-18-17 15,-18 17-15,36 0 16,0-18-16,17 18 15,-17 0-15,-18 0 16,-35 0-16,35 0 16,-70 0-16,17 0 15,1 0-15,16 0 16,1 0-16,18 0 16,52 0-16,-52 0 15,35 0-15,-36 0 16,-17 0-16,-53 0 15,-18 0-15,1 0 16,-72 0-16,107 0 16,-18 0-16,35 0 15,71 35-15,35-35 16,18 0-16,0 0 16,-1 18-1,-17-18-15,1 18 0,-19-18 16,0 35-16,-52-18 15,-18 1 1,17-18-16,-17 18 16,53-1-16,0 1 15,35-18-15,0 18 16,18-18-16,-1 17 16,1 1-16,0 0 15,-18-18-15,18 17 16,-18 1-16,35-1 15,1 1-15,-1-18 16,18 18 0,-18-1-1,1 1-15,-19 35 16,-17-18-16,-17 18 16,17-35-16,-18 35 15,36-36-15,0 19 16,0-1 15,17-18-31,0 1 16,1-18-16,-1 18 15,-17-1 1,17 1 0,18 0 15,0-1-16,-18-17-15,18 36 16,-35-1-16,35-17 16,0 34-16,-18-16 15,1 17-15,-1 17 16,18-35-16,-17 18 16,-1-17-16,18-1 15,0 0-15,0 18 16,0 0-1,0-35-15,0 17 16,0-17-16,0 17 16,0-17-1,0-1-15,0 1 16,0-1 0,18 19-1,-1-36 1,-17 35-16,35 0 15,-17-17 1,0 17 0,-1 0-1,1-35 1,0 18-16,-1 0 16,36-1-16,-17 1 15,34 0-15,1-1 16,176 36 15,-142-53-31,-34 0 0,17 0 16,-17 0-16,-1 0 15,18 0-15,-35 0 16,-53 18-16,18-18 16</inkml:trace>
  <inkml:trace contextRef="#ctx0" brushRef="#br0" timeOffset="109125.88">17039 5874 0,'-17'0'63,"-89"70"-63,0-17 16,-18 0-16,19 0 15,-1-18-15,35 18 16,-35-35-16,-17 35 15,-18 0-15,0 0 16,52-18-16,-34 0 16,0 0-16,34-35 15,19 36-15,34-19 16,19-17 0</inkml:trace>
  <inkml:trace contextRef="#ctx0" brushRef="#br0" timeOffset="109661.56">15469 6209 0,'-53'35'15,"0"36"-15,18-18 16,0 0-16,0 35 15,-1-53-15,36-17 16,0-1-16,0 1 16,0 0-1,18-1 32,53-17-31,52 0-16,-17 0 15,0 0-15,17-35 16,-70 35-16,0 0 16,-18 0-16,-17 0 15</inkml:trace>
  <inkml:trace contextRef="#ctx0" brushRef="#br0" timeOffset="110774.33">16016 8096 0,'-18'0'16,"-34"36"-16,-37 16 16,-16 19-16,-72-18 15,71 0-15,-52 17 16,-36 1-16,52-1 16,-52-17-16,36 36 15,-1-54-15,35 53 16,54-88-16,-1 53 15,36-35-15,-18-18 16,18 17-16,17 1 16,-17-18-16,17 18 15,-35 17-15,-17-18 16,52 1-16,-17 0 16,17-18-16,1 0 15,-1 17 1</inkml:trace>
  <inkml:trace contextRef="#ctx0" brushRef="#br0" timeOffset="111406.54">13899 8696 0,'-35'35'16,"0"53"-1,-18-35 1,0 18-16,18 17 0,-1-17 16,-16 17-16,-1-35 15,0 53-15,35-71 16,18-17 62,71-18-62,52 0-16,-35-18 15,18 18-15,-35-18 16,-1 18-16,-17-17 15,18 17-15,-18 0 16,17-18-16,-17-17 16,-35 35-16,-1 0 15,-17-18 17</inkml:trace>
  <inkml:trace contextRef="#ctx0" brushRef="#br0" timeOffset="124649.23">22913 11818 0,'-18'0'15,"-17"35"1,0 54-16,-1-54 15,19 0-15,-71 36 16,17 17-16,-17 0 16,0 35-16,-1 1 15,-16-18-15,-54 53 16,53-71 0,18 0-16,0-35 15,52-18-15,19-17 16,-1-1-16,0-34 125</inkml:trace>
  <inkml:trace contextRef="#ctx0" brushRef="#br0" timeOffset="125169.13">21855 12647 0,'-18'0'15,"0"35"1,18 36-16,0 17 15,0-17-15,0-1 16,0-17-16,0 0 16,0-35-1,0-1 63,106-17-62,-35 0-16,-1 0 16,1 0-16,17 0 15,18 0-15,-53 0 16,0 0-16,-18 0 16</inkml:trace>
  <inkml:trace contextRef="#ctx0" brushRef="#br0" timeOffset="126743.38">9790 15699 0,'0'53'79,"0"17"-64,0 1 1,0-18-16,0-18 15,0 18-15,0-36 16,0 1-16,0 0 16,0-1-16,0 1 31,-18 17-15,18 0-16,0 1 15,0 17-15,0 0 16,0-36-16,0 19 15,-18-19 64,1-34-79</inkml:trace>
  <inkml:trace contextRef="#ctx0" brushRef="#br0" timeOffset="127357.25">9543 15998 0,'0'18'15,"88"35"-15,-35 18 16,-18-36-16,-17 0 16,-1 0-1,-17-17-15,0 0 16,0-1-16,18 19 16,-18-19-16,0 1 15,18 0 1,17-18 93,-35-18-93,17-17-1,1 17-15,-18-17 16,0-1-16</inkml:trace>
  <inkml:trace contextRef="#ctx0" brushRef="#br0" timeOffset="131862.76">14587 15434 0,'0'18'47,"-17"17"-47,-1 0 16,0 1-16,-17 16 16,35-16-16,-35 17 15,17-18-15,18-17 16,-35 17-16,17-18 15,-17 36-15,17-35 16,1 17 0,-1-35-16,-17 18 15,0 0-15,35-1 16,-36 1-16,36-1 16,-17 1-1</inkml:trace>
  <inkml:trace contextRef="#ctx0" brushRef="#br0" timeOffset="132591.23">14041 15734 0,'0'35'31,"0"-17"-15,0 17-16,17-17 15,-17 35-15,0-36 16,0 1-16,0 0 16,18 17-1,-18-18-15,0 1 16,0 0 62,0-1-78,17 1 16,1 0-1,17-18 1,-17 0-16,17 0 16,1 0-16,17 0 15,-1 0-15,-16 0 16,-1 0-16,18 0 15,-18 0-15,18-18 16,-18 0-16,-17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08T10:07:50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8855 4568 0,'0'18'63,"0"17"-63,0 89 16,0-89-16,0 36 15,0-18-15,0 0 16,0-36-1,0 1 48,-36-1-47,36 1-16,0 0 15,0-1-15,0 1 110</inkml:trace>
  <inkml:trace contextRef="#ctx0" brushRef="#br0" timeOffset="904.73">8643 4798 0,'0'17'31,"0"19"1,0-19-32,0 19 15,18-1-15,-18-17 16,0-1-16,17 18 15,1-17 64,17 53-64,36 34-15,-1 1 16,-34-35-16,-1-1 15,0-34-15,-17-36 94,-18-18-94,17 0 16,-17-17 15,36 0-31,-36 0 16,17 17-16,1-35 15,0 18-15,17-1 16,-35 19-16,18-1 16,-18 1-1,17-1 1</inkml:trace>
  <inkml:trace contextRef="#ctx0" brushRef="#br0" timeOffset="38633.01">13353 10848 0,'0'0'0,"-106"53"16,53-36-16,35-17 16,1 0-1,17 18-15,-18-18 63,0 18-48,-17-1 1,17 36-16,1-35 16,-1 17-16,1-17 15,-1 17-15,0 0 16,1-17-16,17 0 15,-18-1-15,18 19 16,-35-19 0,35 1-16,-18 0 15,0-1-15,18 18 16,-17-17-16,-1-18 16,18 18-1,0 17-15,0-17 0,-18 17 16,1-17-1,17 17-15,0-18 16,-18 19 0,18-19-16,0 1 15,0 0 1,0-1 0,0 1-16,0 17 15,0-17-15,18 52 16,-18-52-1,0 17-15,17-35 16,1 53 0,0-35-1,-1 0-15,19 17 16,-1 0-16,-17 0 16,17 1-16,0-1 15,0-17 1,-17-18 31,0 0-47,17 35 15,-17-35-15,17 0 16,-17 17-16,-1-17 16,1 0-16,17 0 15,0 0 1,-17 0-16,35 0 15,0 0-15,-18 0 16,18 0-16,0 0 16,-35 0-16,17-17 15,18-1-15,-18 18 16,-17-17 0,17-1-16,18 0 15,-35 18 1,-1-17-16,1 17 15,17-18-15,0-17 16,-17 17-16,17 0 16,18-34-16,-18 16 15,18-34-15,-35 34 16,0 19-16,-1-18 16,19-18-16,-36 35 15,0-17 1,0 17-16,0-17 15,0-1-15,0-16 16,0-1-16,0 35 16,0-17-1,0 17-15,0-35 16,0 36-16,0-19 16,0-17-16,-18 18 15,-17-18-15,-18-17 16,17-1-16,1 0 15,18 36-15,-1 0 16,0 17-16,1 18 16,17-17 15,-18-1-31,0 0 16,-70 1 77,-18-19-93,-35 19 16,18-1-16,-54-35 16,72 36-16,-72-1 15</inkml:trace>
  <inkml:trace contextRef="#ctx0" brushRef="#br0" timeOffset="40007.83">14676 12312 0,'0'0'0,"-177"-53"16,107 53-16,-36 0 16,-35 0-16,105 0 15,-87 0-15,52 0 16,-34 0-16,16 0 15,-87 53 1,141-35 0,-18-1-16,0 1 15,35 17-15,-17-17 16,0 17-16,-1-17 16,36 17-16,-35-17 15,35-1-15,-18-17 16,18 18-16,0 17 15,-52 0-15,52-17 16,0 17-16,0 18 16,-18-35-16,18 0 15,0-1-15,0 1 16,0-1-16,0 19 16,0-19-1,0 36-15,0-17 16,0-19-16,0 1 15,18 52-15,17-52 16,18 53 0,-18-54-16,0 19 15,18-36-15,0 0 16,-18 0-16,36 35 16,-36-35-16,18 0 15,-18 0-15,1 0 16,17 0-16,-18 0 15,-17 0-15,34 0 16,1-53 0,0 35-16,0 18 15,-18-17-15,54-19 16,-72 36-16,54-17 16,17 17-16,-35-18 15,-18 18-15,36-35 16,-36 17-16,0 18 15,-35-17-15,53-1 16,-35 0 0,17-52-16,-17 34 15,-18 19 1,0-19 0,0 1-16,17 0 15,-17 17-15,0-17 16,18 0-16,-18 17 15,0 0 48,0-34-47,0-19-16,-35 0 0,-18 18 15</inkml:trace>
  <inkml:trace contextRef="#ctx0" brushRef="#br0" timeOffset="41471.49">14711 13264 0,'0'0'0,"-53"0"0,18 0 15,-36 0-15,18 0 16,0 0-16,-17 0 15,-1 0-15,1 0 16,17 0-16,17 0 16,-34 53-16,17-35 15,35 17-15,-35-17 16,18 17-16,17-17 16,1-1-1,-18 19 1,-1-19-1,36 1-15,-35 0 16,0-1-16,-1 36 16,19-53-1,-19 71-15,19-36 16,17-17 0,-18 17-16,18-17 15,0-1 1,0 1-1,0 0-15,0-1 16,0 1-16,0-1 16,0 1-1,0 0 1,0-1 15,0 1-31,0 17 16,18-17-16,-1 35 15,1-36-15,17 36 16,-17-17-16,0-1 16,17 0-16,0 1 15,1 16-15,16-16 16,-16-1-16,-1-17 16,0-1-16,-17 19 15,0-19 1,34-17-16,1 71 15,-17-71-15,34 35 16,-17-17-16,-18-18 16,18 0-16,-17 0 15,-19 0-15,19 0 16,-1 0-16,18 0 16,35 0-16,18-18 15,0 0-15,52 1 16,1-36-16,0 18 15,-71-18-15,-17 17 16,-36 19-16,18-36 16,-53 18-1,0 17-15,0-17 16,0-1-16,0-52 16,0 18-16,-18 17 15,1 0-15,-36-18 16,35 1-16,-35 17 15,35 17-15,-35 1 16,18 17 0,0-17-16,17 35 15,-17-17 1,-53-19-16,-36 1 16,1 17-16,-18 18 15,0 0-15,-89 0 16,19 0-16,52 0 15,18 0-15,17 0 16,36 0-16,-18 0 16,53 0-16,36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08T10:08:40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13705 3739 0,'0'18'94,"0"35"-78,0 0-16,0 0 15,0-18-15,0-17 16,-17 17-16,17-17 16,0 17-1,0-17 1,-18-1 0,18 1 30,0 0-14,0 17-32,0-18 15,0 36-15,0-35 16,0 17-16,0-17 16,-18-18 46,1 0-46,-1 0-16,1-18 15,-1 1 1</inkml:trace>
  <inkml:trace contextRef="#ctx0" brushRef="#br0" timeOffset="1041.13">13476 4004 0,'-18'0'15,"18"18"1,18-1 0,0 1-1,-1 0-15,1-1 16,-18 1 15,0 0 16,0-1 0,0 18-32,35 18-15,-35-17 0,18 17 16,35-1 0,-53-34-16,17-18 15,1 0 17,0 0-17,17 0 204,0-35-203,-17 0-16,0-1 15,17 1 1,18-18-16,-36 18 15,1 17-15,0 1 16,17-1-16,-35 0 16,18 1-16,-1 17 15</inkml:trace>
  <inkml:trace contextRef="#ctx0" brushRef="#br0" timeOffset="5736.14">8237 10019 0,'0'0'0,"18"35"16,-18 0-16,0-17 15,0 17-15,0-17 16,0 17-16,0 1 16,0 16-16,0 19 15,0-53-15,0-1 16</inkml:trace>
  <inkml:trace contextRef="#ctx0" brushRef="#br0" timeOffset="6727.78">8096 10283 0,'-17'0'94,"17"18"-47,17 0-31,-17-1-1,18-17 95,0 0-79,17 0-16,0 0 1,0 0-16,18 0 16,-35 0 15,-18 18-31,18 0 16,-1 17 30,1-35-30,17-18 109,-17 1-109,-1-36-16,1 0 15,35-35-15,-53 35 16,0-18-16,35-35 16,0 18-16,-35 18 15,0 17-15,18 17 16</inkml:trace>
  <inkml:trace contextRef="#ctx0" brushRef="#br0" timeOffset="8087.44">13652 10019 0,'0'18'62,"0"-1"-46,0 1-16,0-1 16,0 1-1,0 17 17,0-17-32,0 35 0,0-35 15,0 17 1,0-18-16,-35 1 15,35 0 32,0-1-31,0 1 0,0 0 46,0-1 1</inkml:trace>
  <inkml:trace contextRef="#ctx0" brushRef="#br0" timeOffset="8827.84">13494 10319 0,'17'35'63,"72"53"-48,-37-17-15,-16-36 16,-19-17 0,19 35-16,-36-36 15,17-52 95,1 17-95,-18-17-15,53 0 16,-53 17-16,0-17 16,35 17-16,-35-35 15,18 18-15,-18 17 16,17 1-1</inkml:trace>
  <inkml:trace contextRef="#ctx0" brushRef="#br0" timeOffset="10479.04">8255 16016 0,'18'0'31,"17"18"-15,-35-1 0,0 19-16,18-1 15,-18-17-15,0-1 16,0 36-16,0-35 16,35 35-16,-18 0 15,-17 0-15,0-1 16,0 1-16,0 0 15,0-35 32,0 0-47,0-1 16,0 18-16,0-17 16,0 0-16,0-1 15,0 1 16,0 17 1,0-17-17,0 0 48,0 17-63</inkml:trace>
  <inkml:trace contextRef="#ctx0" brushRef="#br0" timeOffset="11543.43">8132 16457 0,'17'18'78,"1"35"-78,-1-18 16,1-17-16,17 17 15,-35 0-15,0 0 16,18 1 0,-18-19-1,0 1 32,0 0 0,18 17-31,-1-17-1,19 17 63,-19-18-62,1-17-16,-1 0 78,-17-17-62,53-54-1,-35 36-15,53-18 16,-36-35-16,18 35 16,17-35-16,-34 17 15,17 18-15,-18 18 16,-18 35-1,19-35-15,-19 17 32</inkml:trace>
  <inkml:trace contextRef="#ctx0" brushRef="#br0" timeOffset="13839.64">13582 16298 0,'0'-17'47,"0"-19"-31,53 36 62,53 0-78,-36 0 16,-34 18-16,-19-18 15,36 18-15,-35-1 16,-18 1-1,0 0 64,0 17-79,0-17 15,0 17 1,0 0-1,-18 0 1,-35-17-16,36 0 0,-19-1 16,19 1-16,17 0 31,-53-1 0,35 1-31,0-18 31,36 0 141,17 0-156,18 0-16,-17 0 16,34 0-16,-17 0 15,-35 0-15,17 0 16,-17 0-16,-1 0 15,-17-18 1,18 18-16,-1 0 16,1 0-1,-36 0 142,18 18-157,-35 17 15,18-35 1,17 18-16,-36-1 15,36 19-15,-35-19 16,35 1-16,-18 0 16,-17-1-16,17 1 15,1-18 1,-18 0 15,35 18-15,-18-18-1,18 17-15,-35-17 16,17 0 0,-17 18-1,17-18 1,-17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08T10:09:28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 5697 0,'18'0'125,"-1"-17"-125,19-36 16,-19 35-16,19 1 16,-36-1-16,17 0 15,1 18 63,17 36-78,-35-19 16,0 18-16,18 1 16,-18-1-16,17-17 15,1 17-15,-18-17 47,0 17-47,0-18 16,-18 36-16,-17 0 15,18-17-15,-19 34 16,36-52 0,-35 35-16,35-36 15,0 1-15,18-71 94,17-35-78,0 17-16,18 1 15,-35 34-15,17-16 16,-17 16-16,17-17 16,-17 18-16,17-35 15,-18 52-15,1 0 16,-18 1-16,0-1 15,35 0-15,-35 1 16,18-19 15,-18 72 126,0 17-157,0-18 15,0 0-15,0-17 16,0 17-16,0-17 15,0 35-15,0-36 16,0 1-16,0 17 16,53-17 46,-35-1-62,-1 1 16,-17 0-16,18-18 15,-1 17-15,1 1 32</inkml:trace>
  <inkml:trace contextRef="#ctx0" brushRef="#br0" timeOffset="700.43">1252 5803 0,'0'35'62,"0"-17"-62,0 35 16,0-18-16,0 1 15,36 16-15,-36-34 16,17 53 0,-17-54-1,0 1-15,18-89 141</inkml:trace>
  <inkml:trace contextRef="#ctx0" brushRef="#br0" timeOffset="1275.93">1517 5327 0,'35'-35'125,"18"17"-109,0 0-16,0-17 16,18 17-16,-54 1 15,-52 17 110,0 35-125,17-17 16,-35 35-16</inkml:trace>
  <inkml:trace contextRef="#ctx0" brushRef="#br0" timeOffset="1785.55">1464 5592 0,'35'0'47,"-17"0"-31,0 0-1,-1-18-15,1 18 16,35-35-16,-36 35 15,1-18-15,35 0 16,0-17-16,-18 17 16,-17 1-16,35-18 15,-53 17-15,35 18 16,-17-18 0</inkml:trace>
  <inkml:trace contextRef="#ctx0" brushRef="#br0" timeOffset="3119.82">2646 4710 0,'0'-18'32,"17"18"139,-17 35-171,0-17 32,18 17-32,-18 0 15,0 18 1,18 18-16,-1-18 16,-17 17-16,18 19 15,-18-72-15,18 36 16,-1-35-1</inkml:trace>
  <inkml:trace contextRef="#ctx0" brushRef="#br0" timeOffset="4075.15">3228 4463 0,'18'0'78,"-18"17"-31,17 71-31,18-52-16,-35-19 15,0 19 1,0 17-16,0-1 16,0-16-16,0 17 15,0 0-15,0 0 16,18-18-16,0 18 15</inkml:trace>
  <inkml:trace contextRef="#ctx0" brushRef="#br0" timeOffset="9080.54">3898 4286 0,'0'-17'109,"0"-1"-109,0 0 16,0 1-16,18-36 16,-1 53-1,1 0 48,0 0-63,17 0 15,-17 0-15,-1 0 16,19 0-16,-19 0 94,1 17-79,-18 19-15,0-1 16,0 0-16,0-17 16,0 35-16,0 0 15,-18-18-15,1 18 16,-1 0-16,-35 53 16,53-71-1,-35 0-15,35 0 16,0-17-16,-18 0 15,0-18 1,36 0 156,53-36-172,-54 19 16,19 17-16,-1-18 15,-17 18 1,-18-17 31,17 17-47</inkml:trace>
  <inkml:trace contextRef="#ctx0" brushRef="#br0" timeOffset="22795.25">4445 4022 0,'0'-18'172,"35"0"-172,-17 18 16,35 0-16,-36-17 15,19-1-15,17 18 188,-18 0-188,-17 0 15,-1 18 1,1 17 0,-18-17-1,0 17-15,18 18 16,-18-35-16,0 17 15,0 0-15,0 0 94,0-17-78,0 0-16,-18 17 15,0 0-15,1-35 16,17 35 0,-18-17-16,0 17 0,1-17 15,-1 0 1,18-1 78,0 1-1,18 0 111,52-18-189,-52 0-15,35 0 16,-18 0-16,18-18 15,35-17-15,-88 17 16,18 18-16,-1 0 78,1 0-47,-18-18 32</inkml:trace>
  <inkml:trace contextRef="#ctx0" brushRef="#br0" timeOffset="24801.53">582 6932 0,'106'-35'46,"0"-36"-30,-36 36-16,18-18 16,-70 35-16,17 18 15,-17-17-15,0 17 63,-1 0-63,1 0 15,0 0 1,17 53 0,-17 17-1,-1 1-15,1-1 16,-18-17-16,0 0 16,0-35-16,0-1 15,0 19-15,0-19 16,-35 36-16,-18-17 15,17-19 1,19 18-16,-36-17 0,17 17 16,54-105 93,35-18-93,-35 70-16,52-88 15,-34 53-15,16 0 16,1 0-16,18 1 16,-36-1-1,0 17-15,-17 1 0,17 17 16,-35-17-16,18 18 31,-18-1 63,0 36 31,-18 52-110,18-35-15,-35 36 16,17-36-16,18-17 16,0 17-16,0-17 15,0-1 1,0 1 0,0 0-1,0 17 1,0-17-16,0 17 15,0-18 1,0 1 15,18-18-15,0 18-16,-1-1 16,1-17 30,0 0-14,52-17-32,-17 17 15,-35-18-15,17 18 16,0-35-16,-17 35 16,17-18 93</inkml:trace>
  <inkml:trace contextRef="#ctx0" brushRef="#br0" timeOffset="25810.45">1905 7038 0,'-18'-18'16,"18"-17"-16,0 17 15,0 1-15,0-36 16,0 35-16,53-35 31,-53 36-31,18-1 16,0-17-16,-1 35 47,36 0-16,-18 17-31,1 1 15,-36 0 1,17-1 0,19 1-1,-36 0 1,0 34-16,0 1 16,0-17-16,0 17 15,-36 35-15,-17 18 16,0-36-16,36-17 15,-18-35-15,17 17 16,18-17-16,53-18 141,70-36-141,1-34 15,-54 17-15,36-18 16,-71 36-16,-17 0 16,0 35-16,-18-36 15,17 19-15,1 17 16,-18-18-16</inkml:trace>
  <inkml:trace contextRef="#ctx0" brushRef="#br0" timeOffset="26538.08">2293 6332 0,'35'0'141,"18"0"-126,18-35-15,-36 35 16,36-35-16,-18 17 16,-18 1-16,-18 17 15,1-18-15</inkml:trace>
  <inkml:trace contextRef="#ctx0" brushRef="#br0" timeOffset="27071.59">2469 6562 0,'0'17'109,"36"-17"-109,70 0 0,70-53 16,-88 18 0,36-18-16,17 18 15,-88 0-15,-18 17 16,-35 36 93</inkml:trace>
  <inkml:trace contextRef="#ctx0" brushRef="#br0" timeOffset="27922.38">3492 5838 0,'0'18'78,"0"0"-63,0 35 1,0-36-16,0 54 16,0-1-16,18 1 15,17 17-15,-35-35 16,18 0-16,-18-35 16,0 17-16,0-17 15,0-36 95,0-17-95</inkml:trace>
  <inkml:trace contextRef="#ctx0" brushRef="#br0" timeOffset="39802.18">3810 5909 0,'0'-35'110,"35"17"-95,-17 0-15,17-17 16,0 0-16,-35 17 16,18 18-16,0-17 31,17 17 78,-17 0-109,-18 17 16,17 1-16,1 17 16,0-17-16,-18-1 31,0 19-31,17 34 15,-17-17-15,0 0 16,0-18-16,0-17 16,0 0-1,0-1-15,0 1 16,0 0 0,-17-1-16,17 1 15,0 17-15,-18 0 16,-17 54-1,17-89 1,18 17 0,-18-17 31,54 18 78,17-18-110,35-53 1,-35 53-16,-18-18 15,36-17-15,-36 35 16,-18 0 0,-17-18 140</inkml:trace>
  <inkml:trace contextRef="#ctx0" brushRef="#br0" timeOffset="42544.28">4516 5503 0,'17'0'15,"36"-53"-15,-18 36 16,18 17-16,-35-18 16,17 18 62,-17 0-47,-18 18-15,18-1-1,-18 1-15,0 17 16,0 1 0,0-19-16,0 19 15,0-19 1,0 18-16,-18-17 15,18 0-15,-18 17 16,-17 36 0,17-54-16,36-17 172,35-35-172,35 0 15,-53 17-15,1 0 16,-1 1-16,-17 17 15,17 0 48,-35 35-47,17-35-16,-17 18 15,18 17-15,0 0 16,-18-17-1,0 17 17,0-17-32,0-1 15,0 1-15,0 0 32,0 17-17,-71 0 1,18-17-16,-35 35 15,35-53-15,18 17 16,35 1-16,-18-18 16</inkml:trace>
  <inkml:trace contextRef="#ctx0" brushRef="#br0" timeOffset="45668.53">5539 5080 0,'0'53'63,"-18"-35"-48,18 17-15,0-18 16,-35 19-16,35 17 16,0-36-1,0 19-15,0-19 31,-18-17-31,18 36 79,0-19-64,0 1 16,0-1 63,0 1-31,0 0-32,35-18 141,54-36-157,-54 19-15,35-1 16,-52 18-16,17-35 16,-17 35 15,0 0-15,-1-18-1,18 1-15,-17 17 16,0-18 296,-18-17-265,0 17-47,0 53 203,0 1-187,0-1-16,0-17 16,0 17-16,0 0 15,0 0-15,0 1 16,0-1-1,17 0 1,-17-17-16,0 17 16,0-17-1,18-1-15</inkml:trace>
  <inkml:trace contextRef="#ctx0" brushRef="#br0" timeOffset="147130.4">19614 18803 0,'53'0'47,"53"0"-32,-18 0-15,36-18 16,35 18-16,-1-17 16,1 17-16,-18 0 15,-53 0-15,18 0 16,-35 0-16,17 0 16,0 0-1,18 0-15,-35 0 0,-1 0 16,18-18-1,1 0-15,16 1 16,-52-1-16,18 18 16,17-17-16,-70 17 15,35-18-15,0 18 16,-18-35-16,18 35 16,0 0-16,-36 0 15,36 0-15,0-18 16,0 18-1,-35 0-15,17-18 16,35 18-16,-17-17 16,53-1-16,-35 18 15,17 0-15,-53-18 16,18 18-16,0 0 16,-53-17-16</inkml:trace>
  <inkml:trace contextRef="#ctx0" brushRef="#br0" timeOffset="-202527.03">9613 10336 0,'0'71'47,"0"0"-47,-17 52 16,-1 36-1,18 17-15,0 36 0,-4075 17 16,8150-53 0,-4075 19-16,0-37 15,0-17-15,0-35 16,0-35-16,0-18 16,0-36-16,-18 1 15,18 17-15,0-17 16,0-1-1,0 1 1,0 0-16,0-1 16,0 1-16,0 0 15,0-1-15,-17 19 16,17-19-16,0 1 16,0 0-16,0 34 15,0-34 1,0 0-1,0-1 17,-18-17 280</inkml:trace>
  <inkml:trace contextRef="#ctx0" brushRef="#br0" timeOffset="-196229.72">16175 15469 0,'35'0'63,"106"0"-48,-17 0-15,52 0 16,-17 0-16,53 0 16,-18 0-16,0 0 15,-18 0-15,0 0 16,-87 0-16,-19 0 16,-35 0-1,-17 0-15,0 0 47,17 0-47,18 0 16,0 0-16,-18 0 15,0-17-15,18 17 16,-17-18-16,-1 0 16,-18 18-1,1-17 1,0-1-1,17-17-15,0-36 16,1 36-16,-1 0 16,-35 17-16,35-52 15,-35 17-15,53 17 16,-35-34-16,-18 17 16,35-35-16,-35 17 15,0 1-15,0-1 16,0 18-1,0 0-15,0 18 0,0 17 16,0-17 15,-18 35 1,-52-71-17,-36-17-15,0 18 16,-70-36-16,35 18 15,-36 52-15,18 1 16,54 0-16,-1 17 16,53-17-16,0 17 15,35 18-15,-35-17 16,-17-1-16,52 0 16,-35 18-16,-17-17 15,-1 17-15,18 0 16,-17 0-16,17 0 15,18 0 1,-18 0-16,35 0 0,0 0 16,-17 0-16,-18-18 15,35 18 1,-34-35-16,-1 35 16,-36 0-16,19 0 15,-71 0-15,17 17 16,36 1-16,35 17 15,18 1 1,0-36-16,17 0 16,18 17 31,-71 36-47,1 35 15,52-52-15,1-19 16,-1 19-16,-17-19 15,17 1-15,0-18 16,1 35-16,-1-35 16,1 35-1,17 1 1,-18-36-16,18 17 16,0 19-16,-35-19 15,35 1-15,0 0 16,-18-1-16,18 1 15,-18 17 1,18-17-16,-17-1 16,-1 19-16,0-19 15,18 36-15,0-35 16,-17 17-16,-1-17 16,0-1-16,18 1 15,0 0 1,0-1-1,0 1-15,0 0 16,-17-1-16,-1 18 16,18-17-16,0 17 15,0-17-15,0 17 16,0-17-16,0 17 16,0-17-16,0-1 15,0 1-15,0 0 16,0-1-16,0 1 15,0 0-15,0-1 32,0 1-17,0 0 1,0-1-16,0 1 16,0 0-16,18-1 15,-18 18 1,0-17-1,17 0 1,-17-1-16,18-17 16,-18 18-16,18-18 15,-1 35 1,36-17 0,-17 0-16,-1-18 15,18 17-15,0-17 16,-36 18-16,1-18 15,0 0-15,-1 0 16,1 0-16,17 0 16,-17 0-16,17 0 15,-17 0-15,-1 0 16,36 0 0,-35 0-16,0 0 15,-1 0 32,36 0-31,-18 0-16,1 0 15,-1 0-15,0 0 16,0 0 15,-17 0-31,17 0 31,1 0-31,-1 0 16,18 0 0,0 35-16,17 0 15,1 1-15,17 17 16</inkml:trace>
  <inkml:trace contextRef="#ctx0" brushRef="#br0" timeOffset="-194312.48">19826 15293 0,'88'0'94,"53"0"-78,36 0-16,34 0 15,19 0-15,-1 0 16,-70 0-16,17 0 16,-88 0-16,-17 0 15,-53 0-15,17 0 172,0 0-156,-17 0-16,-1 0 15</inkml:trace>
  <inkml:trace contextRef="#ctx0" brushRef="#br0" timeOffset="-188392.3">19703 16916 0,'0'0'0,"-53"-18"16,-18 18 109,-17 0-125,-18 53 16,53-35-16,-35 35 15,-18-18 1,71-35-16,35 17 16,-18-17 15,1 18-16,-1-18 48,0 18-47,-35 17-16,36 0 15,-18-17-15,17 0 16,18 17 46,0 0-46,0 18 0,0-18-16,0-17 15,0 17-15,0-17 16,18 35-16,-1-18 15,1 0 1,17 1-16,-17 17 0,-1-18 16,19-18-16,-19 19 15,1-19 1,-18 1 0,18 0-16,-1-18 15,-17 35-15,0-17 16,18 17-16,-1-18 15,1 19 1,0-36 0,-1 17-16,19 19 15,17-1-15,0 18 16,-36-53-16,36 53 16,-35-53-1,17 0 63,106 0-62,-70 0-16,-1-18 16,18 1-16,-17-19 15,17 19-15,-88-1 16,18 18-16,-18-18 15,17 1-15,1-1 16,0 18 0,-18-35-1,17 35-15,1-36 0,0 19 16,-1-18 0,-17 17-16,36 0 15,-36-35 1,17 36-16,-17-19 15,0 19-15,0-1 16,0 1-16,0-36 16,0 0-1,0 35-15,0-17 16,0 17-16,0 0 31,0-17-31,-17 35 31,-1-17-31,18-1 16,-18-17-16,1 35 16,-1-18-16,-35-17 15,53 17-15,-53-17 16,53 17 15,-18 1 157,18-1-188</inkml:trace>
  <inkml:trace contextRef="#ctx0" brushRef="#br0" timeOffset="-26161.25">10636 4815 0,'88'18'93,"124"-18"-77,-18 0-16,35 0 16,1 0-16,-1 0 15,53 0-15,18 0 16,35 0-16,-123 0 16,17 0-16,-35 0 15,-53 0-15,0 0 16,-52 0-16,87 0 15,-70 0-15,35 0 16,-53 0 0,-17 0-16,17 0 0,-17 0 15,34 0-15,-52 0 16,-35 0-16,17 0 16,-17 0-16,-18-53 281,0 35-281,0-52 15,0 17-15,0 0 16,0 35-16,0-17 16,0 0-16,0 17 15,0 1 1,0-1-16,0 0 16,0 1-1,-18-1-15,18 0 16,0 1-16,-17 17 15,-1-18 1,0 1 0,1-1-1,17 0-15,-18 1 16,-17-1 0,35 0-1,-18 1-15,0 17 16,1-18-1,-1 18 1,18-18-16,-35 1 16,0-18-16,-36 17 15,-35-35-15,53 35 16,18 1-16,-53-19 16,70 19-16,1-1 15,-36 0-15,17 18 16,19-17-16,-19-1 15,-16 1-15,-37 17 16,54-36-16,17 19 16,-35 17-1,18-18-15,18 18 16,-1 0-16,0 0 16,18-18-1,-17 18-15,-19-17 16,19 17-16,-36-36 15,35 19-15,-88-18 16,1 35-16,52 0 16,0 0-16,17 0 15,1 0-15,-35-36 16,34 36-16,-17-17 16,-88-1-1,35-17-15,54 35 16,-72 0-16,18 0 15,-17 0-15,-1 0 16,1 0-16,35 0 16,-18 0-16,18 0 15,-1 0-15,-52 0 16,18 0-16,-36 0 16,-17 17-16,-18 1 15,70 0-15,-35 17 16,18-17-16,35-1 15,-17-17 1,52 35-16,-17-17 0,-18-18 16,18 0-1,35 18-15,18-18 16,-53 17-16,35 1 16,-18 0-16,-70-18 15,18 17-15,-36 1 16,36 17-16,34-17 15,-34-1-15,70-17 16,0 0-16,0 0 16,-17 0-16,-36 36 15,-18-19-15,1 1 16,-54 0-16,1 17 16,17 0-16,53-17 15,1 17 1,52-17-1,35-1 1,0-17-16,1 0 16,-1 18-16,1 0 15,-19-1 1,19 1-16,-1-18 0,18 18 47,-18-1-32,18 36-15,0 0 16,0 18-16,0-36 16,0 0-16,0 18 15,0-35-15,0 35 16,18-53-16,-18 17 16,18 36-16,-1-35 15,36 17-15,-18 0 16,-17-17-16,35 17 15,-53 1-15,18-36 16,-1 35-16,1-35 16,0 35-1,-1-35-15,1 18 32,52-1-17,-70 1-15,71-18 16,88 18-16,35-18 15,53 0 1,35 0-16,18 0 0,35 0 16,-159-18-16,-17 0 15,-88 1-15,-36 17 16,-18 0 31,1 0-16,17-18-15,1 18-16,-1-17 15,0-1-15,0 18 16,36 0-16,-36-18 16,36 18-16,-1 0 15,1-17-15,35 17 16,35-18-16,18-17 15,-18 17-15,18 0 16,-1-17 15,-122 35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08T10:27:23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6033 15169 0,'17'0'47,"1"0"-32,17 0-15,36 0 16,34 0-16,-16 0 15,105 0-15,0-35 16,35 18-16,36-1 16,52-17-16,-52-1 15,-36 1-15,-70 35 16,-1 0-16,-34 0 16,-36 0-16,0 0 15,1 0 1,-37 0-16,-16 0 15,-1 0-15,0 0 16,1-18-16,-1 18 16,18 0-16,-36-17 15,1 17 1,0 0 0</inkml:trace>
  <inkml:trace contextRef="#ctx0" brushRef="#br0" timeOffset="26688.76">23636 13547 0,'0'-18'16,"-53"-53"-16,18 54 15,0-36-15,-1 18 16,19-1-16,-54-17 16,54 18-1,-36-18-15,17 18 0,1 17 16,0-17-16,-18 17 16,0-17-16,0 18 15,0-36 1,-53-36-16,-52 19 15,34 17-15,-35-35 16,1 0-16,-36-1 16,-36 19-16,36 34 15,-17-52-15,-1 71 16,18-19-16,17 19 16,1-19-16,-18 19 15,35-18-15,-17 35 16,-1-36-16,-17 1 15,36 0-15,17 35 16,-18 0-16,35 0 16,-17 0-16,-17 0 15,-1 0-15,-53 0 16,-17 0-16,17 0 16,-52 0-16,105 0 15,-18 0-15,19 0 16,-19 53-16,107-53 15,-54 35-15,1-17 16,17-18-16,-53 35 16,36 18-16,-18-18 15,-1 18 1,19-35-16,0 34 16,-1-16-16,36-19 15,-18 36-15,36-35 16,-1 0-16,-35 17 15,18-17-15,-36 34 16,19-16-16,34 17 16,-17 0-16,-36 35 15,54-18-15,-18 19 16,35-19-16,0 106 16,18 18-16,-36 18 15,-17 35-15,53-18 16,-54 18-16,19 36 15,34-1-15,19-71 16,17-34-16,0 35 16,0-36-16,53-17 15,17-1-15,1-34 16,17-18-16,36 35 16,-4111-71-1,8150 1-15,-4057-1 16,17-17-16,54 18 0,52-36 15,53 18 1,-35-53-16,106 0 16,229 0-16,-18 0 15,-123 0-15,-158 0 16,16 0-16,1 0 16,-70 0-16,-1 0 15,0-17-15,71-19 16,-53-52-16,106-35 15,-89 17-15,89-18 16,18 54-16,-160-36 16,-34 35-16,-1-35 15,-35 36-15,0-18 16,-17 17-16,-1-17 16,36 0-16,-53 17 15,17-17 1,-17-18-16,-35 36 0,-1-36 15,1 0-15,-36 35 16,0 1-16,18-1 16,18 18-1,17-52-15,-17 52 0,17-18 16,0 18-16,18 0 16,-36 0-1,-17 36-15,-35-1 16,-1 18-16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08T10:33:32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3828 6809 0,'35'0'78,"71"0"-62,0 0-16,-1-18 15,19 0-15,-1-35 16,-17 36-16,-18-18 16,1-1-16,-36 1 15,35 0-15,-35 17 16,-36 0-16,1 18 15,-18-17-15,35-1 16,-17 18 31,17-18-31,-17 18-16,52-35 15,-17 35-15,53 0 16,-35-35-16,17 17 15,-35-17-15,17 35 16,-34-18-16,-1 18 16,0-35-16,-17 35 15,-1-18-15,1 1 16,17-1-16,-17 1 16,0-1-16,-1 0 15,-17 1-15,35 17 16,-17-18-16,0-17 15,17 35-15,-17-18 16,17 0-16</inkml:trace>
  <inkml:trace contextRef="#ctx0" brushRef="#br0" timeOffset="5063.64">20532 5433 0,'88'17'78,"18"1"-63,-36-18-15,18 0 16,18 0-16,-18 0 16,54 0-16,16 0 15,36 0-15,18 0 16,0 0-16,-36 0 15,36 0-15,-18 0 16,0 0-16,-35 0 16,-71 0-16,35 0 15,-17 0-15,-53 0 16,35 0 0,-35-35-16,53 35 0,-36-18 15,-17 18-15,-17 0 16,17 0-16,-18-17 15</inkml:trace>
  <inkml:trace contextRef="#ctx0" brushRef="#br0" timeOffset="6033.54">22154 3598 0,'0'18'47,"0"53"-47,0-36 16,0 35-16,18 71 0,17 1 16,-17-54-1,-18 53-15,18 0 16,17 35-16,-17-35 15,-18 18-15,0 18 16,17-36-16,18 0 16,-35-35-16,0-36 15,0 1-15,0-1 16,0-17-16,0 0 16,0-35-16,0 35 15,0-36-15,0 36 16,0 0-16,0-35 15,0 17-15,0 0 16,0 18-16,0-17 16,0-1-16,0-17 15,0-1 1,36 1 0,-36-1 15,0 1-31</inkml:trace>
  <inkml:trace contextRef="#ctx0" brushRef="#br0" timeOffset="7375.03">23072 5450 0,'17'0'15,"1"0"1,17 0-16,36 0 16,-18 0-16,17 0 15,1 0-15,-1 0 16,36 0-16,-35 0 15,-1 0-15,18 0 16,-35 0-16,18 0 16,0 0-16,-36 0 15,18 0-15,-36 0 16,54 0-16,-18 0 16,-18 0-16,53 0 15,18-17-15,0 17 16,70 0-16,-70 0 15,71-71-15,-89 71 16,88-53 0</inkml:trace>
  <inkml:trace contextRef="#ctx0" brushRef="#br0" timeOffset="10363.42">22296 4551 0</inkml:trace>
  <inkml:trace contextRef="#ctx0" brushRef="#br0" timeOffset="12607.69">22066 4657 0,'0'17'94,"0"36"-78,0-35-16,0-1 15,0 19-15,0-19 16,0 19 62,0-19-62,0 1 15,0 0 16,-17-18 0,-1 0-32,0 0 32,36 0 94,53 0-141,-36 0 15,-18 0 1,1 0 0,0 0 31</inkml:trace>
  <inkml:trace contextRef="#ctx0" brushRef="#br0" timeOffset="15327.63">22913 5433 0,'-18'17'109,"18"1"-93,0 17-1,18 1 1,-18-19 0</inkml:trace>
  <inkml:trace contextRef="#ctx0" brushRef="#br0" timeOffset="16391.57">22789 4886 0,'0'-18'125,"18"18"-94,0 0-15,-1 0-16,1 0 15,0 0-15,-1 0 16,1 0-16,0 0 31,-18 18-31,17-18 31,-17 18-31,0-1 16,0 1-16,0 0 16,0-1-1,-17 36-15,-1-18 16,18-17-1,-35 0-15,17 17 16,18-17 0,-18-18-1,18 35-15,-17-35 16,-1 17 0,36-17 62,17 0-78,0 0 15,36-17-15,-18 17 16,0-18 0,17 1-16,-52 17 15,17 0-15</inkml:trace>
  <inkml:trace contextRef="#ctx0" brushRef="#br0" timeOffset="20767.5">23671 5450 0,'-17'0'78,"17"36"-78,0-19 16,0 19-16,0-1 15,0-17 1,0-1 0</inkml:trace>
  <inkml:trace contextRef="#ctx0" brushRef="#br0" timeOffset="22481.82">23495 4710 0,'18'0'125,"-1"-18"-110,1 18-15,0 0 16,-1 0 0,1 0-1,-1 0 1,1 0 15,-18 18-15,0 17-1,0 18-15,0 35 16,-18-53 0,1 1-16,-1-36 15,1 17-15,-1 18 16,18-52 109,35-1-125,-17 18 16,-1 0-16,1 0 15,0 0 1,-1 0-1,1 0 17,0 0-1,-1 0-15,-17 18-1,0-1-15,0 19 16,0-19-1,0 19-15,0-19 16,0 1-16,0 17 16,0-17-1,-17-1 1,17 1 31,-18-18-16,0 0-15</inkml:trace>
  <inkml:trace contextRef="#ctx0" brushRef="#br0" timeOffset="23231.47">24342 5398 0,'0'17'47,"0"1"-32,17-1-15,-17 19 16,0-1-16,0 0 16,0-17-1,0 0 1</inkml:trace>
  <inkml:trace contextRef="#ctx0" brushRef="#br0" timeOffset="24360.55">24059 4710 0,'18'0'16,"0"0"-1,-18 17-15,0 18 16,0 1-16,0-1 16,0 18-16,0-18 15,0-17-15,0 17 16,0 0-16,-18-17 16,18 0-1,18-18 95,35 0-110,-36-18 15,19 18-15,-19 0 16,1 0-1,-18-18-15,17 18 16,1 0 0,0 0-1,-1 0-15,1 0 47,-18-17 16,0-1-63,0 1 15,0-1 1,18 18 93,17 70-77,-35-17-32,0 0 15,0 0-15,18-35 16,-18-1-16,0 1 15,17 0 17</inkml:trace>
  <inkml:trace contextRef="#ctx0" brushRef="#br0" timeOffset="30313.72">23301 6932 0,'0'18'63,"0"70"-47,0 35-16,18 1 15,-1 17-15,36 18 16,-35-36-16,-1-35 15,-17-35-15,0 0 16,0-35 0,0 35-16,0 0 0,0 0 15,0-18-15,0 18 16,0 0-16,0 0 16,0-36-16,36 1 15,-36 0-15,0-1 16,0 1 31,0 17-47,0-17 15,0 17 1,0-17 31,-71-18-32,18 0-15</inkml:trace>
  <inkml:trace contextRef="#ctx0" brushRef="#br0" timeOffset="31137.21">21625 8361 0,'124'0'78,"87"0"-62,72 0-16,52 0 15,70 0 1,107-124-16,-53 71 16,35 36-16,-36-71 15,-193 70-15,-54-35 16,-140 35-16,-53 1 16,-36 17 109</inkml:trace>
  <inkml:trace contextRef="#ctx0" brushRef="#br0" timeOffset="33568.05">23513 7408 0,'-36'0'16,"19"0"-16,-1 0 16,0 0 280,1 0-202,-1 0-78,-17 0 46,35 18-46,-18-18 15,18 18 79,18-18 15,-18-36-63,-18 19-46,18-1-1,-35 0-15,17 18 63,1 0-32,-1 0-31,0 0 16,1 0-16,-1 0 15,1 0 17,-19 18-32,19-18 31,17 18-16,-18-1 1,0-17 0,18 18 31,18 17-32,0-35-15,-1 18 16,19 0-16,-19-18 15,1 17-15,17-17 16,-17 0 0,17 0-16,-17 0 15,17 0-15,-17 0 16,17 0 0,-18-17-1,-17-1 1,0 0-16,0 1 15,0-1 1,0 0-16,0 1 16,0-1-1,0 0 1,-17 18-16,-1-17 31,1 17-31,-19-18 16,19 18 62</inkml:trace>
  <inkml:trace contextRef="#ctx0" brushRef="#br0" timeOffset="34776.98">23618 7161 0,'18'18'78,"-18"35"-78,0-18 15,0 0-15,0 1 16,0-1-16,0-17 16,0 35-16,0-36 15,18 1 1,-36-18 125,0 0-110,1 0-31,34 0 265,1 0-249,17 0-16,1 0 16,-19 0-1,1 0-15,0 0 16,-1-18 0</inkml:trace>
  <inkml:trace contextRef="#ctx0" brushRef="#br0" timeOffset="38622.08">23001 8343 0</inkml:trace>
  <inkml:trace contextRef="#ctx0" brushRef="#br0" timeOffset="38880.94">23001 8308 0</inkml:trace>
  <inkml:trace contextRef="#ctx0" brushRef="#br0" timeOffset="39063.03">23001 8308 0</inkml:trace>
  <inkml:trace contextRef="#ctx0" brushRef="#br0" timeOffset="40055.86">22983 8308 0</inkml:trace>
  <inkml:trace contextRef="#ctx0" brushRef="#br0" timeOffset="40362.25">22983 8308 0,'18'18'63,"-18"-1"-48,18-17-15</inkml:trace>
  <inkml:trace contextRef="#ctx0" brushRef="#br0" timeOffset="41420.96">22931 8731 0,'17'0'32,"1"0"-17,-1 0 16,1-17-31</inkml:trace>
  <inkml:trace contextRef="#ctx0" brushRef="#br0" timeOffset="41971.83">23054 8537 0,'18'0'31,"-1"0"-31,1 0 15,0 18-15,-1 35 32,1-18-32,-18 0 15,0-17 1,18 17-16,-18 1 16,0-19-1,17-17-15</inkml:trace>
  <inkml:trace contextRef="#ctx0" brushRef="#br0" timeOffset="43836.11">22825 7796 0,'0'18'63,"17"-18"-48,1 0 1,17 0 46,-17 0-46,0 18 15,-18 52-31,0-34 16,35 34-16,-35-52 16,0-1-16,-18 1 93,18 0-15,-17-1-62,34-17 78,36 0-79,0 0-15,0 0 16,0 0-16,-35 0 16,17 0-1,-18 0-15</inkml:trace>
  <inkml:trace contextRef="#ctx0" brushRef="#br0" timeOffset="45791.63">22348 8343 0,'18'0'62,"17"35"-46,-35 1 0,0-1-1,0-17 17,0-1-32,0 1 15</inkml:trace>
  <inkml:trace contextRef="#ctx0" brushRef="#br0" timeOffset="49096.71">22225 7602 0,'0'-17'172,"18"17"-156,17 0-1,0 0 1,-17 0-1,-1 17 32,-17 19-15,0-19-17,0 19-15,0-1 16,0-18-16,0 1 47,0 0 15,-17-1-62,17 1 110,0 0-95,53-18-15,0 0 16,-18 0-16,18 0 15,-36 0-15,19 0 16,-19 0 62,-17 35-31,0-17-31,0 17-1,0-17-15,-17 17 16,-36-35 0,18 17-1,17-17-15,-35 0 16,18 0-16,17 18 15,0-18-15,1 0 16,17 18-16,-35-1 16</inkml:trace>
  <inkml:trace contextRef="#ctx0" brushRef="#br0" timeOffset="50398.82">21908 8414 0,'0'-18'78,"17"18"-62,1 53-16,-18-18 15,0 1-15,0-19 16,0 1-16</inkml:trace>
  <inkml:trace contextRef="#ctx0" brushRef="#br0" timeOffset="51775.35">21713 7673 0,'0'18'47,"0"17"-31,-17 18-16,-1-36 16,-17 19-16,0 17 15,35-36-15,-18-17 16,0 18-16,36-18 125,105 0-110,-52 0-15,0 0 16,-54 0-16,36 0 16,-35 0 140,-18-18-78,-18 18-62,18-17-1,-35-19 1,17 36-16,36 0 156,-18 36-140,0-1-16,18 0 15,-18 0 1,0-17-16,0 0 16,0-1-1,0 19-15</inkml:trace>
  <inkml:trace contextRef="#ctx0" brushRef="#br0" timeOffset="58558.32">21396 9172 0,'18'18'0,"-1"-18"15,1 18-15,176 70 32,-88-71-32,0 36 15,-18-17-15,35-19 16,-17 18-16,-53-17 16,106 17-1,-71-35-15,18 0 16,0 0-16,17 0 15,-17 0-15,35 0 16,88 0 0,-105 0-1,-54-17-15,1-19 16,-36 36-16,36-70 16,-18 35-16,176-106 31,-141 88-31,-35 17 15,0-17-15,0 36 16,-35-19-16,34 19 16,54-54-1,-53 18-15,-17 0 16,-1 18-16,18-71 16,-53 71-16,53-36 15,-36-52 1,-17 70-1,0 0-15,18 0 16,-18 0-16,0 0 16,0-141 15,0 124-31,0 17 0,0 0 16,0 0-1,-35-17-15,35 34 16,-18-52-1,-35 18-15,53 17 16,-35 17-16,0-17 16,-1 36-16,1-19 15,17 1 1,-17 0-16,0 0 16,-18-1-16,-18 1 15,-17-18-15,0 0 16,-106-35-1,106 53 1,70 35-16,-70-35 16,53 17-16,-36 0 15,0-17-15,-70 17 32,71 1-32,-1 17 0,-17-36 15,35 36-15,18 0 16,-36 0-16,-70 0 31,71 0-31,-1 0 0,18 0 16,-17 0-1,17 0-15,0 0 16,-53 0 0,53 18-1,-18 35-15,54-53 16,-36 18-16,-35 35 15,52-36-15,-69 36 16,69-35 0,1-18-16,-18 53 15,18-53-15,0 17 16,-1 19-16,-52-1 31,70-18-31,-17 19 16,18-36-16,-36 17 15,35 19-15,-88 52 32,71-53-32,-36 18 15,36 0-15,-18 18 16,0-19-16,36 19 16,-72 52-1,72-70-15,-19 18 16,19-18-16,-1 35 15,1-53-15,17 1 16,-18 69 15,18-52-31,0-35 16,0 35-16,0 0 16,53 35 15,-18-53-31,-17 1 15,52 34-15,1 18 16,-18-17-16,0-36 16,88 71-1,-124-71-15,36 1 16,-53-19-16,18-17 16,-18 18-16,18-18 15,35 53 1,-36-36-1,18 1-15,-17-18 16,17 0-16,-17 0 16,53 35 15,-36-17-31,-18-18 0,1 0 16,17 0-16,1 0 15,-19 0 1,36 0-1,-35 0 1,0 0 31,-1 0-47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08T10:14:21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18944 6791 0,'35'0'140,"89"0"-140,70 0 16,18 0 0,17 0-16,0 0 15,53 0-15,-105 0 16,-36 0-16,-18-18 16,-34 18-16,16 0 15,-52 0-15,0 0 16,0 0-16,-18 0 15,18 0-15,18 0 16,-1-17-16,1 17 16,0-18-16,17 18 15,-18 0-15,1 0 16,70-35-16,0 35 16,0 0-16,-17 0 15,34 0-15,-16 0 16,-37 0-16,-52 0 15,-35 0-15,0 0 16</inkml:trace>
  <inkml:trace contextRef="#ctx0" brushRef="#br0" timeOffset="36357.91">18627 6791 0,'53'0'94,"35"0"-94,-18 0 15,36 0-15,53 0 32,-71 0-32,-17 0 0,-1 0 15,-17 0-15,0 0 16,0 0-16,-35 0 16,35 0-1,-36 0-15,18 0 16,-17 0-1,17 0 17,-17 0-17,35 0-15,17 0 16,-17 0-16,18 0 16,-1 0-16,19 0 15,-36 0-15,-36 0 16,19 0-16,-19 0 15,18 0-15,1 0 16,17 0-16,17 0 16,18 0-16,1 0 15,34 0-15,-17 0 16,-18 0-16,36-18 16,-72 18-16,54 0 15,-53 0-15,0 0 16,18 0-16,-18 0 15,17 0-15,1 0 16,17 0 0,-18-17-16,-17 17 15,18 0-15,-18 0 0,-18 0 16,0 0 0,-17 0-16,17 0 31,-17 0 0,17 0-31,1 0 16,16 0-16,-16-18 15,-1 18-15,36-18 16,-19 1-16,1 17 16,0 0-16,0 0 15,0-18-15,-35 18 78,-1 0-62,1 0-16,35 0 16,0 0-16,-35 0 15,17 0-15,0-17 94,18-1-94,-18 18 16,-17-18-16,0 18 15,-1-17-15,1 17 16,17-36-16,-17 19 31,-1 17 0,-17-18-31,0 0 16,0-17-16,0 0 16,0 0-16,0-1 15,0 1-15,0-18 16,0 35-16,0-34 15,-17 34-15,17 0 16,0-17-16,-36 17 16,19 1-16,17-19 15,-35-17-15,17 36 16,-35-36-16,0 0 16,-17-18-1,17 19-15,-18-19 0,0 53 16,1-35-1,17 36-15,0-1 16,-35-35-16,35 36 16,-35-19-16,35 19 15,-53-19-15,36 1 16,-1 18-16,-17-1 16,17-17-16,-17 17 15,17 0-15,19 1 16,-1-19-16,35 36 15,-17-17-15,-18-1 16,-35-17-16,52 35 16,-34 0-16,52-18 15,-35 18-15,-17-17 16,17 17-16,17 0 16,-16 0-16,-19-18 15,0 18-15,1-18 16,52 18-16,-35-17 15,0 17-15,0 0 16,18 0-16,0 0 16,-18 0-1,0-18-15,-17 0 16,17 18-16,0 0 0,-18-17 16,36 17-1,0 0-15,-18 0 16,17 0-16,1 0 15,-18 0-15,36 0 16,-54 0-16,18 0 16,-17 0-16,17 0 15,-18 0-15,53 0 16,-34 0-16,16 0 16,1 0-16,17 0 15,-17 0 1,17 0-16,-70 17 15,35-17-15,-17 18 16,-71-18-16,52 53 16,1-18-16,18-35 15,34 35-15,1-17 16,17-18-16,18 18 16,-35-1-16,35 1 15,-17-18-15,17 35 16,-36 1-16,36-1 15,-17 35-15,-36 1 16,35-18-16,0-18 16,-17 18-1,0 0-15,35-18 16,0 1-16,-35-19 16,17 18-16,18 18 15,0 0-15,-18-17 16,-17 16-16,35-34 15,-35 53 1,35-36 0,0-17-16,0-1 15,0 1-15,0 0 16,0 17-16,0-18 16,0 36-16,0-35 15,0 17 1,0-17 78,0 17-63,35 36-31,18-36 15,53 36-15,0-1 16,-53-17-16,-18-35 16,0 17-16</inkml:trace>
  <inkml:trace contextRef="#ctx0" brushRef="#br0" timeOffset="64971.65">21766 11359 0,'-35'-17'15,"17"17"-15,-17-18 16,0-17 0,17 35-16,-17-35 15,0 17-15,-18 0 16,0 1-16,35-1 15,-35 0-15,18 18 16,-18-17-16,18 17 16,0 0-16,-18 0 15,-18-36-15,18 19 16,0 17-16,0-18 16,0 18-16,18 0 15,18 0-15,-19 0 16,19 0-16,-1 0 15,-35 0-15,18 0 16,0 18 0,-36-1-16,18 1 0,0 17 15,18-17-15,-18 0 16,53-1 0,-18 1-16,1-18 15,-1 0-15,18 18 16,-18-1-16,18 19 15,-35 16 1,17-52 0,18 36-16,0-19 15,-17 19 1,-1-1-16,1 0 16,-1 0-16,18 1 15,-35-19-15,35 1 16,0 0-1,-36-1 1,36 19-16,-17-19 16,-1 1-16,18 0 15,0-1 17,0 18-17,0-17 1,0 0-1,0-1 1,0 1-16,0 17 0,0-17 16,0 0-1,0-1-15,0 1 16,0 17 31,0-17-47,0-1 15,0 1-15,18 0 16,-1-1 0,-17 1 31,36 17-47,-19-35 15,36 18 1,-18-18-16,-17 0 15,35 17-15,-18-17 16,1 18 0,16 0-16,19-1 15,-53 1-15,-1-18 16,1 0-16,0 0 31,17 18-15,18-18-1,-36 0-15,36 17 16,-35-17 0,17 0-16,-17 0 15,17 0-15,0 0 16,1 0-16,17 0 16,17 0-1,-52 0-15,35 0 16,0 0-16,0 0 15,-18 0-15,0 0 32,0 0-1,1-35-31,17 17 16,-36 1-1,19-1-15,-36 0 31,35-17 1,-18-18-17,1 36 1,-18-19-16,18 1 0,-1 17 16,1-34-1,0 16-15,-1 1 16,-17 17-1,0 1-15,0-1 16,18 0-16,17 1 16,-35-18-16,0-1 15,0 1-15,0 17 16,18-17-16,-18 17 16,0-17-1,0 17-15,0 1 16,0-1-16,0 1 15,0-1-15,0 0 16,0 1 109,0-1-125,0 0 16,0-17-1,0 17 1,0 1 15,0-1-15,0 1-16,-18-1 15</inkml:trace>
  <inkml:trace contextRef="#ctx0" brushRef="#br0" timeOffset="66462.11">18856 13000 0,'88'0'156,"53"0"-140,0 0-16,36 0 16,17 0-16,17 0 15,36 0-15,-35 0 16,-18 0-16,0 0 16,18 0-16,-1 0 15,-52 0-15,35 0 16,-17 0-16,140 0 31,-229 0-31,53 0 0,-35 0 16,-18 0-16,36 0 15,-54 0-15,-34 0 16,34 0-16,-17 0 16,0 0-16,18 0 15,-1 0 1,36 0-16,-35 0 15,-18 0-15,35 0 16,-18 0-16,1-18 16,-53 18-16</inkml:trace>
  <inkml:trace contextRef="#ctx0" brushRef="#br0" timeOffset="84172.53">18415 18574 0,'18'-18'156,"70"18"-156,-18-35 16,36 35-16,-35 0 15,17 0-15,18 0 16,35 0-16,-53 0 16,-17 0-1,-1 0-15,-17 0 0,0 0 16,-18 0-16,1 0 16,-19 0 46,36 0-62,18 0 16,-1 0-16,-17 0 15,35 0-15,-17 0 16,35 0-16,0 0 16,35 0-16,-35 0 15,35 0-15,-53 0 16,18 0-16,-71 0 15,18 0-15,-18 0 16,0 0-16,-17 0 16,35 0-16,-35 0 15,35 0-15,-1 0 16,19 0-16,-18 0 16,35 0-16,0 0 15,36-18-15,-71 18 16,17-17-16,18 17 15,-35 0-15,0 0 16,-35 0-16,17 0 16,-17 0-1,17 0 1,-17 0-16,17 0 16,18 0-16,-18 0 15,1 0 16,-19 0 1,1-36-32,17 19 15,18 17-15,-35 0 16,17 0-16,0 0 16,0 0-16,-17 0 15,17-18 1,1 18-16,17-18 15,-18 18-15,0-17 16,-17 17-16,-1 0 16,1 0-16,0-18 125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08T10:16:57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 5768 0,'35'0'78,"-17"18"-62,141-1 0,-1 36-16,54-53 15,-18 35-15,35-35 16,71 0-16,-53 0 15,-18 0-15,-52 0 16,-36 0-16,-35 0 16,0 0-16,-53 0 15,-1 0-15,19 18 16,-53-18-16,52 0 16,1 0-16,70 0 15,0 0-15,35 0 16,1 0-16,-36 0 15,-18 0-15,18 0 16,-70 0-16,0 0 16,-36 0-16,0 0 15,-17 0 48,-1 0-1,36-35-62,-17 35 16,17 0-16,-18 0 16,18 0-16,-36 0 15,36-18-15,-17 18 16,-1 0-16,0-35 15,18 35-15,-18 0 16,18 0-16,-35 0 172,17 0-172,18-18 16,18-35-16,-54 53 15,1 0 1,0 0-16,-1 0 15,1-17 64</inkml:trace>
  <inkml:trace contextRef="#ctx0" brushRef="#br0" timeOffset="8009.37">1552 7426 0,'0'35'16,"0"-17"-16,0 17 31,0-17-31,0 17 16,-17-35-16,17 18 15,0 17-15,0 0 16,0 18-16,0 18 16,0 52-16,0-17 15,0 0-15,0-18 16,0 36-16,0-54 16,0 18-16,0-35 15,0 0-15,0 0 16,0-18-1,17 1-15,1-36 16,-18 17 0,18 19-16,17-1 15,0-18-15,0 36 16,-17-35-16,53 35 16,-36-53-16,35 35 15,-17 0 1,35-17-16,-52-18 15,-1 0-15,36 18 16,-19-18-16,-16 0 16,17 0-16,-36 0 15,19 0-15,-19 0 16,1 0-16,35-18 16,-18-17-16,36-18 15,17 18-15,-53-1 16,53-52-16,-17-18 31,-18 53-31,-53 0 0,0 1 16,53-54-16,-36 53 15,1 18-15,0-18 16,17 17-16,-17-34 16,-18 35-16,52-36 15,-34 0-15,-18 19 16,18-19-16,-18-17 15,0 17 1,0 36-16,0 17 16,0 1-16,0-1 15,0 0-15,-18-17 32,0 17-17,1-17-15,-18 18 16,-36-36-16,18 17 15,-17 36-15,17-17 16,0 17-16,0-18 16,-18 18-16,1 0 15,-36-53-15,53 53 16,0 0-16,-18 0 16,1 0-16,35 0 15,-18 0-15,0 0 16,35 0-16,-17 0 15,17 0-15,-17 0 110,17 0-95,18 18 17,0 17-32,0-17 15,-17-1 1,17 1 0,-36 0-16,36 17 15,-35-17-15,17-1 16,1 18-16,-1-35 15,1 18 48,-1 0 15,0-18 16,18 17-79,-17-17-15,-1 0 16,0 0 0,1 18-16,-1-18 109,0 18-62</inkml:trace>
  <inkml:trace contextRef="#ctx0" brushRef="#br0" timeOffset="17319.29">7197 7761 0,'53'35'62,"52"-17"-46,54 0 0,53 17-16,-71-17 15,35-18-15,36 0 16,17 0-16,-52 0 15,-1 0-15,-17 0 16,0 0-16,-18 0 16,-35 0-16,-18 0 15,18 0-15,-36 0 16,54 0-16,-36 0 16,-18 0-16,36 0 15,35 0-15,-35 0 16,88 0-16,-35 0 15,53 0-15,-1 0 16,-17 0-16,36-18 16,-54 0-16,-35 18 15,-53-17-15,53 17 16,-52-36-16,-1 36 16,18 0-16,-36 0 15,1-35-15,35 35 16,-18-18-16,18 18 15,-1-35 1,-34 35-16,17-17 16,0 17-16,53-18 15,-35-17-15,0 17 16,0 0-16,17-52 16,-17 52-16,0-17 15,-35-18-15,34 35 16,1-35-16,0 18 15,-35-18-15,-18 53 16,0-35-16,-18 0 16,-18-1-16,19 19 15,-19-36-15,36 0 16,-53 18-16,36-36 16,-1 36-16,-18-18 15,-17 0-15,18 0 16,17-17-16,-35 17 15,0-18-15,0 36 16,0-36-16,0 18 16,0 0-16,0 0 15,0 36 1,0-36-16,0 35 0,0-17 16,0 17-16,0 1 15,0-19 1,0-17-16,0 18 15,-17 0-15,17-18 16,0 35-16,-36-35 16,19 18-16,-1 0 15,-35-18-15,36 0 16,-72-17-16,37-1 16,-54 0-16,-35-34 15,35 34-15,0 18 16,35 0-16,-17 36 15,0-36-15,0 35 16,35 18-16,-18-18 16,-17-17-16,-71 17 15,18 18-15,-53-17 16,18 17 0,-18 0-16,0 0 0,17 0 15,36 0-15,18 0 16,-1 0-16,19 0 15,-19 0-15,18 0 16,18 0-16,-53 0 16,-18 0-16,0 17 15,18 1 1,18-18-16,-36 0 16,71 18-16,-71-18 15,71 0-15,0 0 16,-53 0-16,-1 0 15,1 0-15,0 0 16,18 0-16,52 0 16,-35 17-16,36 19 15,-18-36-15,35 0 16,-18 0-16,1 17 16,-36 1-16,71-18 15,-36 18-15,53-1 16,-52 1-16,-1-1 15,18-17-15,-17 53 16,52-53-16,-35 18 16,-17 35-16,52-53 15,0 18 1,-17-1 15,0 19-15,0-1-16,-54 18 15,54 0-15,0 17 16,-53-35 0,35 18-16,-18 36 15,1-54-15,17 18 16,0 17-16,35-17 16,-35-35-16,0 17 15,18 0-15,0 1 16,-18-1-16,18 0 15,-1-17-15,1 17 16,17-17-16,1-1 16,-1 1-1,0 0 1,1-1 0,17 1-1,-18-18-15,18 18 16,-18-1-1,18 1-15,-17-18 16,-1 18 0,18 17-1,-53 18 1,36-18 0,-1 0-16,-17-17 15,-1 17-15,19 1 16,-18-19-1,17-17 1,0 18-16,18-1 31,-17-17-31,-1 18 16,0-18 0,18 18-16,-35-1 62,35 36-62,0 0 16,-18-18-16,1 18 15,-18 36-15,35-37 16,0 19-16,0 17 16,0 18-16,0-35 15,35-1-15,0 1 16,-35-36-16,18-17 15,-1 35-15,1-36 16,0 18 0,17 1-1,-17-36-15,-1 17 16,18 1 46,18 17-62,-17-35 16,52 53-16,-18-17 16,19-1-16,34 18 15,-70-36-15,-18 1 16,53 0-16,-88-1 16,53 1-16,0 0 15,18-1-15,-36-17 16,0 0-16,18 0 15</inkml:trace>
  <inkml:trace contextRef="#ctx0" brushRef="#br0" timeOffset="39024.99">5909 8467 0,'0'53'32,"0"17"-17,0-17 1,0 53-16,-18 53 16,18 35-16,0-18 15,0 18-15,0-53 16,0 0-16,0-53 15,0 18-15,0-35 16,0-36-16,0-17 16,0 35-16,0-36 15,18 1 1,-18 17 31,0-17-47,35 17 15,-35-17-15,18 35 16,0-18-16,17 36 16,18 34-16,0-16 15,17-19-15,18 71 16,1-53-16,-54-52 16,0-19-16,-17 19 15,17-19-15,-17 1 16,-1-18 31,36 18-32,18-18 1,-1 0-16,72 0 16,-37 0-16,36 0 15,54 0-15,-54 0 16,17 0-16,36 0 15,36 0-15,-1 0 16,71 0-16,88 0 16,-18 0-16,71 0 15,36 0-15,-36 0 16,-106 0-16,-88 0 16,88 0-16,-106-36 15,18 1-15,-35 17 16,-18-17-16,-36 35 15,-16 0-15,-37-35 16,-34 35-16,0-18 16,34 18-16,-34 0 15,-18 0-15,17 0 16,-17 0-16,-17-17 16,-1 17-16,0-18 15,0 18 1,54-18-16,-54 1 15,18-1-15,0 0 16,-18 18-16,18-17 16,-18-1-16,36 0 15,-18 1-15,0-18 16,17-1-16,18-34 16,1 17-16,-19 18 15,18-18-15,18-36 16,-18 19-16,-17-18 15,-1 35-15,19-71 16,-19 18-16,-17-17 16,-18-1-16,-17 1 15,-18 52-15,35 1 16,-35 17-16,0-18 16,0 19-16,0-1 15,0 17-15,0-17 16,0 18-16,-35-35 15,17 17 1,-35 0-16,0 0 0,-17-18 16,35 36-16,-1 0 15,-17-1-15,36 19 16,-1-19 0,-17 36-16,35-17 15,-35-1-15,17 1 16,-17-19-16,-1 36 15,1-53-15,0 36 16,-36-19-16,-17 19 16,-35-1-16,-1 1 15,36 17-15,-71 0 16,18 0-16,18 0 16,-18 0-16,-1 0 15,-69 0-15,-19 0 16,1 0-16,-35 0 15,34 0-15,-34 0 16,87 0-16,-17 0 16,53 0-16,-18 0 15,18 0-15,-35 0 16,35 0-16,-36 0 16,1 0-1,0 0-15,-1 0 0,89 0 16,-53 0-16,0 0 15,-53 35-15,17 18 16,-34 0-16,-1 0 16,89-18-1,-230 35 1,212-70-16,-18 36 16,71-36-16,17 0 15,36 0-15,0 0 16,-1 0-1,19 0-15,-54 0 16,-52 0-16,17 0 16,18 17-16,-18-17 15,0 0-15,0 0 16,53 0-16,18 0 16,0 0-16,17 0 15,-17 0-15,17 0 16,-35 0-16,0 0 15,18 0-15,-18 0 16,36 18-16,-19-18 16,-17 0-16,18 35 15,17-35-15,-17 0 16,-18 0-16,-17 0 16,-1 0-1,-35 0-15,71 0 16,-18 0-16,35 0 15,-17 0-15,18 0 16,-1 0-16,0 0 63,1 18-48,-19 0-15,19 17 16,-19-18-16,1 19 15,-53-1-15,53 0 16,17-17-16,-17 17 16</inkml:trace>
  <inkml:trace contextRef="#ctx0" brushRef="#br0" timeOffset="51423.52">15928 11677 0,'-18'0'62,"89"-35"-46,35-18-1,-53 0-15,35 35 16,18-35-16,-53 18 16,35-18-16,-35 0 15,-18 36-15,0-1 16,-35 0-1,18 18-15</inkml:trace>
  <inkml:trace contextRef="#ctx0" brushRef="#br0" timeOffset="52041.56">16422 11218 0,'0'-17'63,"106"17"-63,17 0 15,-52 0-15,-1 0 16,-52 0-16,0 0 16,-1 0 46,18 0-62,-17 0 16,0 17-16,-18 1 15,0 0-15,0-1 16,0 19-16,0-19 16,0 18-16,0-17 15,0 17-15,0-17 16,0 53-16,-18-19 15,-17-16-15,17-19 16</inkml:trace>
  <inkml:trace contextRef="#ctx0" brushRef="#br0" timeOffset="53359.34">17233 10742 0,'18'18'94,"17"52"-94,-17-34 15,-18 34-15,17 18 16,36-17-16,-53-36 16,0 18-16,0 0 15,0-35 1,18-1-16,-18 1 172,-18-18-110,1 18-30,-1-1-32,-35 1 15,53-1-15,-18-17 16,1 0 62,123 0 47,-1-35-109,-16-18-16,34 36 15,-88-19-15,1 19 16,-1-1-16,-17 18 15,-1-18 1,-34 18 140</inkml:trace>
  <inkml:trace contextRef="#ctx0" brushRef="#br0" timeOffset="101057.43">12894 15910 0,'18'0'62,"17"0"-62,18 0 16,-18 0-16,18 0 16,-18 0-16,-17 0 15,35 0-15,-35 0 16,34 0-16,1 0 15,18 0-15,-18 0 16,35 0-16,-53 0 16,18 0-16,-18 0 15,-17 0-15,0 0 63,-1 0-63,1 0 15,35 0-15,0 0 16,-18 0 0,18 0-16,0 0 15,-35 0 1,35 0 93,-18 0-109,-18 0 16,36 0-16,-35 0 16,17 0-16,1 0 15,-19 0 79,-17-17 78,18 17 93</inkml:trace>
  <inkml:trace contextRef="#ctx0" brushRef="#br0" timeOffset="103248.9">14146 14623 0,'-17'0'15,"-54"-18"157,1-17-172,17 35 16,17 0-16,19 0 16,-36 0-16,35 0 15,-17 0 1,17 0-16,-17 0 15,17 0-15,-35 0 16,1 0-16,16 0 16,-17 0-16,36 0 15,-36 17 1,0 1-16,-18-18 16,36 0-16,0 18 15,17-18-15,-17 0 16,0 17-1,17-17 1,0 0-16,-35 0 16,18 36-16,-18-19 15,18 1-15,0 17 16,-1-17-16,1-1 16,0 19-1,17-36-15,18 17 16,-17 19-16,-1-36 15,18 17-15,-18 1 16,18-1-16,0 1 16,-35 35-1,17 0 1,18-35-16,-17-18 16,-1 53-16,0-1 15,1-34-15,17 17 16,0-17-16,0 17 15,0-17-15,-18-18 16,18 35-16,0-17 16,0 35-1,0-36-15,0 36 16,0-17 0,0-1-16,0 18 15,0-36 1,35 1-16,-35 0 15,18-1-15,-18 19 16,18-19-16,-1 1 16,1 17-1,17 0 1,-17-17 0,0 17-16,17-17 15,-18 0-15,1-1 16,35-17-16,0 36 15,-53-19-15,35-17 16,1 18-16,16-1 16,-52 1-16,36-18 15,-1 18-15,18-18 16,-18 0 0,124 0-1,-89 0-15,36 0 16,-18 0-16,-17 0 15,0 0-15,-18 0 16,-1 0-16,1 0 16,-35 0-16,35 0 15,-35 0-15,17 0 16,-18 0-16,36-18 16,-35 18-16,17-18 15,1 1 1,17-18-16,-36 17 15,36 0-15,-18-17 16,1 35-16,17-53 16,-18 35-16,-18 1 15,19-18-15,-36 17 16,17 0-16,-17 1 16,18 17-16,0-18 15,-18 0-15,0 1 16,17-19-16,1 1 15,0 0 1,-18 17-16,35-17 16,-35 17-1,0-35-15,0 18 16,0 17 0,0 1-16,0-18 15,0 17 1,0-17-1,0 17 32,0 0-15,-18-17-17,1 17 1,-1 1-16,0-1 15,18 1-15,-17 17 16,-1-18 0,0 18-16,-17 0 15,0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77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2B7FA-8FE4-4F2D-BA4E-9859E720B9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DA8C7-8A66-40C6-BD8B-A7C5FA0A84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4668-9418-4A46-9809-82DCFD8C79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2DDF4-7F26-47B7-9E83-EA81E11451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F3E2C-D430-47F2-8157-8C7027BAAA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B705F-C80B-4B67-8748-E3C901984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82ACF-497C-4A5E-BD40-29DCEEA241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74E6C-6A2D-41E5-B68B-222E748B84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209FF-6AF8-4C65-B210-023CAD8DDA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0C5BF-464F-4F24-8E50-BE3696C1E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CD401-CA32-476B-84E2-1F84BE862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92991DD-43CF-4675-AA1A-8C2BA1D8E2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customXml" Target="../ink/ink6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customXml" Target="../ink/ink10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4495800"/>
          </a:xfrm>
        </p:spPr>
        <p:txBody>
          <a:bodyPr/>
          <a:lstStyle/>
          <a:p>
            <a:pPr algn="ctr">
              <a:buNone/>
            </a:pPr>
            <a:r>
              <a:rPr lang="en-US" sz="4000" b="1" dirty="0"/>
              <a:t>Digital Signal Processing(BEC-303)</a:t>
            </a:r>
            <a:endParaRPr lang="en-US" sz="3800" b="1" dirty="0"/>
          </a:p>
          <a:p>
            <a:pPr algn="ctr">
              <a:buNone/>
            </a:pPr>
            <a:endParaRPr lang="en-US" sz="3800" dirty="0"/>
          </a:p>
          <a:p>
            <a:pPr algn="ctr">
              <a:buNone/>
            </a:pPr>
            <a:r>
              <a:rPr lang="en-US" sz="3800" dirty="0"/>
              <a:t>Unit-1</a:t>
            </a:r>
          </a:p>
          <a:p>
            <a:pPr algn="ctr">
              <a:buNone/>
            </a:pPr>
            <a:r>
              <a:rPr lang="en-US" sz="3800" dirty="0"/>
              <a:t>Lecture-6</a:t>
            </a:r>
          </a:p>
          <a:p>
            <a:pPr algn="ctr">
              <a:buNone/>
            </a:pPr>
            <a:endParaRPr lang="en-US" sz="3800" dirty="0"/>
          </a:p>
          <a:p>
            <a:pPr algn="ctr">
              <a:buNone/>
            </a:pPr>
            <a:r>
              <a:rPr lang="en-US" sz="3800" dirty="0"/>
              <a:t>Presented By:</a:t>
            </a:r>
          </a:p>
          <a:p>
            <a:pPr algn="ctr">
              <a:buNone/>
            </a:pPr>
            <a:r>
              <a:rPr lang="en-US" sz="3800" dirty="0">
                <a:solidFill>
                  <a:srgbClr val="FF0000"/>
                </a:solidFill>
              </a:rPr>
              <a:t>Dr. </a:t>
            </a:r>
            <a:r>
              <a:rPr lang="en-US" sz="3800">
                <a:solidFill>
                  <a:srgbClr val="FF0000"/>
                </a:solidFill>
              </a:rPr>
              <a:t>Ishwar Chandra Yadav</a:t>
            </a:r>
            <a:endParaRPr lang="en-US" sz="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8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2400"/>
                <a:ext cx="9144000" cy="6705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2000" dirty="0"/>
                  <a:t>       X</a:t>
                </a:r>
                <a:r>
                  <a:rPr lang="en-IN" sz="2000" baseline="-25000" dirty="0"/>
                  <a:t>3</a:t>
                </a:r>
                <a:r>
                  <a:rPr lang="en-IN" sz="2000" dirty="0"/>
                  <a:t>(k) = X</a:t>
                </a:r>
                <a:r>
                  <a:rPr lang="en-IN" sz="2000" baseline="-25000" dirty="0"/>
                  <a:t>1</a:t>
                </a:r>
                <a:r>
                  <a:rPr lang="en-IN" sz="2000" dirty="0"/>
                  <a:t>(k) X</a:t>
                </a:r>
                <a:r>
                  <a:rPr lang="en-IN" sz="2000" baseline="-25000" dirty="0"/>
                  <a:t>2</a:t>
                </a:r>
                <a:r>
                  <a:rPr lang="en-IN" sz="2000" dirty="0"/>
                  <a:t> (k)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                         ={60,(-1+ j) (-2 + 2j), 0 , ( -1- j) (-2 - 2j)} = {60, -4j, 0, 4j} </a:t>
                </a:r>
              </a:p>
              <a:p>
                <a:pPr marL="0" indent="0">
                  <a:buNone/>
                </a:pPr>
                <a:r>
                  <a:rPr lang="en-IN" sz="2000" dirty="0"/>
                  <a:t>We know that </a:t>
                </a:r>
                <a:r>
                  <a:rPr lang="en-IN" sz="2000" i="1" dirty="0"/>
                  <a:t>x</a:t>
                </a:r>
                <a:r>
                  <a:rPr lang="en-IN" sz="2000" baseline="-25000" dirty="0"/>
                  <a:t>3</a:t>
                </a:r>
                <a:r>
                  <a:rPr lang="en-IN" sz="2000" dirty="0"/>
                  <a:t>(n)=IDFT[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000" dirty="0"/>
                  <a:t>(k)]    </a:t>
                </a:r>
              </a:p>
              <a:p>
                <a:pPr marL="0" indent="0">
                  <a:buNone/>
                </a:pPr>
                <a:r>
                  <a:rPr lang="en-IN" sz="2000" dirty="0"/>
                  <a:t>Hence,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b="0" i="1" dirty="0" smtClean="0"/>
                        <m:t>x</m:t>
                      </m:r>
                      <m:r>
                        <m:rPr>
                          <m:nor/>
                        </m:rPr>
                        <a:rPr lang="en-IN" sz="2000" baseline="-25000" dirty="0"/>
                        <m:t>3</m:t>
                      </m:r>
                      <m:r>
                        <m:rPr>
                          <m:nor/>
                        </m:rPr>
                        <a:rPr lang="en-IN" sz="2000" dirty="0"/>
                        <m:t>(</m:t>
                      </m:r>
                      <m:r>
                        <m:rPr>
                          <m:nor/>
                        </m:rPr>
                        <a:rPr lang="en-IN" sz="2000" dirty="0"/>
                        <m:t>n</m:t>
                      </m:r>
                      <m:r>
                        <m:rPr>
                          <m:nor/>
                        </m:rPr>
                        <a:rPr lang="en-IN" sz="2000" dirty="0"/>
                        <m:t>) =  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m:rPr>
                          <m:nor/>
                        </m:rPr>
                        <a:rPr lang="en-IN" sz="2000" dirty="0"/>
                        <m:t>,</m:t>
                      </m:r>
                      <m:r>
                        <m:rPr>
                          <m:nor/>
                        </m:rPr>
                        <a:rPr lang="en-IN" sz="2000" b="0" i="0" dirty="0" smtClean="0"/>
                        <m:t>                                      </m:t>
                      </m:r>
                      <m:r>
                        <m:rPr>
                          <m:nor/>
                        </m:rPr>
                        <a:rPr lang="en-IN" sz="2000" dirty="0"/>
                        <m:t>n</m:t>
                      </m:r>
                      <m:r>
                        <m:rPr>
                          <m:nor/>
                        </m:rPr>
                        <a:rPr lang="en-IN" sz="2000" dirty="0"/>
                        <m:t>=0,1,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dirty="0"/>
                        <m:t>2,3</m:t>
                      </m:r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60+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                          </a:t>
                </a:r>
                <a:r>
                  <a:rPr lang="en-IN" sz="2000" i="1" dirty="0"/>
                  <a:t>x</a:t>
                </a:r>
                <a:r>
                  <a:rPr lang="en-IN" sz="2000" baseline="-25000" dirty="0"/>
                  <a:t>3</a:t>
                </a:r>
                <a:r>
                  <a:rPr lang="en-IN" sz="2000" dirty="0"/>
                  <a:t>(0)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60+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+(4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sz="2000" dirty="0"/>
                  <a:t>= 15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                         </a:t>
                </a:r>
                <a:r>
                  <a:rPr lang="en-IN" sz="2000" i="1" dirty="0"/>
                  <a:t>x</a:t>
                </a:r>
                <a:r>
                  <a:rPr lang="en-IN" sz="2000" baseline="-25000" dirty="0"/>
                  <a:t>3</a:t>
                </a:r>
                <a:r>
                  <a:rPr lang="en-IN" sz="2000" dirty="0"/>
                  <a:t>(1)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60−4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000" dirty="0"/>
                  <a:t>==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60−4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(+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)+4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                   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60+4+4</m:t>
                        </m:r>
                      </m:e>
                    </m:d>
                  </m:oMath>
                </a14:m>
                <a:r>
                  <a:rPr lang="en-IN" sz="2000" dirty="0"/>
                  <a:t>=17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                         </a:t>
                </a:r>
                <a:r>
                  <a:rPr lang="en-IN" sz="2000" i="1" dirty="0"/>
                  <a:t>x</a:t>
                </a:r>
                <a:r>
                  <a:rPr lang="en-IN" sz="2000" baseline="-25000" dirty="0"/>
                  <a:t>3</a:t>
                </a:r>
                <a:r>
                  <a:rPr lang="en-IN" sz="2000" dirty="0"/>
                  <a:t>(2)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60−4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                              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60−4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(−1)+4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000" dirty="0"/>
                  <a:t>=15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2400"/>
                <a:ext cx="9144000" cy="6705600"/>
              </a:xfrm>
              <a:blipFill rotWithShape="0">
                <a:blip r:embed="rId2"/>
                <a:stretch>
                  <a:fillRect l="-667" t="-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8268DB-7DB2-4C45-9C94-F637A10BBD11}"/>
                  </a:ext>
                </a:extLst>
              </p14:cNvPr>
              <p14:cNvContentPartPr/>
              <p14:nvPr/>
            </p14:nvContentPartPr>
            <p14:xfrm>
              <a:off x="1155600" y="6480"/>
              <a:ext cx="7271280" cy="669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8268DB-7DB2-4C45-9C94-F637A10BBD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6240" y="-2880"/>
                <a:ext cx="7290000" cy="671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72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09600"/>
                <a:ext cx="9144000" cy="611124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IN" sz="2000" dirty="0"/>
                  <a:t> X</a:t>
                </a:r>
                <a:r>
                  <a:rPr lang="en-IN" sz="2000" baseline="-25000" dirty="0"/>
                  <a:t>3</a:t>
                </a:r>
                <a:r>
                  <a:rPr lang="en-IN" sz="2000" dirty="0"/>
                  <a:t>(3)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60−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   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(−4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)(−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)+4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                     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60−4−4</m:t>
                        </m:r>
                      </m:e>
                    </m:d>
                  </m:oMath>
                </a14:m>
                <a:r>
                  <a:rPr lang="en-IN" sz="2000" dirty="0"/>
                  <a:t>=13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Therefore, x</a:t>
                </a:r>
                <a:r>
                  <a:rPr lang="en-IN" sz="2000" baseline="-25000" dirty="0"/>
                  <a:t>3</a:t>
                </a:r>
                <a:r>
                  <a:rPr lang="en-IN" sz="2000" dirty="0"/>
                  <a:t> (n) = {15,17,15,13}</a:t>
                </a:r>
                <a:endParaRPr lang="en-IN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N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09600"/>
                <a:ext cx="9144000" cy="6111240"/>
              </a:xfrm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7899F3-93EF-40E2-A626-B8C20C406577}"/>
                  </a:ext>
                </a:extLst>
              </p14:cNvPr>
              <p14:cNvContentPartPr/>
              <p14:nvPr/>
            </p14:nvContentPartPr>
            <p14:xfrm>
              <a:off x="2387520" y="1701720"/>
              <a:ext cx="2381760" cy="127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7899F3-93EF-40E2-A626-B8C20C4065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8160" y="1692360"/>
                <a:ext cx="2400480" cy="12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30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" y="971551"/>
            <a:ext cx="4773930" cy="177164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Example:</a:t>
            </a:r>
            <a:r>
              <a:rPr lang="en-US" b="1" dirty="0"/>
              <a:t> </a:t>
            </a:r>
            <a:r>
              <a:rPr lang="en-IN" sz="2000" dirty="0"/>
              <a:t>C</a:t>
            </a:r>
            <a:r>
              <a:rPr lang="en-US" sz="2000" dirty="0" err="1"/>
              <a:t>ompute</a:t>
            </a:r>
            <a:r>
              <a:rPr lang="en-US" sz="2000" dirty="0"/>
              <a:t> (a) linear and (b) circular periodic convolutions of the two sequences </a:t>
            </a:r>
            <a:r>
              <a:rPr lang="en-US" sz="2000" i="1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 (n) ={1, 1,2,2} and </a:t>
            </a:r>
            <a:r>
              <a:rPr lang="en-US" sz="2000" i="1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(n)={1,2,3,4}. (c) Also find circular convolution using the DFT and IDFT.</a:t>
            </a:r>
            <a:endParaRPr lang="en-IN" sz="2000" dirty="0"/>
          </a:p>
          <a:p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25353"/>
            <a:ext cx="3897154" cy="3635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304800" y="4561046"/>
            <a:ext cx="84691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Solution:</a:t>
            </a:r>
          </a:p>
          <a:p>
            <a:endParaRPr lang="en-IN" sz="2000" b="1" dirty="0"/>
          </a:p>
          <a:p>
            <a:pPr lvl="0"/>
            <a:r>
              <a:rPr lang="en-IN" sz="2000" dirty="0"/>
              <a:t>(a)Using matrix representation given as follows, the linear convolution of the two sequences can be determined.</a:t>
            </a:r>
          </a:p>
          <a:p>
            <a:r>
              <a:rPr lang="en-IN" sz="2000" dirty="0"/>
              <a:t> Hence, </a:t>
            </a:r>
            <a:r>
              <a:rPr lang="en-IN" sz="2000" i="1" dirty="0"/>
              <a:t>x</a:t>
            </a:r>
            <a:r>
              <a:rPr lang="en-IN" sz="2000" baseline="-25000" dirty="0"/>
              <a:t>3</a:t>
            </a:r>
            <a:r>
              <a:rPr lang="en-IN" sz="2000" dirty="0"/>
              <a:t>(n) = </a:t>
            </a:r>
            <a:r>
              <a:rPr lang="en-IN" sz="2000" i="1" dirty="0"/>
              <a:t>x</a:t>
            </a:r>
            <a:r>
              <a:rPr lang="en-IN" sz="2000" baseline="-25000" dirty="0"/>
              <a:t>1</a:t>
            </a:r>
            <a:r>
              <a:rPr lang="en-IN" sz="2000" dirty="0"/>
              <a:t>(n)*</a:t>
            </a:r>
            <a:r>
              <a:rPr lang="en-IN" sz="2000" i="1" dirty="0"/>
              <a:t>x</a:t>
            </a:r>
            <a:r>
              <a:rPr lang="en-IN" sz="2000" baseline="-25000" dirty="0"/>
              <a:t>2</a:t>
            </a:r>
            <a:r>
              <a:rPr lang="en-IN" sz="2000" dirty="0"/>
              <a:t>(n) ={1,3,7,13,14,14,8}</a:t>
            </a:r>
          </a:p>
          <a:p>
            <a:pPr lvl="0"/>
            <a:r>
              <a:rPr lang="en-IN" sz="2000" dirty="0"/>
              <a:t>(b)Similarly, circular convolution of the two sequences is shown in Fig. E6, 15.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33AA17-F80B-411A-A54F-B74F0C71EE04}"/>
                  </a:ext>
                </a:extLst>
              </p14:cNvPr>
              <p14:cNvContentPartPr/>
              <p14:nvPr/>
            </p14:nvContentPartPr>
            <p14:xfrm>
              <a:off x="1879560" y="1174680"/>
              <a:ext cx="6864840" cy="502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33AA17-F80B-411A-A54F-B74F0C71EE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0200" y="1165320"/>
                <a:ext cx="6883560" cy="50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D109F2-0C07-4E36-8206-DDD560CBAD65}"/>
                  </a:ext>
                </a:extLst>
              </p14:cNvPr>
              <p14:cNvContentPartPr/>
              <p14:nvPr/>
            </p14:nvContentPartPr>
            <p14:xfrm>
              <a:off x="3435480" y="2114640"/>
              <a:ext cx="5461200" cy="429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D109F2-0C07-4E36-8206-DDD560CBAD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26120" y="2105280"/>
                <a:ext cx="5479920" cy="43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147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450" y="1"/>
                <a:ext cx="8869680" cy="5886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m:rPr>
                          <m:nor/>
                        </m:rPr>
                        <a:rPr lang="en-IN" sz="2000" dirty="0"/>
                        <m:t> 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=0,1,…….,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       For </a:t>
                </a:r>
                <a:r>
                  <a:rPr lang="en-IN" sz="2000" i="1" dirty="0"/>
                  <a:t>m</a:t>
                </a:r>
                <a:r>
                  <a:rPr lang="en-IN" sz="2000" dirty="0"/>
                  <a:t>=0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nor/>
                        </m:rPr>
                        <a:rPr lang="en-IN" sz="2000" dirty="0"/>
                        <m:t> 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 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4</m:t>
                            </m:r>
                          </m:e>
                        </m:d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the sequence </a:t>
                </a:r>
                <a:r>
                  <a:rPr lang="en-IN" sz="2000" i="1" dirty="0"/>
                  <a:t>x</a:t>
                </a:r>
                <a:r>
                  <a:rPr lang="en-IN" sz="2000" baseline="-25000" dirty="0"/>
                  <a:t>2</a:t>
                </a:r>
                <a:r>
                  <a:rPr lang="en-IN" sz="2000" dirty="0"/>
                  <a:t>(n) folded. The folded sequence is obtained by plotting </a:t>
                </a:r>
                <a:r>
                  <a:rPr lang="en-IN" sz="2000" i="1" dirty="0"/>
                  <a:t>x</a:t>
                </a:r>
                <a:r>
                  <a:rPr lang="en-IN" sz="2000" baseline="-25000" dirty="0"/>
                  <a:t>2</a:t>
                </a:r>
                <a:r>
                  <a:rPr lang="en-IN" sz="2000" dirty="0"/>
                  <a:t>(n) in a clockwise direction.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0,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4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000" dirty="0"/>
                  <a:t> = </a:t>
                </a:r>
                <a:r>
                  <a:rPr lang="en-IN" sz="2000" i="1" dirty="0"/>
                  <a:t>x</a:t>
                </a:r>
                <a:r>
                  <a:rPr lang="en-IN" sz="2000" baseline="-25000" dirty="0"/>
                  <a:t>2</a:t>
                </a:r>
                <a:r>
                  <a:rPr lang="en-IN" sz="2000" dirty="0"/>
                  <a:t>(0)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−1,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4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000" dirty="0"/>
                  <a:t> = </a:t>
                </a:r>
                <a:r>
                  <a:rPr lang="en-IN" sz="2000" i="1" dirty="0"/>
                  <a:t>x</a:t>
                </a:r>
                <a:r>
                  <a:rPr lang="en-IN" sz="2000" baseline="-25000" dirty="0"/>
                  <a:t>2</a:t>
                </a:r>
                <a:r>
                  <a:rPr lang="en-IN" sz="2000" dirty="0"/>
                  <a:t>(3)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−2,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4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000" dirty="0"/>
                  <a:t> = </a:t>
                </a:r>
                <a:r>
                  <a:rPr lang="en-IN" sz="2000" i="1" dirty="0"/>
                  <a:t>x</a:t>
                </a:r>
                <a:r>
                  <a:rPr lang="en-IN" sz="2000" baseline="-25000" dirty="0"/>
                  <a:t>2</a:t>
                </a:r>
                <a:r>
                  <a:rPr lang="en-IN" sz="2000" dirty="0"/>
                  <a:t>(2)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−3,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4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000" dirty="0"/>
                  <a:t> = </a:t>
                </a:r>
                <a:r>
                  <a:rPr lang="en-IN" sz="2000" i="1" dirty="0"/>
                  <a:t>x</a:t>
                </a:r>
                <a:r>
                  <a:rPr lang="en-IN" sz="2000" baseline="-25000" dirty="0"/>
                  <a:t>2</a:t>
                </a:r>
                <a:r>
                  <a:rPr lang="en-IN" sz="2000" dirty="0"/>
                  <a:t>(1)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" y="1"/>
                <a:ext cx="8869680" cy="5886450"/>
              </a:xfrm>
              <a:blipFill rotWithShape="0">
                <a:blip r:embed="rId2"/>
                <a:stretch>
                  <a:fillRect l="-6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53C04F-276E-46CD-80B0-753F58E3B514}"/>
                  </a:ext>
                </a:extLst>
              </p14:cNvPr>
              <p14:cNvContentPartPr/>
              <p14:nvPr/>
            </p14:nvContentPartPr>
            <p14:xfrm>
              <a:off x="3111480" y="1644480"/>
              <a:ext cx="2502360" cy="362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53C04F-276E-46CD-80B0-753F58E3B5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2120" y="1635120"/>
                <a:ext cx="2521080" cy="36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08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idx="1"/>
              </p:nvPr>
            </p:nvSpPr>
            <p:spPr>
              <a:xfrm>
                <a:off x="-14786" y="228600"/>
                <a:ext cx="9158785" cy="662940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IN" sz="2000" i="1" dirty="0"/>
                  <a:t>x</a:t>
                </a:r>
                <a:r>
                  <a:rPr lang="en-IN" sz="2000" baseline="-25000" dirty="0"/>
                  <a:t>3</a:t>
                </a:r>
                <a:r>
                  <a:rPr lang="en-IN" sz="2000" dirty="0"/>
                  <a:t>(0) is obtained by computing the product sequence, i.e. multiplying the sequences </a:t>
                </a:r>
                <a:r>
                  <a:rPr lang="en-IN" sz="2000" i="1" dirty="0"/>
                  <a:t>x</a:t>
                </a:r>
                <a:r>
                  <a:rPr lang="en-IN" sz="2000" baseline="-25000" dirty="0"/>
                  <a:t>1</a:t>
                </a:r>
                <a:r>
                  <a:rPr lang="en-IN" sz="2000" dirty="0"/>
                  <a:t>(n) and </a:t>
                </a:r>
                <a:r>
                  <a:rPr lang="en-IN" sz="2000" i="1" dirty="0"/>
                  <a:t>x</a:t>
                </a:r>
                <a:r>
                  <a:rPr lang="en-IN" sz="2000" baseline="-25000" dirty="0"/>
                  <a:t>2</a:t>
                </a:r>
                <a:r>
                  <a:rPr lang="en-IN" sz="2000" dirty="0"/>
                  <a:t>(- </a:t>
                </a:r>
                <a:r>
                  <a:rPr lang="en-IN" sz="2000" i="1" dirty="0"/>
                  <a:t>n</a:t>
                </a:r>
                <a:r>
                  <a:rPr lang="en-IN" sz="2000" dirty="0"/>
                  <a:t>, (mod 4)), point by point and taking the sum, we get </a:t>
                </a:r>
                <a:r>
                  <a:rPr lang="en-IN" sz="2000" i="1" dirty="0"/>
                  <a:t>x</a:t>
                </a:r>
                <a:r>
                  <a:rPr lang="en-IN" sz="2000" baseline="-25000" dirty="0"/>
                  <a:t>3</a:t>
                </a:r>
                <a:r>
                  <a:rPr lang="en-IN" sz="2000" dirty="0"/>
                  <a:t>(0)= 15. </a:t>
                </a:r>
              </a:p>
              <a:p>
                <a:pPr marL="0" indent="0" algn="just">
                  <a:buNone/>
                </a:pPr>
                <a:r>
                  <a:rPr lang="en-IN" sz="2000" dirty="0"/>
                  <a:t>For m=1: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nor/>
                        </m:rPr>
                        <a:rPr lang="en-IN" sz="2000" dirty="0"/>
                        <m:t> 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 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000" dirty="0"/>
              </a:p>
              <a:p>
                <a:pPr marL="0" indent="0" algn="just">
                  <a:buNone/>
                </a:pPr>
                <a:endParaRPr lang="en-IN" sz="2000" dirty="0"/>
              </a:p>
              <a:p>
                <a:pPr marL="0" indent="0" algn="just">
                  <a:buNone/>
                </a:pPr>
                <a:r>
                  <a:rPr lang="en-IN" sz="2000" i="1" dirty="0"/>
                  <a:t>x</a:t>
                </a:r>
                <a:r>
                  <a:rPr lang="en-IN" sz="2000" baseline="-25000" dirty="0"/>
                  <a:t>2</a:t>
                </a:r>
                <a:r>
                  <a:rPr lang="en-IN" sz="2000" dirty="0"/>
                  <a:t>(1-n, (mod 4)) is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/>
                  <a:t> (-n ,(mod 4)) rotated </a:t>
                </a:r>
                <a:r>
                  <a:rPr lang="en-IN" sz="2000" dirty="0" err="1"/>
                  <a:t>counterclockwise</a:t>
                </a:r>
                <a:r>
                  <a:rPr lang="en-IN" sz="2000" dirty="0"/>
                  <a:t> by one unit in time. From the product sequence, the sum is </a:t>
                </a:r>
                <a:r>
                  <a:rPr lang="en-IN" sz="2000" i="1" dirty="0"/>
                  <a:t>x</a:t>
                </a:r>
                <a:r>
                  <a:rPr lang="en-IN" sz="2000" baseline="-25000" dirty="0"/>
                  <a:t>3</a:t>
                </a:r>
                <a:r>
                  <a:rPr lang="en-IN" sz="2000" dirty="0"/>
                  <a:t>(1) = 17. </a:t>
                </a:r>
              </a:p>
              <a:p>
                <a:pPr marL="0" indent="0" algn="just">
                  <a:buNone/>
                </a:pPr>
                <a:r>
                  <a:rPr lang="en-IN" sz="2000" dirty="0"/>
                  <a:t>For m=2:                </a:t>
                </a:r>
                <a:endParaRPr lang="en-IN" sz="2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nor/>
                        </m:rPr>
                        <a:rPr lang="en-IN" sz="2000" dirty="0"/>
                        <m:t> 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 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000" dirty="0"/>
              </a:p>
              <a:p>
                <a:pPr marL="0" indent="0" algn="ctr">
                  <a:buNone/>
                </a:pPr>
                <a:endParaRPr lang="en-IN" sz="2000" dirty="0"/>
              </a:p>
              <a:p>
                <a:pPr marL="0" indent="0" algn="just">
                  <a:buNone/>
                </a:pPr>
                <a:r>
                  <a:rPr lang="en-IN" sz="2000" i="1" dirty="0"/>
                  <a:t>x</a:t>
                </a:r>
                <a:r>
                  <a:rPr lang="en-IN" sz="2000" baseline="-25000" dirty="0"/>
                  <a:t>2</a:t>
                </a:r>
                <a:r>
                  <a:rPr lang="en-IN" sz="2000" dirty="0"/>
                  <a:t>(2- n, (mod 4)) is the sequence </a:t>
                </a:r>
                <a:r>
                  <a:rPr lang="en-IN" sz="2000" i="1" dirty="0"/>
                  <a:t>x</a:t>
                </a:r>
                <a:r>
                  <a:rPr lang="en-IN" sz="2000" baseline="-25000" dirty="0"/>
                  <a:t>2</a:t>
                </a:r>
                <a:r>
                  <a:rPr lang="en-IN" sz="2000" dirty="0"/>
                  <a:t>(-n, (mod 4)) rotated </a:t>
                </a:r>
                <a:r>
                  <a:rPr lang="en-IN" sz="2000" dirty="0" err="1"/>
                  <a:t>counterclockwise</a:t>
                </a:r>
                <a:r>
                  <a:rPr lang="en-IN" sz="2000" dirty="0"/>
                  <a:t> by two units in time. From the product sequence, the sum is </a:t>
                </a:r>
                <a:r>
                  <a:rPr lang="en-IN" sz="2000" i="1" dirty="0"/>
                  <a:t>x</a:t>
                </a:r>
                <a:r>
                  <a:rPr lang="en-IN" sz="2000" baseline="-25000" dirty="0"/>
                  <a:t>3</a:t>
                </a:r>
                <a:r>
                  <a:rPr lang="en-IN" sz="2000" dirty="0"/>
                  <a:t>(2) = 15.</a:t>
                </a:r>
              </a:p>
              <a:p>
                <a:pPr marL="0" indent="0" algn="just">
                  <a:buNone/>
                </a:pPr>
                <a:r>
                  <a:rPr lang="en-IN" sz="2000" dirty="0"/>
                  <a:t> For m= 3: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m:rPr>
                          <m:nor/>
                        </m:rPr>
                        <a:rPr lang="en-IN" sz="2000" dirty="0"/>
                        <m:t> 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 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4786" y="228600"/>
                <a:ext cx="9158785" cy="6629400"/>
              </a:xfrm>
              <a:blipFill rotWithShape="0">
                <a:blip r:embed="rId2"/>
                <a:stretch>
                  <a:fillRect l="-732" t="-552" r="-6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EDD75B-FA66-4A26-89DC-AEACDDECD179}"/>
                  </a:ext>
                </a:extLst>
              </p14:cNvPr>
              <p14:cNvContentPartPr/>
              <p14:nvPr/>
            </p14:nvContentPartPr>
            <p14:xfrm>
              <a:off x="2908440" y="1346040"/>
              <a:ext cx="2171880" cy="4731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EDD75B-FA66-4A26-89DC-AEACDDECD1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9080" y="1336680"/>
                <a:ext cx="2190600" cy="47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62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i="1" dirty="0"/>
              <a:t>x</a:t>
            </a:r>
            <a:r>
              <a:rPr lang="en-IN" sz="2000" dirty="0"/>
              <a:t>(3- n,(mod 4)) is the sequence </a:t>
            </a:r>
            <a:r>
              <a:rPr lang="en-IN" sz="2000" i="1" dirty="0"/>
              <a:t>x</a:t>
            </a:r>
            <a:r>
              <a:rPr lang="en-IN" sz="2000" baseline="-25000" dirty="0"/>
              <a:t>2</a:t>
            </a:r>
            <a:r>
              <a:rPr lang="en-IN" sz="2000" dirty="0"/>
              <a:t>(- n, (mod 4)) rotated </a:t>
            </a:r>
            <a:r>
              <a:rPr lang="en-IN" sz="2000" dirty="0" err="1"/>
              <a:t>counterclockwise</a:t>
            </a:r>
            <a:r>
              <a:rPr lang="en-IN" sz="2000" dirty="0"/>
              <a:t> by three units in time, From the product sequence, the sum is </a:t>
            </a:r>
            <a:r>
              <a:rPr lang="en-IN" sz="2000" i="1" dirty="0"/>
              <a:t>x</a:t>
            </a:r>
            <a:r>
              <a:rPr lang="en-IN" sz="2000" baseline="-25000" dirty="0"/>
              <a:t>3</a:t>
            </a:r>
            <a:r>
              <a:rPr lang="en-IN" sz="2000" dirty="0"/>
              <a:t>(3) = 13. </a:t>
            </a:r>
          </a:p>
          <a:p>
            <a:pPr marL="0" indent="0">
              <a:buNone/>
            </a:pPr>
            <a:r>
              <a:rPr lang="en-IN" sz="2000" dirty="0"/>
              <a:t>Hence, the circular convolution of the two sequences </a:t>
            </a:r>
            <a:r>
              <a:rPr lang="en-IN" sz="2000" i="1" dirty="0"/>
              <a:t>x</a:t>
            </a:r>
            <a:r>
              <a:rPr lang="en-IN" sz="2000" baseline="-25000" dirty="0"/>
              <a:t>1</a:t>
            </a:r>
            <a:r>
              <a:rPr lang="en-IN" sz="2000" dirty="0"/>
              <a:t>(n) and </a:t>
            </a:r>
            <a:r>
              <a:rPr lang="en-IN" sz="2000" i="1" dirty="0"/>
              <a:t>x</a:t>
            </a:r>
            <a:r>
              <a:rPr lang="en-IN" sz="2000" baseline="-25000" dirty="0"/>
              <a:t>2</a:t>
            </a:r>
            <a:r>
              <a:rPr lang="en-IN" sz="2000" dirty="0"/>
              <a:t>(n) is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</a:t>
            </a:r>
            <a:r>
              <a:rPr lang="en-IN" sz="2000" i="1" dirty="0"/>
              <a:t>x</a:t>
            </a:r>
            <a:r>
              <a:rPr lang="en-IN" sz="2000" baseline="-25000" dirty="0"/>
              <a:t>3</a:t>
            </a:r>
            <a:r>
              <a:rPr lang="en-IN" sz="2000" dirty="0"/>
              <a:t>(n)= {15,17,15,13}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7269558" cy="4903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E31B31-AA7B-40D7-A24D-17D97926132A}"/>
                  </a:ext>
                </a:extLst>
              </p14:cNvPr>
              <p14:cNvContentPartPr/>
              <p14:nvPr/>
            </p14:nvContentPartPr>
            <p14:xfrm>
              <a:off x="120600" y="1289160"/>
              <a:ext cx="8090280" cy="548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E31B31-AA7B-40D7-A24D-17D9792613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240" y="1279800"/>
                <a:ext cx="8109000" cy="54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8D1F6B-EBAF-4CA7-AD03-834FFCDC5242}"/>
                  </a:ext>
                </a:extLst>
              </p14:cNvPr>
              <p14:cNvContentPartPr/>
              <p14:nvPr/>
            </p14:nvContentPartPr>
            <p14:xfrm>
              <a:off x="2171880" y="4330800"/>
              <a:ext cx="6400800" cy="1733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8D1F6B-EBAF-4CA7-AD03-834FFCDC52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62520" y="4321440"/>
                <a:ext cx="6419520" cy="17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EAB157-7804-45E9-A2B2-386EA4683B96}"/>
                  </a:ext>
                </a:extLst>
              </p14:cNvPr>
              <p14:cNvContentPartPr/>
              <p14:nvPr/>
            </p14:nvContentPartPr>
            <p14:xfrm>
              <a:off x="1378080" y="1295280"/>
              <a:ext cx="7791840" cy="2127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EAB157-7804-45E9-A2B2-386EA4683B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68720" y="1285920"/>
                <a:ext cx="7810560" cy="21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04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00"/>
            <a:ext cx="6934200" cy="645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202DF3-4690-4AD9-AE9F-6B788BA53344}"/>
                  </a:ext>
                </a:extLst>
              </p14:cNvPr>
              <p14:cNvContentPartPr/>
              <p14:nvPr/>
            </p14:nvContentPartPr>
            <p14:xfrm>
              <a:off x="6527880" y="1816200"/>
              <a:ext cx="1886400" cy="4870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202DF3-4690-4AD9-AE9F-6B788BA533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8520" y="1806840"/>
                <a:ext cx="1905120" cy="48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7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8281" y="76200"/>
                <a:ext cx="8991600" cy="6449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0">
                  <a:buNone/>
                </a:pPr>
                <a:r>
                  <a:rPr lang="en-IN" dirty="0"/>
                  <a:t>(c) Here the DFT and IDFT are used for finding circular convolution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  X</a:t>
                </a:r>
                <a:r>
                  <a:rPr lang="en-IN" baseline="-25000" dirty="0"/>
                  <a:t>3</a:t>
                </a:r>
                <a:r>
                  <a:rPr lang="en-IN" dirty="0"/>
                  <a:t>(k)= X</a:t>
                </a:r>
                <a:r>
                  <a:rPr lang="en-IN" baseline="-25000" dirty="0"/>
                  <a:t>1</a:t>
                </a:r>
                <a:r>
                  <a:rPr lang="en-IN" dirty="0"/>
                  <a:t>(k) X</a:t>
                </a:r>
                <a:r>
                  <a:rPr lang="en-IN" baseline="-25000" dirty="0"/>
                  <a:t>2</a:t>
                </a:r>
                <a:r>
                  <a:rPr lang="en-IN" dirty="0"/>
                  <a:t> (k)</a:t>
                </a:r>
              </a:p>
              <a:p>
                <a:pPr marL="0" indent="0">
                  <a:buNone/>
                </a:pPr>
                <a:r>
                  <a:rPr lang="en-IN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i="1" dirty="0"/>
                        <m:t>x</m:t>
                      </m:r>
                      <m:r>
                        <m:rPr>
                          <m:nor/>
                        </m:rPr>
                        <a:rPr lang="en-IN" baseline="-25000" dirty="0"/>
                        <m:t>3</m:t>
                      </m:r>
                      <m:r>
                        <m:rPr>
                          <m:nor/>
                        </m:rPr>
                        <a:rPr lang="en-IN" dirty="0"/>
                        <m:t>(</m:t>
                      </m:r>
                      <m:r>
                        <m:rPr>
                          <m:nor/>
                        </m:rPr>
                        <a:rPr lang="en-IN" dirty="0"/>
                        <m:t>n</m:t>
                      </m:r>
                      <m:r>
                        <m:rPr>
                          <m:nor/>
                        </m:rPr>
                        <a:rPr lang="en-IN" dirty="0"/>
                        <m:t>) 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</a:rPr>
                        <m:t> ,          </m:t>
                      </m:r>
                      <m:r>
                        <m:rPr>
                          <m:nor/>
                        </m:rPr>
                        <a:rPr lang="en-IN" i="1" dirty="0"/>
                        <m:t>n</m:t>
                      </m:r>
                      <m:r>
                        <m:rPr>
                          <m:nor/>
                        </m:rPr>
                        <a:rPr lang="en-IN" dirty="0"/>
                        <m:t>=0,1,….,</m:t>
                      </m:r>
                      <m:r>
                        <m:rPr>
                          <m:nor/>
                        </m:rPr>
                        <a:rPr lang="en-IN" i="1" dirty="0"/>
                        <m:t>N</m:t>
                      </m:r>
                      <m:r>
                        <m:rPr>
                          <m:nor/>
                        </m:rPr>
                        <a:rPr lang="en-IN" dirty="0"/>
                        <m:t>−1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(</a:t>
                </a:r>
                <a:r>
                  <a:rPr lang="en-IN" dirty="0" err="1"/>
                  <a:t>i</a:t>
                </a:r>
                <a:r>
                  <a:rPr lang="en-IN" dirty="0"/>
                  <a:t>)When x</a:t>
                </a:r>
                <a:r>
                  <a:rPr lang="en-IN" baseline="-25000" dirty="0"/>
                  <a:t>1</a:t>
                </a:r>
                <a:r>
                  <a:rPr lang="en-IN" dirty="0"/>
                  <a:t>(n) = [1, 1, 2, 2]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X</m:t>
                      </m:r>
                      <m:r>
                        <m:rPr>
                          <m:nor/>
                        </m:rPr>
                        <a:rPr lang="en-IN" baseline="-25000" dirty="0"/>
                        <m:t>1</m:t>
                      </m:r>
                      <m:r>
                        <m:rPr>
                          <m:nor/>
                        </m:rPr>
                        <a:rPr lang="en-IN" dirty="0"/>
                        <m:t>(</m:t>
                      </m:r>
                      <m:r>
                        <m:rPr>
                          <m:nor/>
                        </m:rPr>
                        <a:rPr lang="en-IN" dirty="0"/>
                        <m:t>k</m:t>
                      </m:r>
                      <m:r>
                        <m:rPr>
                          <m:nor/>
                        </m:rPr>
                        <a:rPr lang="en-IN" dirty="0"/>
                        <m:t>) =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</a:rPr>
                        <m:t>,         </m:t>
                      </m:r>
                      <m:r>
                        <m:rPr>
                          <m:nor/>
                        </m:rPr>
                        <a:rPr lang="en-IN" dirty="0"/>
                        <m:t>k</m:t>
                      </m:r>
                      <m:r>
                        <m:rPr>
                          <m:nor/>
                        </m:rPr>
                        <a:rPr lang="en-IN" dirty="0"/>
                        <m:t>=0,1,….,</m:t>
                      </m:r>
                      <m:r>
                        <m:rPr>
                          <m:nor/>
                        </m:rPr>
                        <a:rPr lang="en-IN" dirty="0"/>
                        <m:t>N</m:t>
                      </m:r>
                      <m:r>
                        <m:rPr>
                          <m:nor/>
                        </m:rPr>
                        <a:rPr lang="en-IN" dirty="0"/>
                        <m:t>−1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For N=4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X</m:t>
                      </m:r>
                      <m:r>
                        <m:rPr>
                          <m:nor/>
                        </m:rPr>
                        <a:rPr lang="en-IN" baseline="-25000" dirty="0"/>
                        <m:t>1</m:t>
                      </m:r>
                      <m:r>
                        <m:rPr>
                          <m:nor/>
                        </m:rPr>
                        <a:rPr lang="en-IN" dirty="0"/>
                        <m:t>(</m:t>
                      </m:r>
                      <m:r>
                        <m:rPr>
                          <m:nor/>
                        </m:rPr>
                        <a:rPr lang="en-IN" dirty="0"/>
                        <m:t>k</m:t>
                      </m:r>
                      <m:r>
                        <m:rPr>
                          <m:nor/>
                        </m:rPr>
                        <a:rPr lang="en-IN" dirty="0"/>
                        <m:t>) =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m:rPr>
                          <m:nor/>
                        </m:rPr>
                        <a:rPr lang="en-IN" dirty="0"/>
                        <m:t>,               </m:t>
                      </m:r>
                      <m:r>
                        <m:rPr>
                          <m:nor/>
                        </m:rPr>
                        <a:rPr lang="en-IN" dirty="0"/>
                        <m:t>k</m:t>
                      </m:r>
                      <m:r>
                        <m:rPr>
                          <m:nor/>
                        </m:rPr>
                        <a:rPr lang="en-IN" dirty="0"/>
                        <m:t>=0,1,23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i="1" dirty="0"/>
                  <a:t>k</a:t>
                </a:r>
                <a:r>
                  <a:rPr lang="en-US" dirty="0"/>
                  <a:t>=0</a:t>
                </a: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X</m:t>
                      </m:r>
                      <m:r>
                        <m:rPr>
                          <m:nor/>
                        </m:rPr>
                        <a:rPr lang="en-IN" baseline="-25000" dirty="0"/>
                        <m:t>1</m:t>
                      </m:r>
                      <m:r>
                        <m:rPr>
                          <m:nor/>
                        </m:rPr>
                        <a:rPr lang="en-IN" dirty="0"/>
                        <m:t>(0) =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For </a:t>
                </a:r>
                <a:r>
                  <a:rPr lang="en-IN" i="1" dirty="0"/>
                  <a:t>k</a:t>
                </a:r>
                <a:r>
                  <a:rPr lang="en-IN" dirty="0"/>
                  <a:t>=1     </a:t>
                </a:r>
                <a:r>
                  <a:rPr lang="en-US" dirty="0"/>
                  <a:t>          </a:t>
                </a:r>
                <a:r>
                  <a:rPr lang="en-IN" dirty="0"/>
                  <a:t>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X</m:t>
                      </m:r>
                      <m:r>
                        <m:rPr>
                          <m:nor/>
                        </m:rPr>
                        <a:rPr lang="en-IN" baseline="-25000" dirty="0"/>
                        <m:t>1</m:t>
                      </m:r>
                      <m:r>
                        <m:rPr>
                          <m:nor/>
                        </m:rPr>
                        <a:rPr lang="en-IN" dirty="0"/>
                        <m:t>(1) =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1" y="76200"/>
                <a:ext cx="8991600" cy="6449522"/>
              </a:xfrm>
              <a:prstGeom prst="rect">
                <a:avLst/>
              </a:prstGeom>
              <a:blipFill rotWithShape="0">
                <a:blip r:embed="rId2"/>
                <a:stretch>
                  <a:fillRect l="-542" t="-5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9E513D-8AFC-44B1-B630-75684AEC4B2A}"/>
                  </a:ext>
                </a:extLst>
              </p14:cNvPr>
              <p14:cNvContentPartPr/>
              <p14:nvPr/>
            </p14:nvContentPartPr>
            <p14:xfrm>
              <a:off x="552600" y="1797120"/>
              <a:ext cx="5861160" cy="3975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9E513D-8AFC-44B1-B630-75684AEC4B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240" y="1787760"/>
                <a:ext cx="5879880" cy="39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027DCB-08A5-471D-9C77-8249725890C6}"/>
                  </a:ext>
                </a:extLst>
              </p14:cNvPr>
              <p14:cNvContentPartPr/>
              <p14:nvPr/>
            </p14:nvContentPartPr>
            <p14:xfrm>
              <a:off x="1549440" y="336600"/>
              <a:ext cx="2629080" cy="514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027DCB-08A5-471D-9C77-8249725890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0080" y="327240"/>
                <a:ext cx="2647800" cy="5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839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29570"/>
                <a:ext cx="8789670" cy="6705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=1+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N" sz="2000" dirty="0"/>
                  <a:t>+2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N" sz="2000" dirty="0"/>
                  <a:t>= 1- </a:t>
                </a:r>
                <a:r>
                  <a:rPr lang="en-IN" sz="2000" i="1" dirty="0"/>
                  <a:t>j</a:t>
                </a:r>
                <a:r>
                  <a:rPr lang="en-IN" sz="2000" dirty="0"/>
                  <a:t>+2(-1) + 2(</a:t>
                </a:r>
                <a:r>
                  <a:rPr lang="en-IN" sz="2000" i="1" dirty="0"/>
                  <a:t>j</a:t>
                </a:r>
                <a:r>
                  <a:rPr lang="en-IN" sz="2000" dirty="0"/>
                  <a:t>)= -1 + </a:t>
                </a:r>
                <a:r>
                  <a:rPr lang="en-IN" sz="2000" i="1" dirty="0"/>
                  <a:t>j</a:t>
                </a:r>
              </a:p>
              <a:p>
                <a:pPr marL="0" indent="0">
                  <a:buNone/>
                </a:pPr>
                <a:r>
                  <a:rPr lang="en-IN" sz="2000" dirty="0"/>
                  <a:t>For </a:t>
                </a:r>
                <a:r>
                  <a:rPr lang="en-IN" sz="2000" i="1" dirty="0"/>
                  <a:t>k</a:t>
                </a:r>
                <a:r>
                  <a:rPr lang="en-IN" sz="2000" dirty="0"/>
                  <a:t>=2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/>
                        <m:t>X</m:t>
                      </m:r>
                      <m:r>
                        <m:rPr>
                          <m:nor/>
                        </m:rPr>
                        <a:rPr lang="en-IN" sz="2000" baseline="-25000" dirty="0"/>
                        <m:t>1</m:t>
                      </m:r>
                      <m:r>
                        <m:rPr>
                          <m:nor/>
                        </m:rPr>
                        <a:rPr lang="en-IN" sz="2000" dirty="0"/>
                        <m:t>(2) 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𝑗𝑛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                                   </a:t>
                </a:r>
                <a:r>
                  <a:rPr lang="en-US" sz="2000" dirty="0"/>
                  <a:t>= 1</a:t>
                </a:r>
                <a:r>
                  <a:rPr lang="en-IN" sz="20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+</m:t>
                    </m:r>
                  </m:oMath>
                </a14:m>
                <a:r>
                  <a:rPr lang="en-IN" sz="2000" dirty="0"/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IN" sz="2000" dirty="0"/>
                  <a:t>=1 - 1 + 2 (1) + 2 (-1)=0</a:t>
                </a:r>
              </a:p>
              <a:p>
                <a:pPr marL="0" indent="0">
                  <a:buNone/>
                </a:pPr>
                <a:r>
                  <a:rPr lang="en-IN" sz="2000" dirty="0"/>
                  <a:t>For k=3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/>
                        <m:t>X</m:t>
                      </m:r>
                      <m:r>
                        <m:rPr>
                          <m:nor/>
                        </m:rPr>
                        <a:rPr lang="en-IN" sz="2000" baseline="-25000" dirty="0"/>
                        <m:t>1</m:t>
                      </m:r>
                      <m:r>
                        <m:rPr>
                          <m:nor/>
                        </m:rPr>
                        <a:rPr lang="en-IN" sz="2000" dirty="0"/>
                        <m:t>(1) 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                                   </a:t>
                </a:r>
                <a:r>
                  <a:rPr lang="en-US" sz="2000" dirty="0"/>
                  <a:t>= 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IN" sz="2000" dirty="0"/>
                  <a:t>+ 2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𝑗𝑛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IN" sz="2000" dirty="0"/>
                  <a:t> = 1+ j+2 (-1) – j (2) = -1- </a:t>
                </a:r>
                <a:r>
                  <a:rPr lang="en-IN" sz="2000" i="1" dirty="0"/>
                  <a:t>j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={6,−1+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,0,−1−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000" i="1" dirty="0"/>
              </a:p>
              <a:p>
                <a:pPr marL="0" indent="0">
                  <a:buNone/>
                </a:pPr>
                <a:r>
                  <a:rPr lang="en-IN" sz="2000" dirty="0"/>
                  <a:t>(ii) When </a:t>
                </a:r>
                <a:r>
                  <a:rPr lang="en-IN" sz="2000" i="1" dirty="0"/>
                  <a:t>x</a:t>
                </a:r>
                <a:r>
                  <a:rPr lang="en-IN" sz="2000" baseline="-25000" dirty="0"/>
                  <a:t>2</a:t>
                </a:r>
                <a:r>
                  <a:rPr lang="en-IN" sz="2000" dirty="0"/>
                  <a:t>(n) = {1, 2, 3,4}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Here, N=4. 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/>
                        <m:t>X</m:t>
                      </m:r>
                      <m:r>
                        <m:rPr>
                          <m:nor/>
                        </m:rPr>
                        <a:rPr lang="en-IN" sz="2000" baseline="-25000" dirty="0"/>
                        <m:t>2</m:t>
                      </m:r>
                      <m:r>
                        <m:rPr>
                          <m:nor/>
                        </m:rPr>
                        <a:rPr lang="en-IN" sz="2000" dirty="0"/>
                        <m:t>(</m:t>
                      </m:r>
                      <m:r>
                        <m:rPr>
                          <m:nor/>
                        </m:rPr>
                        <a:rPr lang="en-IN" sz="2000" dirty="0"/>
                        <m:t>k</m:t>
                      </m:r>
                      <m:r>
                        <m:rPr>
                          <m:nor/>
                        </m:rPr>
                        <a:rPr lang="en-IN" sz="2000" dirty="0"/>
                        <m:t>) 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I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m:rPr>
                          <m:nor/>
                        </m:rPr>
                        <a:rPr lang="en-IN" sz="2000" dirty="0"/>
                        <m:t>,                </m:t>
                      </m:r>
                      <m:r>
                        <m:rPr>
                          <m:nor/>
                        </m:rPr>
                        <a:rPr lang="en-IN" sz="2000" dirty="0"/>
                        <m:t>k</m:t>
                      </m:r>
                      <m:r>
                        <m:rPr>
                          <m:nor/>
                        </m:rPr>
                        <a:rPr lang="en-IN" sz="2000" dirty="0"/>
                        <m:t>=0,1,2,3</m:t>
                      </m:r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i="1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9570"/>
                <a:ext cx="8789670" cy="6705600"/>
              </a:xfrm>
              <a:blipFill rotWithShape="0">
                <a:blip r:embed="rId2"/>
                <a:stretch>
                  <a:fillRect l="-6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021EB4-E338-482C-8BF2-3F69E5EF1C35}"/>
                  </a:ext>
                </a:extLst>
              </p14:cNvPr>
              <p14:cNvContentPartPr/>
              <p14:nvPr/>
            </p14:nvContentPartPr>
            <p14:xfrm>
              <a:off x="-603360" y="425520"/>
              <a:ext cx="9468360" cy="520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021EB4-E338-482C-8BF2-3F69E5EF1C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12720" y="416160"/>
                <a:ext cx="9487080" cy="52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37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934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</a:t>
                </a:r>
                <a:r>
                  <a:rPr lang="en-US" sz="2000" i="1" dirty="0"/>
                  <a:t>k</a:t>
                </a:r>
                <a:r>
                  <a:rPr lang="en-US" sz="2000" dirty="0"/>
                  <a:t>=0</a:t>
                </a:r>
                <a:endParaRPr lang="en-IN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/>
                        <m:t>X</m:t>
                      </m:r>
                      <m:r>
                        <m:rPr>
                          <m:nor/>
                        </m:rPr>
                        <a:rPr lang="en-IN" sz="2000" baseline="-25000" dirty="0"/>
                        <m:t>2</m:t>
                      </m:r>
                      <m:r>
                        <m:rPr>
                          <m:nor/>
                        </m:rPr>
                        <a:rPr lang="en-IN" sz="2000" dirty="0"/>
                        <m:t>(0) =   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e>
                      </m:nary>
                    </m:oMath>
                  </m:oMathPara>
                </a14:m>
                <a:endParaRPr lang="en-IN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/>
                  <a:t>For </a:t>
                </a:r>
                <a:r>
                  <a:rPr lang="en-IN" sz="2000" i="1" dirty="0"/>
                  <a:t>k</a:t>
                </a:r>
                <a:r>
                  <a:rPr lang="en-IN" sz="2000" dirty="0"/>
                  <a:t>=1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IN" sz="2000" dirty="0"/>
                        <m:t>(1) 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IN" sz="2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IN" sz="2000" dirty="0"/>
                  <a:t> </a:t>
                </a:r>
                <a:r>
                  <a:rPr lang="en-US" sz="2000" dirty="0"/>
                  <a:t> =1+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N" sz="2000" dirty="0"/>
                  <a:t> + 3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N" sz="2000" dirty="0"/>
                  <a:t>=1 + 2 (-</a:t>
                </a:r>
                <a:r>
                  <a:rPr lang="en-IN" sz="2000" i="1" dirty="0"/>
                  <a:t>j</a:t>
                </a:r>
                <a:r>
                  <a:rPr lang="en-IN" sz="2000" dirty="0"/>
                  <a:t>)+ 3 (-1) + 4(j) = -2 + j2</a:t>
                </a:r>
              </a:p>
              <a:p>
                <a:pPr marL="0" indent="0">
                  <a:buNone/>
                </a:pPr>
                <a:r>
                  <a:rPr lang="en-IN" sz="2000" dirty="0"/>
                  <a:t>For </a:t>
                </a:r>
                <a:r>
                  <a:rPr lang="en-IN" sz="2000" i="1" dirty="0"/>
                  <a:t>k</a:t>
                </a:r>
                <a:r>
                  <a:rPr lang="en-IN" sz="2000" dirty="0"/>
                  <a:t>=2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dirty="0"/>
                        <m:t>X</m:t>
                      </m:r>
                      <m:r>
                        <m:rPr>
                          <m:nor/>
                        </m:rPr>
                        <a:rPr lang="en-IN" sz="2000" baseline="-25000" dirty="0"/>
                        <m:t>2</m:t>
                      </m:r>
                      <m:r>
                        <m:rPr>
                          <m:nor/>
                        </m:rPr>
                        <a:rPr lang="en-IN" sz="2000" dirty="0"/>
                        <m:t>(2) 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                                   </a:t>
                </a:r>
                <a:r>
                  <a:rPr lang="en-US" sz="2000" dirty="0"/>
                  <a:t>= 1 +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+ 3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IN" sz="2000" dirty="0"/>
                  <a:t>= 1+ 2(-1) + 3(1) + 4(-1)= -2</a:t>
                </a:r>
              </a:p>
              <a:p>
                <a:pPr marL="0" indent="0">
                  <a:buNone/>
                </a:pPr>
                <a:r>
                  <a:rPr lang="en-IN" sz="2000" dirty="0"/>
                  <a:t>For </a:t>
                </a:r>
                <a:r>
                  <a:rPr lang="en-IN" sz="2000" i="1" dirty="0"/>
                  <a:t>k</a:t>
                </a:r>
                <a:r>
                  <a:rPr lang="en-IN" sz="2000" dirty="0"/>
                  <a:t>=3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IN" sz="2000" dirty="0"/>
                        <m:t>(3) 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                                   </a:t>
                </a:r>
                <a:r>
                  <a:rPr lang="en-US" sz="2000" dirty="0"/>
                  <a:t>= 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IN" sz="2000" dirty="0"/>
                  <a:t>+3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IN" sz="2000" dirty="0"/>
                  <a:t> = 1+2(j)+3(-1)+4(-j) = -2-2j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              X</a:t>
                </a:r>
                <a:r>
                  <a:rPr lang="en-IN" sz="2000" baseline="-25000" dirty="0"/>
                  <a:t>2</a:t>
                </a:r>
                <a:r>
                  <a:rPr lang="en-IN" sz="2000" dirty="0"/>
                  <a:t>(k)={10,-2+2j, -2, -2 -2j}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934200"/>
              </a:xfrm>
              <a:blipFill rotWithShape="0">
                <a:blip r:embed="rId2"/>
                <a:stretch>
                  <a:fillRect l="-667" t="-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912323-B8E5-47BE-B706-0E315051B262}"/>
                  </a:ext>
                </a:extLst>
              </p14:cNvPr>
              <p14:cNvContentPartPr/>
              <p14:nvPr/>
            </p14:nvContentPartPr>
            <p14:xfrm>
              <a:off x="1333440" y="507960"/>
              <a:ext cx="7652160" cy="63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912323-B8E5-47BE-B706-0E315051B2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080" y="498600"/>
                <a:ext cx="7670880" cy="63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83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993</Words>
  <Application>Microsoft Office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roberto</dc:creator>
  <cp:lastModifiedBy>DR. ISHWAR CHANDRA YADAV</cp:lastModifiedBy>
  <cp:revision>178</cp:revision>
  <cp:lastPrinted>2002-04-02T20:27:58Z</cp:lastPrinted>
  <dcterms:created xsi:type="dcterms:W3CDTF">1998-10-24T15:05:55Z</dcterms:created>
  <dcterms:modified xsi:type="dcterms:W3CDTF">2023-09-25T07:18:51Z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16711680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E:\WebCourses\ec3400\notes\html</vt:lpwstr>
  </property>
</Properties>
</file>